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4"/>
    <p:sldId id="258" r:id="rId5"/>
    <p:sldId id="259" r:id="rId6"/>
    <p:sldId id="260" r:id="rId7"/>
    <p:sldId id="262" r:id="rId8"/>
    <p:sldId id="263" r:id="rId9"/>
    <p:sldId id="264"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0000"/>
    <a:srgbClr val="4472C4"/>
    <a:srgbClr val="002060"/>
    <a:srgbClr val="222A35"/>
    <a:srgbClr val="1F4E79"/>
    <a:srgbClr val="EDEDED"/>
    <a:srgbClr val="9DC3E6"/>
    <a:srgbClr val="44546A"/>
    <a:srgbClr val="EA0075"/>
    <a:srgbClr val="C400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5C8005-0FA8-49A1-8596-14EC7A4E3438}" type="datetimeFigureOut">
              <a:rPr lang="zh-CN" altLang="en-US" smtClean="0"/>
              <a:t>2020/2/19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59BE29-10BF-44C3-BDD4-B08511831830}" type="slidenum">
              <a:rPr lang="zh-CN" altLang="en-US" smtClean="0"/>
              <a:t>‹#›</a:t>
            </a:fld>
            <a:endParaRPr lang="zh-CN" altLang="en-US"/>
          </a:p>
        </p:txBody>
      </p:sp>
    </p:spTree>
    <p:extLst>
      <p:ext uri="{BB962C8B-B14F-4D97-AF65-F5344CB8AC3E}">
        <p14:creationId xmlns:p14="http://schemas.microsoft.com/office/powerpoint/2010/main" val="4015511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Some basic information about “Darkness”</a:t>
            </a:r>
            <a:endParaRPr lang="zh-CN" altLang="en-US" dirty="0"/>
          </a:p>
        </p:txBody>
      </p:sp>
      <p:sp>
        <p:nvSpPr>
          <p:cNvPr id="4" name="灯片编号占位符 3"/>
          <p:cNvSpPr>
            <a:spLocks noGrp="1"/>
          </p:cNvSpPr>
          <p:nvPr>
            <p:ph type="sldNum" sz="quarter" idx="5"/>
          </p:nvPr>
        </p:nvSpPr>
        <p:spPr/>
        <p:txBody>
          <a:bodyPr/>
          <a:lstStyle/>
          <a:p>
            <a:fld id="{1E59BE29-10BF-44C3-BDD4-B08511831830}" type="slidenum">
              <a:rPr lang="zh-CN" altLang="en-US" smtClean="0"/>
              <a:t>3</a:t>
            </a:fld>
            <a:endParaRPr lang="zh-CN" altLang="en-US"/>
          </a:p>
        </p:txBody>
      </p:sp>
    </p:spTree>
    <p:extLst>
      <p:ext uri="{BB962C8B-B14F-4D97-AF65-F5344CB8AC3E}">
        <p14:creationId xmlns:p14="http://schemas.microsoft.com/office/powerpoint/2010/main" val="3275102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is an outline description of the story</a:t>
            </a:r>
          </a:p>
          <a:p>
            <a:endParaRPr lang="zh-CN" altLang="en-US" dirty="0"/>
          </a:p>
        </p:txBody>
      </p:sp>
      <p:sp>
        <p:nvSpPr>
          <p:cNvPr id="4" name="灯片编号占位符 3"/>
          <p:cNvSpPr>
            <a:spLocks noGrp="1"/>
          </p:cNvSpPr>
          <p:nvPr>
            <p:ph type="sldNum" sz="quarter" idx="5"/>
          </p:nvPr>
        </p:nvSpPr>
        <p:spPr/>
        <p:txBody>
          <a:bodyPr/>
          <a:lstStyle/>
          <a:p>
            <a:fld id="{1E59BE29-10BF-44C3-BDD4-B08511831830}" type="slidenum">
              <a:rPr lang="zh-CN" altLang="en-US" smtClean="0"/>
              <a:t>4</a:t>
            </a:fld>
            <a:endParaRPr lang="zh-CN" altLang="en-US"/>
          </a:p>
        </p:txBody>
      </p:sp>
    </p:spTree>
    <p:extLst>
      <p:ext uri="{BB962C8B-B14F-4D97-AF65-F5344CB8AC3E}">
        <p14:creationId xmlns:p14="http://schemas.microsoft.com/office/powerpoint/2010/main" val="2677021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experiences of some important NPCs in the story</a:t>
            </a:r>
            <a:endParaRPr lang="zh-CN" altLang="en-US" dirty="0"/>
          </a:p>
        </p:txBody>
      </p:sp>
      <p:sp>
        <p:nvSpPr>
          <p:cNvPr id="4" name="灯片编号占位符 3"/>
          <p:cNvSpPr>
            <a:spLocks noGrp="1"/>
          </p:cNvSpPr>
          <p:nvPr>
            <p:ph type="sldNum" sz="quarter" idx="5"/>
          </p:nvPr>
        </p:nvSpPr>
        <p:spPr/>
        <p:txBody>
          <a:bodyPr/>
          <a:lstStyle/>
          <a:p>
            <a:fld id="{1E59BE29-10BF-44C3-BDD4-B08511831830}" type="slidenum">
              <a:rPr lang="zh-CN" altLang="en-US" smtClean="0"/>
              <a:t>5</a:t>
            </a:fld>
            <a:endParaRPr lang="zh-CN" altLang="en-US"/>
          </a:p>
        </p:txBody>
      </p:sp>
    </p:spTree>
    <p:extLst>
      <p:ext uri="{BB962C8B-B14F-4D97-AF65-F5344CB8AC3E}">
        <p14:creationId xmlns:p14="http://schemas.microsoft.com/office/powerpoint/2010/main" val="1405015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storylines of Thomas Zayne and Alan Wake </a:t>
            </a:r>
            <a:endParaRPr lang="zh-CN" altLang="en-US" dirty="0"/>
          </a:p>
        </p:txBody>
      </p:sp>
      <p:sp>
        <p:nvSpPr>
          <p:cNvPr id="4" name="灯片编号占位符 3"/>
          <p:cNvSpPr>
            <a:spLocks noGrp="1"/>
          </p:cNvSpPr>
          <p:nvPr>
            <p:ph type="sldNum" sz="quarter" idx="5"/>
          </p:nvPr>
        </p:nvSpPr>
        <p:spPr/>
        <p:txBody>
          <a:bodyPr/>
          <a:lstStyle/>
          <a:p>
            <a:fld id="{1E59BE29-10BF-44C3-BDD4-B08511831830}" type="slidenum">
              <a:rPr lang="zh-CN" altLang="en-US" smtClean="0"/>
              <a:t>6</a:t>
            </a:fld>
            <a:endParaRPr lang="zh-CN" altLang="en-US"/>
          </a:p>
        </p:txBody>
      </p:sp>
    </p:spTree>
    <p:extLst>
      <p:ext uri="{BB962C8B-B14F-4D97-AF65-F5344CB8AC3E}">
        <p14:creationId xmlns:p14="http://schemas.microsoft.com/office/powerpoint/2010/main" val="1625214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Some examples of self-fulfilling prophecy</a:t>
            </a:r>
            <a:endParaRPr lang="zh-CN" altLang="en-US" dirty="0"/>
          </a:p>
        </p:txBody>
      </p:sp>
      <p:sp>
        <p:nvSpPr>
          <p:cNvPr id="4" name="灯片编号占位符 3"/>
          <p:cNvSpPr>
            <a:spLocks noGrp="1"/>
          </p:cNvSpPr>
          <p:nvPr>
            <p:ph type="sldNum" sz="quarter" idx="5"/>
          </p:nvPr>
        </p:nvSpPr>
        <p:spPr/>
        <p:txBody>
          <a:bodyPr/>
          <a:lstStyle/>
          <a:p>
            <a:fld id="{1E59BE29-10BF-44C3-BDD4-B08511831830}" type="slidenum">
              <a:rPr lang="zh-CN" altLang="en-US" smtClean="0"/>
              <a:t>7</a:t>
            </a:fld>
            <a:endParaRPr lang="zh-CN" altLang="en-US"/>
          </a:p>
        </p:txBody>
      </p:sp>
    </p:spTree>
    <p:extLst>
      <p:ext uri="{BB962C8B-B14F-4D97-AF65-F5344CB8AC3E}">
        <p14:creationId xmlns:p14="http://schemas.microsoft.com/office/powerpoint/2010/main" val="3363017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59BE29-10BF-44C3-BDD4-B08511831830}" type="slidenum">
              <a:rPr lang="zh-CN" altLang="en-US" smtClean="0"/>
              <a:t>8</a:t>
            </a:fld>
            <a:endParaRPr lang="zh-CN" altLang="en-US"/>
          </a:p>
        </p:txBody>
      </p:sp>
    </p:spTree>
    <p:extLst>
      <p:ext uri="{BB962C8B-B14F-4D97-AF65-F5344CB8AC3E}">
        <p14:creationId xmlns:p14="http://schemas.microsoft.com/office/powerpoint/2010/main" val="310756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Alan Wake deliver the feeling of fear successfully</a:t>
            </a:r>
            <a:endParaRPr lang="zh-CN" altLang="en-US" dirty="0"/>
          </a:p>
        </p:txBody>
      </p:sp>
      <p:sp>
        <p:nvSpPr>
          <p:cNvPr id="4" name="灯片编号占位符 3"/>
          <p:cNvSpPr>
            <a:spLocks noGrp="1"/>
          </p:cNvSpPr>
          <p:nvPr>
            <p:ph type="sldNum" sz="quarter" idx="5"/>
          </p:nvPr>
        </p:nvSpPr>
        <p:spPr/>
        <p:txBody>
          <a:bodyPr/>
          <a:lstStyle/>
          <a:p>
            <a:fld id="{1E59BE29-10BF-44C3-BDD4-B08511831830}" type="slidenum">
              <a:rPr lang="zh-CN" altLang="en-US" smtClean="0"/>
              <a:t>9</a:t>
            </a:fld>
            <a:endParaRPr lang="zh-CN" altLang="en-US"/>
          </a:p>
        </p:txBody>
      </p:sp>
    </p:spTree>
    <p:extLst>
      <p:ext uri="{BB962C8B-B14F-4D97-AF65-F5344CB8AC3E}">
        <p14:creationId xmlns:p14="http://schemas.microsoft.com/office/powerpoint/2010/main" val="3117523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Anderson Farm level is my favorite. It gives the player a perfect chance to vent his/her stress, frustration and fear</a:t>
            </a:r>
            <a:endParaRPr lang="zh-CN" altLang="en-US" dirty="0"/>
          </a:p>
        </p:txBody>
      </p:sp>
      <p:sp>
        <p:nvSpPr>
          <p:cNvPr id="4" name="灯片编号占位符 3"/>
          <p:cNvSpPr>
            <a:spLocks noGrp="1"/>
          </p:cNvSpPr>
          <p:nvPr>
            <p:ph type="sldNum" sz="quarter" idx="5"/>
          </p:nvPr>
        </p:nvSpPr>
        <p:spPr/>
        <p:txBody>
          <a:bodyPr/>
          <a:lstStyle/>
          <a:p>
            <a:fld id="{1E59BE29-10BF-44C3-BDD4-B08511831830}" type="slidenum">
              <a:rPr lang="zh-CN" altLang="en-US" smtClean="0"/>
              <a:t>10</a:t>
            </a:fld>
            <a:endParaRPr lang="zh-CN" altLang="en-US"/>
          </a:p>
        </p:txBody>
      </p:sp>
    </p:spTree>
    <p:extLst>
      <p:ext uri="{BB962C8B-B14F-4D97-AF65-F5344CB8AC3E}">
        <p14:creationId xmlns:p14="http://schemas.microsoft.com/office/powerpoint/2010/main" val="672758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is a problem worth noting. In some cases, Alan Wake is supposed to move quickly to another place because of something urgent, say, his friend Barry is in danger. But due to the game mechanics, it would be preferable for the player to wait for a while so that the hero’s HP and torch light battery can recover. Or even worse, the player may spend minutes searching for supplies before getting back to the storyline.</a:t>
            </a:r>
            <a:endParaRPr lang="zh-CN" altLang="en-US" dirty="0"/>
          </a:p>
        </p:txBody>
      </p:sp>
      <p:sp>
        <p:nvSpPr>
          <p:cNvPr id="4" name="灯片编号占位符 3"/>
          <p:cNvSpPr>
            <a:spLocks noGrp="1"/>
          </p:cNvSpPr>
          <p:nvPr>
            <p:ph type="sldNum" sz="quarter" idx="5"/>
          </p:nvPr>
        </p:nvSpPr>
        <p:spPr/>
        <p:txBody>
          <a:bodyPr/>
          <a:lstStyle/>
          <a:p>
            <a:fld id="{1E59BE29-10BF-44C3-BDD4-B08511831830}" type="slidenum">
              <a:rPr lang="zh-CN" altLang="en-US" smtClean="0"/>
              <a:t>11</a:t>
            </a:fld>
            <a:endParaRPr lang="zh-CN" altLang="en-US"/>
          </a:p>
        </p:txBody>
      </p:sp>
    </p:spTree>
    <p:extLst>
      <p:ext uri="{BB962C8B-B14F-4D97-AF65-F5344CB8AC3E}">
        <p14:creationId xmlns:p14="http://schemas.microsoft.com/office/powerpoint/2010/main" val="553550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DD86FF-0654-4A71-9463-145D77E9041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78AC12A-1811-4DB0-9E8E-64CDF0603A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9F89CA0-6A90-4005-B5B1-2F5E5EB71565}"/>
              </a:ext>
            </a:extLst>
          </p:cNvPr>
          <p:cNvSpPr>
            <a:spLocks noGrp="1"/>
          </p:cNvSpPr>
          <p:nvPr>
            <p:ph type="dt" sz="half" idx="10"/>
          </p:nvPr>
        </p:nvSpPr>
        <p:spPr/>
        <p:txBody>
          <a:bodyPr/>
          <a:lstStyle/>
          <a:p>
            <a:fld id="{D2A3041B-F070-4E8B-B286-B9B41250C418}" type="datetimeFigureOut">
              <a:rPr lang="zh-CN" altLang="en-US" smtClean="0"/>
              <a:t>2020/2/19</a:t>
            </a:fld>
            <a:endParaRPr lang="zh-CN" altLang="en-US"/>
          </a:p>
        </p:txBody>
      </p:sp>
      <p:sp>
        <p:nvSpPr>
          <p:cNvPr id="5" name="页脚占位符 4">
            <a:extLst>
              <a:ext uri="{FF2B5EF4-FFF2-40B4-BE49-F238E27FC236}">
                <a16:creationId xmlns:a16="http://schemas.microsoft.com/office/drawing/2014/main" id="{A6D6F328-157C-4C6E-8321-4F87DB9FCD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78722F-AB84-4691-9B65-46AD298E3DA4}"/>
              </a:ext>
            </a:extLst>
          </p:cNvPr>
          <p:cNvSpPr>
            <a:spLocks noGrp="1"/>
          </p:cNvSpPr>
          <p:nvPr>
            <p:ph type="sldNum" sz="quarter" idx="12"/>
          </p:nvPr>
        </p:nvSpPr>
        <p:spPr/>
        <p:txBody>
          <a:bodyPr/>
          <a:lstStyle/>
          <a:p>
            <a:fld id="{265EE610-D9B8-4952-92BD-B0DA1E3669DB}" type="slidenum">
              <a:rPr lang="zh-CN" altLang="en-US" smtClean="0"/>
              <a:t>‹#›</a:t>
            </a:fld>
            <a:endParaRPr lang="zh-CN" altLang="en-US"/>
          </a:p>
        </p:txBody>
      </p:sp>
    </p:spTree>
    <p:extLst>
      <p:ext uri="{BB962C8B-B14F-4D97-AF65-F5344CB8AC3E}">
        <p14:creationId xmlns:p14="http://schemas.microsoft.com/office/powerpoint/2010/main" val="835756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FB9AEA-5675-44BB-B46C-7A44E8EDC35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C09CA19-EAA3-49D9-A64B-1C68967ABC6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43BC961-8B11-4F4E-816E-B6FA2832A15E}"/>
              </a:ext>
            </a:extLst>
          </p:cNvPr>
          <p:cNvSpPr>
            <a:spLocks noGrp="1"/>
          </p:cNvSpPr>
          <p:nvPr>
            <p:ph type="dt" sz="half" idx="10"/>
          </p:nvPr>
        </p:nvSpPr>
        <p:spPr/>
        <p:txBody>
          <a:bodyPr/>
          <a:lstStyle/>
          <a:p>
            <a:fld id="{D2A3041B-F070-4E8B-B286-B9B41250C418}" type="datetimeFigureOut">
              <a:rPr lang="zh-CN" altLang="en-US" smtClean="0"/>
              <a:t>2020/2/19</a:t>
            </a:fld>
            <a:endParaRPr lang="zh-CN" altLang="en-US"/>
          </a:p>
        </p:txBody>
      </p:sp>
      <p:sp>
        <p:nvSpPr>
          <p:cNvPr id="5" name="页脚占位符 4">
            <a:extLst>
              <a:ext uri="{FF2B5EF4-FFF2-40B4-BE49-F238E27FC236}">
                <a16:creationId xmlns:a16="http://schemas.microsoft.com/office/drawing/2014/main" id="{4BF5A57B-C15E-41FF-828B-0B550D1597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B2CA60-EF37-4A24-8590-CDA642B3E08B}"/>
              </a:ext>
            </a:extLst>
          </p:cNvPr>
          <p:cNvSpPr>
            <a:spLocks noGrp="1"/>
          </p:cNvSpPr>
          <p:nvPr>
            <p:ph type="sldNum" sz="quarter" idx="12"/>
          </p:nvPr>
        </p:nvSpPr>
        <p:spPr/>
        <p:txBody>
          <a:bodyPr/>
          <a:lstStyle/>
          <a:p>
            <a:fld id="{265EE610-D9B8-4952-92BD-B0DA1E3669DB}" type="slidenum">
              <a:rPr lang="zh-CN" altLang="en-US" smtClean="0"/>
              <a:t>‹#›</a:t>
            </a:fld>
            <a:endParaRPr lang="zh-CN" altLang="en-US"/>
          </a:p>
        </p:txBody>
      </p:sp>
    </p:spTree>
    <p:extLst>
      <p:ext uri="{BB962C8B-B14F-4D97-AF65-F5344CB8AC3E}">
        <p14:creationId xmlns:p14="http://schemas.microsoft.com/office/powerpoint/2010/main" val="614665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1285C9A-11A3-4838-8BEC-12A14A84535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259F8C5-8E91-41BB-829A-BFC1B0CAB92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1810EE-6CC9-4B87-81BE-B45D54EBEE42}"/>
              </a:ext>
            </a:extLst>
          </p:cNvPr>
          <p:cNvSpPr>
            <a:spLocks noGrp="1"/>
          </p:cNvSpPr>
          <p:nvPr>
            <p:ph type="dt" sz="half" idx="10"/>
          </p:nvPr>
        </p:nvSpPr>
        <p:spPr/>
        <p:txBody>
          <a:bodyPr/>
          <a:lstStyle/>
          <a:p>
            <a:fld id="{D2A3041B-F070-4E8B-B286-B9B41250C418}" type="datetimeFigureOut">
              <a:rPr lang="zh-CN" altLang="en-US" smtClean="0"/>
              <a:t>2020/2/19</a:t>
            </a:fld>
            <a:endParaRPr lang="zh-CN" altLang="en-US"/>
          </a:p>
        </p:txBody>
      </p:sp>
      <p:sp>
        <p:nvSpPr>
          <p:cNvPr id="5" name="页脚占位符 4">
            <a:extLst>
              <a:ext uri="{FF2B5EF4-FFF2-40B4-BE49-F238E27FC236}">
                <a16:creationId xmlns:a16="http://schemas.microsoft.com/office/drawing/2014/main" id="{F4AACB8F-8D4A-4145-BCD7-EE0FA7CD11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1C9AE0-CCA2-4728-A6C1-9480CE29B541}"/>
              </a:ext>
            </a:extLst>
          </p:cNvPr>
          <p:cNvSpPr>
            <a:spLocks noGrp="1"/>
          </p:cNvSpPr>
          <p:nvPr>
            <p:ph type="sldNum" sz="quarter" idx="12"/>
          </p:nvPr>
        </p:nvSpPr>
        <p:spPr/>
        <p:txBody>
          <a:bodyPr/>
          <a:lstStyle/>
          <a:p>
            <a:fld id="{265EE610-D9B8-4952-92BD-B0DA1E3669DB}" type="slidenum">
              <a:rPr lang="zh-CN" altLang="en-US" smtClean="0"/>
              <a:t>‹#›</a:t>
            </a:fld>
            <a:endParaRPr lang="zh-CN" altLang="en-US"/>
          </a:p>
        </p:txBody>
      </p:sp>
    </p:spTree>
    <p:extLst>
      <p:ext uri="{BB962C8B-B14F-4D97-AF65-F5344CB8AC3E}">
        <p14:creationId xmlns:p14="http://schemas.microsoft.com/office/powerpoint/2010/main" val="1772801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F2107C-F990-40E6-92CD-BAFA9D848B3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E50A9FB-4857-43CC-97A3-5BE0F149003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11BF8F4-4948-46BF-8D8C-46F72A588C40}"/>
              </a:ext>
            </a:extLst>
          </p:cNvPr>
          <p:cNvSpPr>
            <a:spLocks noGrp="1"/>
          </p:cNvSpPr>
          <p:nvPr>
            <p:ph type="dt" sz="half" idx="10"/>
          </p:nvPr>
        </p:nvSpPr>
        <p:spPr/>
        <p:txBody>
          <a:bodyPr/>
          <a:lstStyle/>
          <a:p>
            <a:fld id="{D2A3041B-F070-4E8B-B286-B9B41250C418}" type="datetimeFigureOut">
              <a:rPr lang="zh-CN" altLang="en-US" smtClean="0"/>
              <a:t>2020/2/19</a:t>
            </a:fld>
            <a:endParaRPr lang="zh-CN" altLang="en-US"/>
          </a:p>
        </p:txBody>
      </p:sp>
      <p:sp>
        <p:nvSpPr>
          <p:cNvPr id="5" name="页脚占位符 4">
            <a:extLst>
              <a:ext uri="{FF2B5EF4-FFF2-40B4-BE49-F238E27FC236}">
                <a16:creationId xmlns:a16="http://schemas.microsoft.com/office/drawing/2014/main" id="{85381A8A-E38E-41FB-B1ED-45B1E0DAEF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443895-E9CA-4BE1-926E-D21175B6C950}"/>
              </a:ext>
            </a:extLst>
          </p:cNvPr>
          <p:cNvSpPr>
            <a:spLocks noGrp="1"/>
          </p:cNvSpPr>
          <p:nvPr>
            <p:ph type="sldNum" sz="quarter" idx="12"/>
          </p:nvPr>
        </p:nvSpPr>
        <p:spPr/>
        <p:txBody>
          <a:bodyPr/>
          <a:lstStyle/>
          <a:p>
            <a:fld id="{265EE610-D9B8-4952-92BD-B0DA1E3669DB}" type="slidenum">
              <a:rPr lang="zh-CN" altLang="en-US" smtClean="0"/>
              <a:t>‹#›</a:t>
            </a:fld>
            <a:endParaRPr lang="zh-CN" altLang="en-US"/>
          </a:p>
        </p:txBody>
      </p:sp>
    </p:spTree>
    <p:extLst>
      <p:ext uri="{BB962C8B-B14F-4D97-AF65-F5344CB8AC3E}">
        <p14:creationId xmlns:p14="http://schemas.microsoft.com/office/powerpoint/2010/main" val="2824204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0E72E8-DC53-4C9E-82FA-530A7DDEF2A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DB8ADE4-9630-4154-86E5-63B1565F13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9407BE5-6422-4689-8943-04F186AE5840}"/>
              </a:ext>
            </a:extLst>
          </p:cNvPr>
          <p:cNvSpPr>
            <a:spLocks noGrp="1"/>
          </p:cNvSpPr>
          <p:nvPr>
            <p:ph type="dt" sz="half" idx="10"/>
          </p:nvPr>
        </p:nvSpPr>
        <p:spPr/>
        <p:txBody>
          <a:bodyPr/>
          <a:lstStyle/>
          <a:p>
            <a:fld id="{D2A3041B-F070-4E8B-B286-B9B41250C418}" type="datetimeFigureOut">
              <a:rPr lang="zh-CN" altLang="en-US" smtClean="0"/>
              <a:t>2020/2/19</a:t>
            </a:fld>
            <a:endParaRPr lang="zh-CN" altLang="en-US"/>
          </a:p>
        </p:txBody>
      </p:sp>
      <p:sp>
        <p:nvSpPr>
          <p:cNvPr id="5" name="页脚占位符 4">
            <a:extLst>
              <a:ext uri="{FF2B5EF4-FFF2-40B4-BE49-F238E27FC236}">
                <a16:creationId xmlns:a16="http://schemas.microsoft.com/office/drawing/2014/main" id="{0426581F-3FE4-4F15-A18E-9D6B583EB1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E1751C-8C53-400C-A8FF-0B74D6CF5346}"/>
              </a:ext>
            </a:extLst>
          </p:cNvPr>
          <p:cNvSpPr>
            <a:spLocks noGrp="1"/>
          </p:cNvSpPr>
          <p:nvPr>
            <p:ph type="sldNum" sz="quarter" idx="12"/>
          </p:nvPr>
        </p:nvSpPr>
        <p:spPr/>
        <p:txBody>
          <a:bodyPr/>
          <a:lstStyle/>
          <a:p>
            <a:fld id="{265EE610-D9B8-4952-92BD-B0DA1E3669DB}" type="slidenum">
              <a:rPr lang="zh-CN" altLang="en-US" smtClean="0"/>
              <a:t>‹#›</a:t>
            </a:fld>
            <a:endParaRPr lang="zh-CN" altLang="en-US"/>
          </a:p>
        </p:txBody>
      </p:sp>
    </p:spTree>
    <p:extLst>
      <p:ext uri="{BB962C8B-B14F-4D97-AF65-F5344CB8AC3E}">
        <p14:creationId xmlns:p14="http://schemas.microsoft.com/office/powerpoint/2010/main" val="1298404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E41DF7-B748-4F60-8432-760473BB797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0D64752-D298-4FDB-B241-F05C1728E70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DDC37E8-958A-4169-92B2-46BAEF32277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FA6E774-680D-4722-B7E7-89FD9F58E615}"/>
              </a:ext>
            </a:extLst>
          </p:cNvPr>
          <p:cNvSpPr>
            <a:spLocks noGrp="1"/>
          </p:cNvSpPr>
          <p:nvPr>
            <p:ph type="dt" sz="half" idx="10"/>
          </p:nvPr>
        </p:nvSpPr>
        <p:spPr/>
        <p:txBody>
          <a:bodyPr/>
          <a:lstStyle/>
          <a:p>
            <a:fld id="{D2A3041B-F070-4E8B-B286-B9B41250C418}" type="datetimeFigureOut">
              <a:rPr lang="zh-CN" altLang="en-US" smtClean="0"/>
              <a:t>2020/2/19</a:t>
            </a:fld>
            <a:endParaRPr lang="zh-CN" altLang="en-US"/>
          </a:p>
        </p:txBody>
      </p:sp>
      <p:sp>
        <p:nvSpPr>
          <p:cNvPr id="6" name="页脚占位符 5">
            <a:extLst>
              <a:ext uri="{FF2B5EF4-FFF2-40B4-BE49-F238E27FC236}">
                <a16:creationId xmlns:a16="http://schemas.microsoft.com/office/drawing/2014/main" id="{30C9B2CF-D73C-4A08-A7CA-1F954640023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4981EB-B5B2-41D7-B888-74BB7BC19E37}"/>
              </a:ext>
            </a:extLst>
          </p:cNvPr>
          <p:cNvSpPr>
            <a:spLocks noGrp="1"/>
          </p:cNvSpPr>
          <p:nvPr>
            <p:ph type="sldNum" sz="quarter" idx="12"/>
          </p:nvPr>
        </p:nvSpPr>
        <p:spPr/>
        <p:txBody>
          <a:bodyPr/>
          <a:lstStyle/>
          <a:p>
            <a:fld id="{265EE610-D9B8-4952-92BD-B0DA1E3669DB}" type="slidenum">
              <a:rPr lang="zh-CN" altLang="en-US" smtClean="0"/>
              <a:t>‹#›</a:t>
            </a:fld>
            <a:endParaRPr lang="zh-CN" altLang="en-US"/>
          </a:p>
        </p:txBody>
      </p:sp>
    </p:spTree>
    <p:extLst>
      <p:ext uri="{BB962C8B-B14F-4D97-AF65-F5344CB8AC3E}">
        <p14:creationId xmlns:p14="http://schemas.microsoft.com/office/powerpoint/2010/main" val="1659725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9C7DA4-1A0F-483D-9AA6-B0BDC2A79F0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A7EF31F-25E3-4B9C-8FF6-D2A55F46E7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99A1E61-9813-4797-8572-EC01E94A8DE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0B94D12-C23A-4470-ACCB-7E06F338F8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5A029A1-4D48-4A38-9121-03199F2039A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FE02314-192E-409C-BAE3-69DA155CD321}"/>
              </a:ext>
            </a:extLst>
          </p:cNvPr>
          <p:cNvSpPr>
            <a:spLocks noGrp="1"/>
          </p:cNvSpPr>
          <p:nvPr>
            <p:ph type="dt" sz="half" idx="10"/>
          </p:nvPr>
        </p:nvSpPr>
        <p:spPr/>
        <p:txBody>
          <a:bodyPr/>
          <a:lstStyle/>
          <a:p>
            <a:fld id="{D2A3041B-F070-4E8B-B286-B9B41250C418}" type="datetimeFigureOut">
              <a:rPr lang="zh-CN" altLang="en-US" smtClean="0"/>
              <a:t>2020/2/19</a:t>
            </a:fld>
            <a:endParaRPr lang="zh-CN" altLang="en-US"/>
          </a:p>
        </p:txBody>
      </p:sp>
      <p:sp>
        <p:nvSpPr>
          <p:cNvPr id="8" name="页脚占位符 7">
            <a:extLst>
              <a:ext uri="{FF2B5EF4-FFF2-40B4-BE49-F238E27FC236}">
                <a16:creationId xmlns:a16="http://schemas.microsoft.com/office/drawing/2014/main" id="{A4ACD5C1-11DB-47EC-862F-6743D2893D4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8EC9F5F-89D6-4009-BC76-49C72A4656CF}"/>
              </a:ext>
            </a:extLst>
          </p:cNvPr>
          <p:cNvSpPr>
            <a:spLocks noGrp="1"/>
          </p:cNvSpPr>
          <p:nvPr>
            <p:ph type="sldNum" sz="quarter" idx="12"/>
          </p:nvPr>
        </p:nvSpPr>
        <p:spPr/>
        <p:txBody>
          <a:bodyPr/>
          <a:lstStyle/>
          <a:p>
            <a:fld id="{265EE610-D9B8-4952-92BD-B0DA1E3669DB}" type="slidenum">
              <a:rPr lang="zh-CN" altLang="en-US" smtClean="0"/>
              <a:t>‹#›</a:t>
            </a:fld>
            <a:endParaRPr lang="zh-CN" altLang="en-US"/>
          </a:p>
        </p:txBody>
      </p:sp>
    </p:spTree>
    <p:extLst>
      <p:ext uri="{BB962C8B-B14F-4D97-AF65-F5344CB8AC3E}">
        <p14:creationId xmlns:p14="http://schemas.microsoft.com/office/powerpoint/2010/main" val="3007190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DE4CA7-265C-4186-8E7D-01E7DC9DB77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C888A48-A88D-44AE-B942-85F9D08F3DC9}"/>
              </a:ext>
            </a:extLst>
          </p:cNvPr>
          <p:cNvSpPr>
            <a:spLocks noGrp="1"/>
          </p:cNvSpPr>
          <p:nvPr>
            <p:ph type="dt" sz="half" idx="10"/>
          </p:nvPr>
        </p:nvSpPr>
        <p:spPr/>
        <p:txBody>
          <a:bodyPr/>
          <a:lstStyle/>
          <a:p>
            <a:fld id="{D2A3041B-F070-4E8B-B286-B9B41250C418}" type="datetimeFigureOut">
              <a:rPr lang="zh-CN" altLang="en-US" smtClean="0"/>
              <a:t>2020/2/19</a:t>
            </a:fld>
            <a:endParaRPr lang="zh-CN" altLang="en-US"/>
          </a:p>
        </p:txBody>
      </p:sp>
      <p:sp>
        <p:nvSpPr>
          <p:cNvPr id="4" name="页脚占位符 3">
            <a:extLst>
              <a:ext uri="{FF2B5EF4-FFF2-40B4-BE49-F238E27FC236}">
                <a16:creationId xmlns:a16="http://schemas.microsoft.com/office/drawing/2014/main" id="{9A4A3CFB-12B9-485F-84D3-7DD4BD7B7B6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F096CE1-3161-4960-8784-899959A054F1}"/>
              </a:ext>
            </a:extLst>
          </p:cNvPr>
          <p:cNvSpPr>
            <a:spLocks noGrp="1"/>
          </p:cNvSpPr>
          <p:nvPr>
            <p:ph type="sldNum" sz="quarter" idx="12"/>
          </p:nvPr>
        </p:nvSpPr>
        <p:spPr/>
        <p:txBody>
          <a:bodyPr/>
          <a:lstStyle/>
          <a:p>
            <a:fld id="{265EE610-D9B8-4952-92BD-B0DA1E3669DB}" type="slidenum">
              <a:rPr lang="zh-CN" altLang="en-US" smtClean="0"/>
              <a:t>‹#›</a:t>
            </a:fld>
            <a:endParaRPr lang="zh-CN" altLang="en-US"/>
          </a:p>
        </p:txBody>
      </p:sp>
    </p:spTree>
    <p:extLst>
      <p:ext uri="{BB962C8B-B14F-4D97-AF65-F5344CB8AC3E}">
        <p14:creationId xmlns:p14="http://schemas.microsoft.com/office/powerpoint/2010/main" val="2255801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6DBE971-2258-4293-920E-92F6809B08DB}"/>
              </a:ext>
            </a:extLst>
          </p:cNvPr>
          <p:cNvSpPr>
            <a:spLocks noGrp="1"/>
          </p:cNvSpPr>
          <p:nvPr>
            <p:ph type="dt" sz="half" idx="10"/>
          </p:nvPr>
        </p:nvSpPr>
        <p:spPr/>
        <p:txBody>
          <a:bodyPr/>
          <a:lstStyle/>
          <a:p>
            <a:fld id="{D2A3041B-F070-4E8B-B286-B9B41250C418}" type="datetimeFigureOut">
              <a:rPr lang="zh-CN" altLang="en-US" smtClean="0"/>
              <a:t>2020/2/19</a:t>
            </a:fld>
            <a:endParaRPr lang="zh-CN" altLang="en-US"/>
          </a:p>
        </p:txBody>
      </p:sp>
      <p:sp>
        <p:nvSpPr>
          <p:cNvPr id="3" name="页脚占位符 2">
            <a:extLst>
              <a:ext uri="{FF2B5EF4-FFF2-40B4-BE49-F238E27FC236}">
                <a16:creationId xmlns:a16="http://schemas.microsoft.com/office/drawing/2014/main" id="{B4439F7C-258B-4EF9-B923-3A21B06DE5B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8DED118-6F61-4953-B0DB-45E0D767CA16}"/>
              </a:ext>
            </a:extLst>
          </p:cNvPr>
          <p:cNvSpPr>
            <a:spLocks noGrp="1"/>
          </p:cNvSpPr>
          <p:nvPr>
            <p:ph type="sldNum" sz="quarter" idx="12"/>
          </p:nvPr>
        </p:nvSpPr>
        <p:spPr/>
        <p:txBody>
          <a:bodyPr/>
          <a:lstStyle/>
          <a:p>
            <a:fld id="{265EE610-D9B8-4952-92BD-B0DA1E3669DB}" type="slidenum">
              <a:rPr lang="zh-CN" altLang="en-US" smtClean="0"/>
              <a:t>‹#›</a:t>
            </a:fld>
            <a:endParaRPr lang="zh-CN" altLang="en-US"/>
          </a:p>
        </p:txBody>
      </p:sp>
    </p:spTree>
    <p:extLst>
      <p:ext uri="{BB962C8B-B14F-4D97-AF65-F5344CB8AC3E}">
        <p14:creationId xmlns:p14="http://schemas.microsoft.com/office/powerpoint/2010/main" val="579013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2945AF-3A33-4DA6-9D79-C5A15072E0D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77BD589-14CC-40FC-9C1C-1220BB72D3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B47B030-5900-426F-A160-0BB4D45F13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2B2A201-D6C5-418A-B7AF-CF3966B5D2EA}"/>
              </a:ext>
            </a:extLst>
          </p:cNvPr>
          <p:cNvSpPr>
            <a:spLocks noGrp="1"/>
          </p:cNvSpPr>
          <p:nvPr>
            <p:ph type="dt" sz="half" idx="10"/>
          </p:nvPr>
        </p:nvSpPr>
        <p:spPr/>
        <p:txBody>
          <a:bodyPr/>
          <a:lstStyle/>
          <a:p>
            <a:fld id="{D2A3041B-F070-4E8B-B286-B9B41250C418}" type="datetimeFigureOut">
              <a:rPr lang="zh-CN" altLang="en-US" smtClean="0"/>
              <a:t>2020/2/19</a:t>
            </a:fld>
            <a:endParaRPr lang="zh-CN" altLang="en-US"/>
          </a:p>
        </p:txBody>
      </p:sp>
      <p:sp>
        <p:nvSpPr>
          <p:cNvPr id="6" name="页脚占位符 5">
            <a:extLst>
              <a:ext uri="{FF2B5EF4-FFF2-40B4-BE49-F238E27FC236}">
                <a16:creationId xmlns:a16="http://schemas.microsoft.com/office/drawing/2014/main" id="{164EBD20-AA47-4098-A2EC-53B05C1390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E56BC94-2798-412A-ABCB-1808D8D74134}"/>
              </a:ext>
            </a:extLst>
          </p:cNvPr>
          <p:cNvSpPr>
            <a:spLocks noGrp="1"/>
          </p:cNvSpPr>
          <p:nvPr>
            <p:ph type="sldNum" sz="quarter" idx="12"/>
          </p:nvPr>
        </p:nvSpPr>
        <p:spPr/>
        <p:txBody>
          <a:bodyPr/>
          <a:lstStyle/>
          <a:p>
            <a:fld id="{265EE610-D9B8-4952-92BD-B0DA1E3669DB}" type="slidenum">
              <a:rPr lang="zh-CN" altLang="en-US" smtClean="0"/>
              <a:t>‹#›</a:t>
            </a:fld>
            <a:endParaRPr lang="zh-CN" altLang="en-US"/>
          </a:p>
        </p:txBody>
      </p:sp>
    </p:spTree>
    <p:extLst>
      <p:ext uri="{BB962C8B-B14F-4D97-AF65-F5344CB8AC3E}">
        <p14:creationId xmlns:p14="http://schemas.microsoft.com/office/powerpoint/2010/main" val="1335829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81739-26D9-40C9-AB47-74C8DF46E7F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4B2F0F-9D8D-4856-A9F3-0F9684B79A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25DA3A9-338D-4613-BE68-92A9E7E8F2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8010DCD-F309-4300-9D73-5D03B9ED7076}"/>
              </a:ext>
            </a:extLst>
          </p:cNvPr>
          <p:cNvSpPr>
            <a:spLocks noGrp="1"/>
          </p:cNvSpPr>
          <p:nvPr>
            <p:ph type="dt" sz="half" idx="10"/>
          </p:nvPr>
        </p:nvSpPr>
        <p:spPr/>
        <p:txBody>
          <a:bodyPr/>
          <a:lstStyle/>
          <a:p>
            <a:fld id="{D2A3041B-F070-4E8B-B286-B9B41250C418}" type="datetimeFigureOut">
              <a:rPr lang="zh-CN" altLang="en-US" smtClean="0"/>
              <a:t>2020/2/19</a:t>
            </a:fld>
            <a:endParaRPr lang="zh-CN" altLang="en-US"/>
          </a:p>
        </p:txBody>
      </p:sp>
      <p:sp>
        <p:nvSpPr>
          <p:cNvPr id="6" name="页脚占位符 5">
            <a:extLst>
              <a:ext uri="{FF2B5EF4-FFF2-40B4-BE49-F238E27FC236}">
                <a16:creationId xmlns:a16="http://schemas.microsoft.com/office/drawing/2014/main" id="{06EB986C-8FDF-41D8-B1BA-54C3227E56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5291DAF-DF3D-4679-A9EF-F979B30DA1F3}"/>
              </a:ext>
            </a:extLst>
          </p:cNvPr>
          <p:cNvSpPr>
            <a:spLocks noGrp="1"/>
          </p:cNvSpPr>
          <p:nvPr>
            <p:ph type="sldNum" sz="quarter" idx="12"/>
          </p:nvPr>
        </p:nvSpPr>
        <p:spPr/>
        <p:txBody>
          <a:bodyPr/>
          <a:lstStyle/>
          <a:p>
            <a:fld id="{265EE610-D9B8-4952-92BD-B0DA1E3669DB}" type="slidenum">
              <a:rPr lang="zh-CN" altLang="en-US" smtClean="0"/>
              <a:t>‹#›</a:t>
            </a:fld>
            <a:endParaRPr lang="zh-CN" altLang="en-US"/>
          </a:p>
        </p:txBody>
      </p:sp>
    </p:spTree>
    <p:extLst>
      <p:ext uri="{BB962C8B-B14F-4D97-AF65-F5344CB8AC3E}">
        <p14:creationId xmlns:p14="http://schemas.microsoft.com/office/powerpoint/2010/main" val="3403494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00D3F4F-876D-4410-8467-8D68D0162A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9C2E1A5-2D19-4E8C-873E-DDD5E1F2A0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27E40BA-7019-41F9-828A-FC92951C40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A3041B-F070-4E8B-B286-B9B41250C418}" type="datetimeFigureOut">
              <a:rPr lang="zh-CN" altLang="en-US" smtClean="0"/>
              <a:t>2020/2/19</a:t>
            </a:fld>
            <a:endParaRPr lang="zh-CN" altLang="en-US"/>
          </a:p>
        </p:txBody>
      </p:sp>
      <p:sp>
        <p:nvSpPr>
          <p:cNvPr id="5" name="页脚占位符 4">
            <a:extLst>
              <a:ext uri="{FF2B5EF4-FFF2-40B4-BE49-F238E27FC236}">
                <a16:creationId xmlns:a16="http://schemas.microsoft.com/office/drawing/2014/main" id="{1E43105B-FF5D-4110-AC0D-C2F90B8BC3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CB49944-7D44-40A8-85CF-AF1CC5BDA0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5EE610-D9B8-4952-92BD-B0DA1E3669DB}" type="slidenum">
              <a:rPr lang="zh-CN" altLang="en-US" smtClean="0"/>
              <a:t>‹#›</a:t>
            </a:fld>
            <a:endParaRPr lang="zh-CN" altLang="en-US"/>
          </a:p>
        </p:txBody>
      </p:sp>
    </p:spTree>
    <p:extLst>
      <p:ext uri="{BB962C8B-B14F-4D97-AF65-F5344CB8AC3E}">
        <p14:creationId xmlns:p14="http://schemas.microsoft.com/office/powerpoint/2010/main" val="1640462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C2147-98F1-40AD-9208-5F313C3632B1}"/>
              </a:ext>
            </a:extLst>
          </p:cNvPr>
          <p:cNvSpPr>
            <a:spLocks noGrp="1"/>
          </p:cNvSpPr>
          <p:nvPr>
            <p:ph type="ctrTitle"/>
          </p:nvPr>
        </p:nvSpPr>
        <p:spPr/>
        <p:txBody>
          <a:bodyPr/>
          <a:lstStyle/>
          <a:p>
            <a:r>
              <a:rPr lang="en-US" altLang="zh-CN" dirty="0"/>
              <a:t>ALAN WAKE</a:t>
            </a:r>
            <a:endParaRPr lang="zh-CN" altLang="en-US" dirty="0"/>
          </a:p>
        </p:txBody>
      </p:sp>
      <p:sp>
        <p:nvSpPr>
          <p:cNvPr id="3" name="副标题 2">
            <a:extLst>
              <a:ext uri="{FF2B5EF4-FFF2-40B4-BE49-F238E27FC236}">
                <a16:creationId xmlns:a16="http://schemas.microsoft.com/office/drawing/2014/main" id="{167292C5-2AF0-46FB-9C39-A543D196D0D2}"/>
              </a:ext>
            </a:extLst>
          </p:cNvPr>
          <p:cNvSpPr>
            <a:spLocks noGrp="1"/>
          </p:cNvSpPr>
          <p:nvPr>
            <p:ph type="subTitle" idx="1"/>
          </p:nvPr>
        </p:nvSpPr>
        <p:spPr/>
        <p:txBody>
          <a:bodyPr/>
          <a:lstStyle/>
          <a:p>
            <a:r>
              <a:rPr lang="en-US" altLang="zh-CN" dirty="0"/>
              <a:t>Tear Down</a:t>
            </a:r>
          </a:p>
          <a:p>
            <a:endParaRPr lang="zh-CN" altLang="en-US" dirty="0"/>
          </a:p>
        </p:txBody>
      </p:sp>
    </p:spTree>
    <p:extLst>
      <p:ext uri="{BB962C8B-B14F-4D97-AF65-F5344CB8AC3E}">
        <p14:creationId xmlns:p14="http://schemas.microsoft.com/office/powerpoint/2010/main" val="827226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tx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3035EB0-8582-47AC-8CAF-35EAF6A108BA}"/>
              </a:ext>
            </a:extLst>
          </p:cNvPr>
          <p:cNvSpPr txBox="1"/>
          <p:nvPr/>
        </p:nvSpPr>
        <p:spPr>
          <a:xfrm>
            <a:off x="10067925" y="6263288"/>
            <a:ext cx="2124075" cy="584775"/>
          </a:xfrm>
          <a:prstGeom prst="rect">
            <a:avLst/>
          </a:prstGeom>
          <a:noFill/>
        </p:spPr>
        <p:txBody>
          <a:bodyPr wrap="square" rtlCol="0">
            <a:spAutoFit/>
          </a:bodyPr>
          <a:lstStyle/>
          <a:p>
            <a:pPr algn="ctr"/>
            <a:r>
              <a:rPr lang="en-US" altLang="zh-CN" sz="1600" b="1" i="1" dirty="0"/>
              <a:t>Things get different at Anderson Farm</a:t>
            </a:r>
            <a:endParaRPr lang="zh-CN" altLang="en-US" sz="1600" b="1" i="1" dirty="0"/>
          </a:p>
        </p:txBody>
      </p:sp>
      <p:sp>
        <p:nvSpPr>
          <p:cNvPr id="6" name="矩形 5">
            <a:extLst>
              <a:ext uri="{FF2B5EF4-FFF2-40B4-BE49-F238E27FC236}">
                <a16:creationId xmlns:a16="http://schemas.microsoft.com/office/drawing/2014/main" id="{373571B8-B279-4725-90A7-066815E67DF0}"/>
              </a:ext>
            </a:extLst>
          </p:cNvPr>
          <p:cNvSpPr/>
          <p:nvPr/>
        </p:nvSpPr>
        <p:spPr>
          <a:xfrm>
            <a:off x="1695440" y="714359"/>
            <a:ext cx="1390659" cy="552465"/>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Scant</a:t>
            </a:r>
          </a:p>
          <a:p>
            <a:pPr algn="ctr"/>
            <a:r>
              <a:rPr lang="en-US" altLang="zh-CN" sz="1400" b="1" dirty="0"/>
              <a:t>Supplies</a:t>
            </a:r>
            <a:endParaRPr lang="zh-CN" altLang="en-US" sz="1400" b="1" dirty="0"/>
          </a:p>
        </p:txBody>
      </p:sp>
      <p:sp>
        <p:nvSpPr>
          <p:cNvPr id="7" name="矩形 6">
            <a:extLst>
              <a:ext uri="{FF2B5EF4-FFF2-40B4-BE49-F238E27FC236}">
                <a16:creationId xmlns:a16="http://schemas.microsoft.com/office/drawing/2014/main" id="{59A087FE-2CDB-4D44-9FB3-6392AC88CD4F}"/>
              </a:ext>
            </a:extLst>
          </p:cNvPr>
          <p:cNvSpPr/>
          <p:nvPr/>
        </p:nvSpPr>
        <p:spPr>
          <a:xfrm>
            <a:off x="4705341" y="714360"/>
            <a:ext cx="1390659" cy="55246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Abundant ammunition &amp; batteries</a:t>
            </a:r>
            <a:endParaRPr lang="zh-CN" altLang="en-US" sz="1400" b="1" dirty="0"/>
          </a:p>
        </p:txBody>
      </p:sp>
      <p:sp>
        <p:nvSpPr>
          <p:cNvPr id="8" name="矩形 7">
            <a:extLst>
              <a:ext uri="{FF2B5EF4-FFF2-40B4-BE49-F238E27FC236}">
                <a16:creationId xmlns:a16="http://schemas.microsoft.com/office/drawing/2014/main" id="{728B2D41-D31E-495C-B9B7-FE601F3D7C41}"/>
              </a:ext>
            </a:extLst>
          </p:cNvPr>
          <p:cNvSpPr/>
          <p:nvPr/>
        </p:nvSpPr>
        <p:spPr>
          <a:xfrm>
            <a:off x="1695440" y="1457310"/>
            <a:ext cx="1390659" cy="552465"/>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Fight Alone</a:t>
            </a:r>
            <a:endParaRPr lang="zh-CN" altLang="en-US" sz="1400" b="1" dirty="0"/>
          </a:p>
        </p:txBody>
      </p:sp>
      <p:sp>
        <p:nvSpPr>
          <p:cNvPr id="10" name="矩形 9">
            <a:extLst>
              <a:ext uri="{FF2B5EF4-FFF2-40B4-BE49-F238E27FC236}">
                <a16:creationId xmlns:a16="http://schemas.microsoft.com/office/drawing/2014/main" id="{2C5A7483-0851-48A8-A283-DDB16C83865E}"/>
              </a:ext>
            </a:extLst>
          </p:cNvPr>
          <p:cNvSpPr/>
          <p:nvPr/>
        </p:nvSpPr>
        <p:spPr>
          <a:xfrm>
            <a:off x="4705340" y="1457310"/>
            <a:ext cx="1390659" cy="55246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With a funny friend</a:t>
            </a:r>
            <a:endParaRPr lang="zh-CN" altLang="en-US" sz="1400" b="1" dirty="0"/>
          </a:p>
        </p:txBody>
      </p:sp>
      <p:sp>
        <p:nvSpPr>
          <p:cNvPr id="11" name="矩形 10">
            <a:extLst>
              <a:ext uri="{FF2B5EF4-FFF2-40B4-BE49-F238E27FC236}">
                <a16:creationId xmlns:a16="http://schemas.microsoft.com/office/drawing/2014/main" id="{E7E1D4FC-405B-4E51-AF17-5804B62D3134}"/>
              </a:ext>
            </a:extLst>
          </p:cNvPr>
          <p:cNvSpPr/>
          <p:nvPr/>
        </p:nvSpPr>
        <p:spPr>
          <a:xfrm>
            <a:off x="1695440" y="2200260"/>
            <a:ext cx="1390659" cy="552465"/>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Dark</a:t>
            </a:r>
            <a:r>
              <a:rPr lang="zh-CN" altLang="en-US" sz="1400" b="1" dirty="0"/>
              <a:t>，</a:t>
            </a:r>
            <a:r>
              <a:rPr lang="en-US" altLang="zh-CN" sz="1400" b="1" dirty="0"/>
              <a:t>haunted    Environment</a:t>
            </a:r>
            <a:endParaRPr lang="zh-CN" altLang="en-US" sz="1400" b="1" dirty="0"/>
          </a:p>
        </p:txBody>
      </p:sp>
      <p:sp>
        <p:nvSpPr>
          <p:cNvPr id="12" name="矩形 11">
            <a:extLst>
              <a:ext uri="{FF2B5EF4-FFF2-40B4-BE49-F238E27FC236}">
                <a16:creationId xmlns:a16="http://schemas.microsoft.com/office/drawing/2014/main" id="{54AB6F97-9C5E-445A-90B4-10828CC222A3}"/>
              </a:ext>
            </a:extLst>
          </p:cNvPr>
          <p:cNvSpPr/>
          <p:nvPr/>
        </p:nvSpPr>
        <p:spPr>
          <a:xfrm>
            <a:off x="4705340" y="2200260"/>
            <a:ext cx="1390659" cy="55246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Lighting &amp; fireworks everywhere</a:t>
            </a:r>
            <a:endParaRPr lang="zh-CN" altLang="en-US" sz="1400" b="1" dirty="0"/>
          </a:p>
        </p:txBody>
      </p:sp>
      <p:sp>
        <p:nvSpPr>
          <p:cNvPr id="15" name="矩形 14">
            <a:extLst>
              <a:ext uri="{FF2B5EF4-FFF2-40B4-BE49-F238E27FC236}">
                <a16:creationId xmlns:a16="http://schemas.microsoft.com/office/drawing/2014/main" id="{1E60BFA9-8A75-47BE-ACF5-A0DDC84F90A6}"/>
              </a:ext>
            </a:extLst>
          </p:cNvPr>
          <p:cNvSpPr/>
          <p:nvPr/>
        </p:nvSpPr>
        <p:spPr>
          <a:xfrm>
            <a:off x="1695440" y="2943210"/>
            <a:ext cx="1390659" cy="552465"/>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Disturbing Silence</a:t>
            </a:r>
            <a:endParaRPr lang="zh-CN" altLang="en-US" sz="1400" b="1" dirty="0"/>
          </a:p>
        </p:txBody>
      </p:sp>
      <p:sp>
        <p:nvSpPr>
          <p:cNvPr id="16" name="矩形 15">
            <a:extLst>
              <a:ext uri="{FF2B5EF4-FFF2-40B4-BE49-F238E27FC236}">
                <a16:creationId xmlns:a16="http://schemas.microsoft.com/office/drawing/2014/main" id="{A79CBB0E-BA46-4A49-A95F-47C4FF2AECAB}"/>
              </a:ext>
            </a:extLst>
          </p:cNvPr>
          <p:cNvSpPr/>
          <p:nvPr/>
        </p:nvSpPr>
        <p:spPr>
          <a:xfrm>
            <a:off x="4705340" y="2943210"/>
            <a:ext cx="1390659" cy="55246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Loud, crazy rock music</a:t>
            </a:r>
            <a:endParaRPr lang="zh-CN" altLang="en-US" sz="1400" b="1" dirty="0"/>
          </a:p>
        </p:txBody>
      </p:sp>
      <p:sp>
        <p:nvSpPr>
          <p:cNvPr id="17" name="矩形 16">
            <a:extLst>
              <a:ext uri="{FF2B5EF4-FFF2-40B4-BE49-F238E27FC236}">
                <a16:creationId xmlns:a16="http://schemas.microsoft.com/office/drawing/2014/main" id="{56A7F586-C90F-4747-BED8-952BE2BF15F9}"/>
              </a:ext>
            </a:extLst>
          </p:cNvPr>
          <p:cNvSpPr/>
          <p:nvPr/>
        </p:nvSpPr>
        <p:spPr>
          <a:xfrm>
            <a:off x="1695440" y="3686160"/>
            <a:ext cx="1390659" cy="552465"/>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Narrow Space</a:t>
            </a:r>
            <a:endParaRPr lang="zh-CN" altLang="en-US" sz="1400" b="1" dirty="0"/>
          </a:p>
        </p:txBody>
      </p:sp>
      <p:sp>
        <p:nvSpPr>
          <p:cNvPr id="18" name="矩形 17">
            <a:extLst>
              <a:ext uri="{FF2B5EF4-FFF2-40B4-BE49-F238E27FC236}">
                <a16:creationId xmlns:a16="http://schemas.microsoft.com/office/drawing/2014/main" id="{7329B5FD-237A-4662-A0F4-4786123C687C}"/>
              </a:ext>
            </a:extLst>
          </p:cNvPr>
          <p:cNvSpPr/>
          <p:nvPr/>
        </p:nvSpPr>
        <p:spPr>
          <a:xfrm>
            <a:off x="4705340" y="3686160"/>
            <a:ext cx="1390659" cy="55246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Wide farm field</a:t>
            </a:r>
            <a:r>
              <a:rPr lang="zh-CN" altLang="en-US" sz="1400" b="1" dirty="0"/>
              <a:t>， </a:t>
            </a:r>
            <a:endParaRPr lang="en-US" altLang="zh-CN" sz="1400" b="1" dirty="0"/>
          </a:p>
          <a:p>
            <a:pPr algn="ctr"/>
            <a:r>
              <a:rPr lang="en-US" altLang="zh-CN" sz="1400" b="1" dirty="0"/>
              <a:t>Broad view</a:t>
            </a:r>
            <a:endParaRPr lang="zh-CN" altLang="en-US" sz="1400" b="1" dirty="0"/>
          </a:p>
        </p:txBody>
      </p:sp>
      <p:sp>
        <p:nvSpPr>
          <p:cNvPr id="20" name="矩形 19">
            <a:extLst>
              <a:ext uri="{FF2B5EF4-FFF2-40B4-BE49-F238E27FC236}">
                <a16:creationId xmlns:a16="http://schemas.microsoft.com/office/drawing/2014/main" id="{D3541F62-3C5F-467E-A915-52F48B29369C}"/>
              </a:ext>
            </a:extLst>
          </p:cNvPr>
          <p:cNvSpPr/>
          <p:nvPr/>
        </p:nvSpPr>
        <p:spPr>
          <a:xfrm>
            <a:off x="1774026" y="4708526"/>
            <a:ext cx="1233486" cy="904860"/>
          </a:xfrm>
          <a:prstGeom prst="rect">
            <a:avLst/>
          </a:prstGeom>
          <a:solidFill>
            <a:srgbClr val="60000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FEAR</a:t>
            </a:r>
            <a:endParaRPr lang="zh-CN" altLang="en-US" sz="1400" b="1" dirty="0"/>
          </a:p>
        </p:txBody>
      </p:sp>
      <p:sp>
        <p:nvSpPr>
          <p:cNvPr id="21" name="矩形 20">
            <a:extLst>
              <a:ext uri="{FF2B5EF4-FFF2-40B4-BE49-F238E27FC236}">
                <a16:creationId xmlns:a16="http://schemas.microsoft.com/office/drawing/2014/main" id="{5A099F8B-22FE-4259-B37E-832A1438A277}"/>
              </a:ext>
            </a:extLst>
          </p:cNvPr>
          <p:cNvSpPr/>
          <p:nvPr/>
        </p:nvSpPr>
        <p:spPr>
          <a:xfrm>
            <a:off x="4862513" y="4695826"/>
            <a:ext cx="1233486" cy="904860"/>
          </a:xfrm>
          <a:prstGeom prst="rect">
            <a:avLst/>
          </a:prstGeom>
          <a:solidFill>
            <a:srgbClr val="00B0F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JOY</a:t>
            </a:r>
            <a:endParaRPr lang="zh-CN" altLang="en-US" sz="1400" b="1" dirty="0"/>
          </a:p>
        </p:txBody>
      </p:sp>
      <p:cxnSp>
        <p:nvCxnSpPr>
          <p:cNvPr id="25" name="连接符: 肘形 24">
            <a:extLst>
              <a:ext uri="{FF2B5EF4-FFF2-40B4-BE49-F238E27FC236}">
                <a16:creationId xmlns:a16="http://schemas.microsoft.com/office/drawing/2014/main" id="{4E0DDE92-B080-4C3B-A8B3-00E4A3E1B3FF}"/>
              </a:ext>
            </a:extLst>
          </p:cNvPr>
          <p:cNvCxnSpPr>
            <a:stCxn id="6" idx="3"/>
            <a:endCxn id="7" idx="1"/>
          </p:cNvCxnSpPr>
          <p:nvPr/>
        </p:nvCxnSpPr>
        <p:spPr>
          <a:xfrm>
            <a:off x="3086099" y="990592"/>
            <a:ext cx="1619242" cy="1"/>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8" name="连接符: 肘形 27">
            <a:extLst>
              <a:ext uri="{FF2B5EF4-FFF2-40B4-BE49-F238E27FC236}">
                <a16:creationId xmlns:a16="http://schemas.microsoft.com/office/drawing/2014/main" id="{843A48D3-5973-453D-AC05-660FFECA30F0}"/>
              </a:ext>
            </a:extLst>
          </p:cNvPr>
          <p:cNvCxnSpPr/>
          <p:nvPr/>
        </p:nvCxnSpPr>
        <p:spPr>
          <a:xfrm>
            <a:off x="3086098" y="1755737"/>
            <a:ext cx="1619242" cy="1"/>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连接符: 肘形 28">
            <a:extLst>
              <a:ext uri="{FF2B5EF4-FFF2-40B4-BE49-F238E27FC236}">
                <a16:creationId xmlns:a16="http://schemas.microsoft.com/office/drawing/2014/main" id="{ACB213A2-16D5-4C24-B606-37C379CE9C24}"/>
              </a:ext>
            </a:extLst>
          </p:cNvPr>
          <p:cNvCxnSpPr/>
          <p:nvPr/>
        </p:nvCxnSpPr>
        <p:spPr>
          <a:xfrm>
            <a:off x="3086098" y="2498663"/>
            <a:ext cx="1619242" cy="1"/>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连接符: 肘形 29">
            <a:extLst>
              <a:ext uri="{FF2B5EF4-FFF2-40B4-BE49-F238E27FC236}">
                <a16:creationId xmlns:a16="http://schemas.microsoft.com/office/drawing/2014/main" id="{0B0D236D-4F6C-4249-AAFC-71D29A967622}"/>
              </a:ext>
            </a:extLst>
          </p:cNvPr>
          <p:cNvCxnSpPr/>
          <p:nvPr/>
        </p:nvCxnSpPr>
        <p:spPr>
          <a:xfrm>
            <a:off x="3086098" y="3200353"/>
            <a:ext cx="1619242" cy="1"/>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连接符: 肘形 30">
            <a:extLst>
              <a:ext uri="{FF2B5EF4-FFF2-40B4-BE49-F238E27FC236}">
                <a16:creationId xmlns:a16="http://schemas.microsoft.com/office/drawing/2014/main" id="{71484C2F-43CE-4698-A89C-F74CA7083ED2}"/>
              </a:ext>
            </a:extLst>
          </p:cNvPr>
          <p:cNvCxnSpPr/>
          <p:nvPr/>
        </p:nvCxnSpPr>
        <p:spPr>
          <a:xfrm>
            <a:off x="3086098" y="3962392"/>
            <a:ext cx="1619242" cy="1"/>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连接符: 肘形 31">
            <a:extLst>
              <a:ext uri="{FF2B5EF4-FFF2-40B4-BE49-F238E27FC236}">
                <a16:creationId xmlns:a16="http://schemas.microsoft.com/office/drawing/2014/main" id="{CAA38B87-3A1F-4FD2-B589-92EF2D6E58ED}"/>
              </a:ext>
            </a:extLst>
          </p:cNvPr>
          <p:cNvCxnSpPr>
            <a:cxnSpLocks/>
            <a:stCxn id="20" idx="3"/>
            <a:endCxn id="21" idx="1"/>
          </p:cNvCxnSpPr>
          <p:nvPr/>
        </p:nvCxnSpPr>
        <p:spPr>
          <a:xfrm flipV="1">
            <a:off x="3007512" y="5148256"/>
            <a:ext cx="1855001" cy="12700"/>
          </a:xfrm>
          <a:prstGeom prst="bentConnector3">
            <a:avLst>
              <a:gd name="adj1" fmla="val 101861"/>
            </a:avLst>
          </a:prstGeom>
          <a:ln>
            <a:tailEnd type="triangle"/>
          </a:ln>
        </p:spPr>
        <p:style>
          <a:lnRef idx="3">
            <a:schemeClr val="accent1"/>
          </a:lnRef>
          <a:fillRef idx="0">
            <a:schemeClr val="accent1"/>
          </a:fillRef>
          <a:effectRef idx="2">
            <a:schemeClr val="accent1"/>
          </a:effectRef>
          <a:fontRef idx="minor">
            <a:schemeClr val="tx1"/>
          </a:fontRef>
        </p:style>
      </p:cxnSp>
      <p:pic>
        <p:nvPicPr>
          <p:cNvPr id="44" name="图片 43">
            <a:extLst>
              <a:ext uri="{FF2B5EF4-FFF2-40B4-BE49-F238E27FC236}">
                <a16:creationId xmlns:a16="http://schemas.microsoft.com/office/drawing/2014/main" id="{5061FEFB-D8CA-4EB3-822D-3F4A5516443D}"/>
              </a:ext>
            </a:extLst>
          </p:cNvPr>
          <p:cNvPicPr>
            <a:picLocks noChangeAspect="1"/>
          </p:cNvPicPr>
          <p:nvPr/>
        </p:nvPicPr>
        <p:blipFill rotWithShape="1">
          <a:blip r:embed="rId3">
            <a:extLst>
              <a:ext uri="{28A0092B-C50C-407E-A947-70E740481C1C}">
                <a14:useLocalDpi xmlns:a14="http://schemas.microsoft.com/office/drawing/2010/main" val="0"/>
              </a:ext>
            </a:extLst>
          </a:blip>
          <a:srcRect l="19587" t="19417" r="20413" b="21250"/>
          <a:stretch/>
        </p:blipFill>
        <p:spPr>
          <a:xfrm>
            <a:off x="6232540" y="1042040"/>
            <a:ext cx="5746726" cy="3196585"/>
          </a:xfrm>
          <a:prstGeom prst="rect">
            <a:avLst/>
          </a:prstGeom>
        </p:spPr>
      </p:pic>
    </p:spTree>
    <p:extLst>
      <p:ext uri="{BB962C8B-B14F-4D97-AF65-F5344CB8AC3E}">
        <p14:creationId xmlns:p14="http://schemas.microsoft.com/office/powerpoint/2010/main" val="1011861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tx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AFB29FF-4C35-44B0-922F-DA813F315C55}"/>
              </a:ext>
            </a:extLst>
          </p:cNvPr>
          <p:cNvSpPr txBox="1"/>
          <p:nvPr/>
        </p:nvSpPr>
        <p:spPr>
          <a:xfrm>
            <a:off x="8797771" y="6273225"/>
            <a:ext cx="3394229" cy="584775"/>
          </a:xfrm>
          <a:prstGeom prst="rect">
            <a:avLst/>
          </a:prstGeom>
          <a:noFill/>
        </p:spPr>
        <p:txBody>
          <a:bodyPr wrap="square" rtlCol="0">
            <a:spAutoFit/>
          </a:bodyPr>
          <a:lstStyle/>
          <a:p>
            <a:pPr algn="ctr"/>
            <a:r>
              <a:rPr lang="en-US" altLang="zh-CN" sz="1600" b="1" i="1" dirty="0"/>
              <a:t>Conflict between game mechanics and storytelling</a:t>
            </a:r>
            <a:endParaRPr lang="zh-CN" altLang="en-US" sz="1600" b="1" i="1" dirty="0"/>
          </a:p>
        </p:txBody>
      </p:sp>
      <p:sp>
        <p:nvSpPr>
          <p:cNvPr id="6" name="矩形 5">
            <a:extLst>
              <a:ext uri="{FF2B5EF4-FFF2-40B4-BE49-F238E27FC236}">
                <a16:creationId xmlns:a16="http://schemas.microsoft.com/office/drawing/2014/main" id="{824BF304-B679-4142-B9D2-6ED540F75855}"/>
              </a:ext>
            </a:extLst>
          </p:cNvPr>
          <p:cNvSpPr/>
          <p:nvPr/>
        </p:nvSpPr>
        <p:spPr>
          <a:xfrm>
            <a:off x="3589540" y="2279342"/>
            <a:ext cx="1571348" cy="543757"/>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Story</a:t>
            </a:r>
            <a:endParaRPr lang="zh-CN" altLang="en-US" dirty="0"/>
          </a:p>
        </p:txBody>
      </p:sp>
      <p:sp>
        <p:nvSpPr>
          <p:cNvPr id="7" name="矩形 6">
            <a:extLst>
              <a:ext uri="{FF2B5EF4-FFF2-40B4-BE49-F238E27FC236}">
                <a16:creationId xmlns:a16="http://schemas.microsoft.com/office/drawing/2014/main" id="{6704C664-8385-4E15-BC42-3128EEE74878}"/>
              </a:ext>
            </a:extLst>
          </p:cNvPr>
          <p:cNvSpPr/>
          <p:nvPr/>
        </p:nvSpPr>
        <p:spPr>
          <a:xfrm>
            <a:off x="7403239" y="2279342"/>
            <a:ext cx="1571348" cy="543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Mechanics</a:t>
            </a:r>
            <a:endParaRPr lang="zh-CN" altLang="en-US" dirty="0"/>
          </a:p>
        </p:txBody>
      </p:sp>
      <p:sp>
        <p:nvSpPr>
          <p:cNvPr id="8" name="矩形 7">
            <a:extLst>
              <a:ext uri="{FF2B5EF4-FFF2-40B4-BE49-F238E27FC236}">
                <a16:creationId xmlns:a16="http://schemas.microsoft.com/office/drawing/2014/main" id="{A9719437-73FF-4157-9433-7AD4DD06BF36}"/>
              </a:ext>
            </a:extLst>
          </p:cNvPr>
          <p:cNvSpPr/>
          <p:nvPr/>
        </p:nvSpPr>
        <p:spPr>
          <a:xfrm>
            <a:off x="3726403" y="3315992"/>
            <a:ext cx="1297621" cy="452022"/>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t>Urgency</a:t>
            </a:r>
            <a:endParaRPr lang="zh-CN" altLang="en-US" sz="1600" b="1" dirty="0"/>
          </a:p>
        </p:txBody>
      </p:sp>
      <p:sp>
        <p:nvSpPr>
          <p:cNvPr id="9" name="矩形 8">
            <a:extLst>
              <a:ext uri="{FF2B5EF4-FFF2-40B4-BE49-F238E27FC236}">
                <a16:creationId xmlns:a16="http://schemas.microsoft.com/office/drawing/2014/main" id="{41EACE3D-0855-44F3-9912-E2313D4D7ECA}"/>
              </a:ext>
            </a:extLst>
          </p:cNvPr>
          <p:cNvSpPr/>
          <p:nvPr/>
        </p:nvSpPr>
        <p:spPr>
          <a:xfrm>
            <a:off x="7540102" y="3315991"/>
            <a:ext cx="1297622" cy="452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t>Slow Recovery</a:t>
            </a:r>
            <a:endParaRPr lang="zh-CN" altLang="en-US" sz="1600" b="1" dirty="0"/>
          </a:p>
        </p:txBody>
      </p:sp>
      <p:sp>
        <p:nvSpPr>
          <p:cNvPr id="12" name="矩形 11">
            <a:extLst>
              <a:ext uri="{FF2B5EF4-FFF2-40B4-BE49-F238E27FC236}">
                <a16:creationId xmlns:a16="http://schemas.microsoft.com/office/drawing/2014/main" id="{F41FBE71-EB1A-4AF4-8103-AC958AF6EA0E}"/>
              </a:ext>
            </a:extLst>
          </p:cNvPr>
          <p:cNvSpPr/>
          <p:nvPr/>
        </p:nvSpPr>
        <p:spPr>
          <a:xfrm>
            <a:off x="3726403" y="4260909"/>
            <a:ext cx="1297621" cy="452022"/>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t>Immediate Movement</a:t>
            </a:r>
            <a:endParaRPr lang="zh-CN" altLang="en-US" sz="1600" b="1" dirty="0"/>
          </a:p>
        </p:txBody>
      </p:sp>
      <p:sp>
        <p:nvSpPr>
          <p:cNvPr id="13" name="矩形 12">
            <a:extLst>
              <a:ext uri="{FF2B5EF4-FFF2-40B4-BE49-F238E27FC236}">
                <a16:creationId xmlns:a16="http://schemas.microsoft.com/office/drawing/2014/main" id="{289B1C6D-A1A6-4ECC-8AA6-06CA1B3B9491}"/>
              </a:ext>
            </a:extLst>
          </p:cNvPr>
          <p:cNvSpPr/>
          <p:nvPr/>
        </p:nvSpPr>
        <p:spPr>
          <a:xfrm>
            <a:off x="7540102" y="4260908"/>
            <a:ext cx="1297622" cy="452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t>Wait for a while </a:t>
            </a:r>
            <a:endParaRPr lang="zh-CN" altLang="en-US" sz="1600" b="1" dirty="0"/>
          </a:p>
        </p:txBody>
      </p:sp>
      <p:cxnSp>
        <p:nvCxnSpPr>
          <p:cNvPr id="15" name="直接箭头连接符 14">
            <a:extLst>
              <a:ext uri="{FF2B5EF4-FFF2-40B4-BE49-F238E27FC236}">
                <a16:creationId xmlns:a16="http://schemas.microsoft.com/office/drawing/2014/main" id="{214B4537-B72F-4988-8397-FD7AFD16D661}"/>
              </a:ext>
            </a:extLst>
          </p:cNvPr>
          <p:cNvCxnSpPr>
            <a:stCxn id="6" idx="2"/>
            <a:endCxn id="8" idx="0"/>
          </p:cNvCxnSpPr>
          <p:nvPr/>
        </p:nvCxnSpPr>
        <p:spPr>
          <a:xfrm>
            <a:off x="4375214" y="2823099"/>
            <a:ext cx="0" cy="492893"/>
          </a:xfrm>
          <a:prstGeom prst="straightConnector1">
            <a:avLst/>
          </a:prstGeom>
          <a:ln>
            <a:solidFill>
              <a:schemeClr val="accent5">
                <a:lumMod val="50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8" name="直接箭头连接符 17">
            <a:extLst>
              <a:ext uri="{FF2B5EF4-FFF2-40B4-BE49-F238E27FC236}">
                <a16:creationId xmlns:a16="http://schemas.microsoft.com/office/drawing/2014/main" id="{5A374F39-A467-44E9-AFE2-6A4AE9AAAAB3}"/>
              </a:ext>
            </a:extLst>
          </p:cNvPr>
          <p:cNvCxnSpPr>
            <a:stCxn id="7" idx="2"/>
            <a:endCxn id="9" idx="0"/>
          </p:cNvCxnSpPr>
          <p:nvPr/>
        </p:nvCxnSpPr>
        <p:spPr>
          <a:xfrm>
            <a:off x="8188913" y="2823100"/>
            <a:ext cx="0" cy="4928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直接箭头连接符 19">
            <a:extLst>
              <a:ext uri="{FF2B5EF4-FFF2-40B4-BE49-F238E27FC236}">
                <a16:creationId xmlns:a16="http://schemas.microsoft.com/office/drawing/2014/main" id="{14021F32-5B13-4766-8403-0A0EE5ED7327}"/>
              </a:ext>
            </a:extLst>
          </p:cNvPr>
          <p:cNvCxnSpPr>
            <a:stCxn id="8" idx="2"/>
            <a:endCxn id="12" idx="0"/>
          </p:cNvCxnSpPr>
          <p:nvPr/>
        </p:nvCxnSpPr>
        <p:spPr>
          <a:xfrm>
            <a:off x="4375214" y="3768014"/>
            <a:ext cx="0" cy="492895"/>
          </a:xfrm>
          <a:prstGeom prst="straightConnector1">
            <a:avLst/>
          </a:prstGeom>
          <a:ln>
            <a:solidFill>
              <a:schemeClr val="accent5">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24" name="直接箭头连接符 23">
            <a:extLst>
              <a:ext uri="{FF2B5EF4-FFF2-40B4-BE49-F238E27FC236}">
                <a16:creationId xmlns:a16="http://schemas.microsoft.com/office/drawing/2014/main" id="{90A777F7-6FC6-4B5E-9326-9185672CB77A}"/>
              </a:ext>
            </a:extLst>
          </p:cNvPr>
          <p:cNvCxnSpPr>
            <a:stCxn id="9" idx="2"/>
            <a:endCxn id="13" idx="0"/>
          </p:cNvCxnSpPr>
          <p:nvPr/>
        </p:nvCxnSpPr>
        <p:spPr>
          <a:xfrm>
            <a:off x="8188913" y="3768013"/>
            <a:ext cx="0" cy="49289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5" name="矩形 24">
            <a:extLst>
              <a:ext uri="{FF2B5EF4-FFF2-40B4-BE49-F238E27FC236}">
                <a16:creationId xmlns:a16="http://schemas.microsoft.com/office/drawing/2014/main" id="{0B604166-BF2F-49C2-BEBB-7C37FFD9D0AC}"/>
              </a:ext>
            </a:extLst>
          </p:cNvPr>
          <p:cNvSpPr/>
          <p:nvPr/>
        </p:nvSpPr>
        <p:spPr>
          <a:xfrm>
            <a:off x="5818390" y="4260908"/>
            <a:ext cx="927346" cy="452022"/>
          </a:xfrm>
          <a:prstGeom prst="rect">
            <a:avLst/>
          </a:prstGeom>
          <a:solidFill>
            <a:srgbClr val="C00000"/>
          </a:solidFill>
          <a:ln>
            <a:solidFill>
              <a:srgbClr val="6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t>Conflict</a:t>
            </a:r>
            <a:endParaRPr lang="zh-CN" altLang="en-US" sz="1600" b="1" dirty="0"/>
          </a:p>
        </p:txBody>
      </p:sp>
      <p:cxnSp>
        <p:nvCxnSpPr>
          <p:cNvPr id="27" name="直接连接符 26">
            <a:extLst>
              <a:ext uri="{FF2B5EF4-FFF2-40B4-BE49-F238E27FC236}">
                <a16:creationId xmlns:a16="http://schemas.microsoft.com/office/drawing/2014/main" id="{AA07B372-6B31-4348-8D90-7375864A636E}"/>
              </a:ext>
            </a:extLst>
          </p:cNvPr>
          <p:cNvCxnSpPr>
            <a:stCxn id="12" idx="3"/>
            <a:endCxn id="25" idx="1"/>
          </p:cNvCxnSpPr>
          <p:nvPr/>
        </p:nvCxnSpPr>
        <p:spPr>
          <a:xfrm flipV="1">
            <a:off x="5024024" y="4486919"/>
            <a:ext cx="794366" cy="1"/>
          </a:xfrm>
          <a:prstGeom prst="line">
            <a:avLst/>
          </a:prstGeom>
          <a:ln>
            <a:solidFill>
              <a:schemeClr val="accent5">
                <a:lumMod val="50000"/>
              </a:schemeClr>
            </a:solidFill>
          </a:ln>
        </p:spPr>
        <p:style>
          <a:lnRef idx="3">
            <a:schemeClr val="accent1"/>
          </a:lnRef>
          <a:fillRef idx="0">
            <a:schemeClr val="accent1"/>
          </a:fillRef>
          <a:effectRef idx="2">
            <a:schemeClr val="accent1"/>
          </a:effectRef>
          <a:fontRef idx="minor">
            <a:schemeClr val="tx1"/>
          </a:fontRef>
        </p:style>
      </p:cxnSp>
      <p:cxnSp>
        <p:nvCxnSpPr>
          <p:cNvPr id="28" name="直接连接符 27">
            <a:extLst>
              <a:ext uri="{FF2B5EF4-FFF2-40B4-BE49-F238E27FC236}">
                <a16:creationId xmlns:a16="http://schemas.microsoft.com/office/drawing/2014/main" id="{434625EA-0A33-4ECF-B92B-0BA2BC1FFC55}"/>
              </a:ext>
            </a:extLst>
          </p:cNvPr>
          <p:cNvCxnSpPr/>
          <p:nvPr/>
        </p:nvCxnSpPr>
        <p:spPr>
          <a:xfrm flipV="1">
            <a:off x="6745736" y="4486918"/>
            <a:ext cx="794366" cy="1"/>
          </a:xfrm>
          <a:prstGeom prst="line">
            <a:avLst/>
          </a:prstGeom>
          <a:ln>
            <a:solidFill>
              <a:srgbClr val="4472C4"/>
            </a:solidFill>
          </a:ln>
        </p:spPr>
        <p:style>
          <a:lnRef idx="3">
            <a:schemeClr val="accent1"/>
          </a:lnRef>
          <a:fillRef idx="0">
            <a:schemeClr val="accent1"/>
          </a:fillRef>
          <a:effectRef idx="2">
            <a:schemeClr val="accent1"/>
          </a:effectRef>
          <a:fontRef idx="minor">
            <a:schemeClr val="tx1"/>
          </a:fontRef>
        </p:style>
      </p:cxnSp>
      <p:sp>
        <p:nvSpPr>
          <p:cNvPr id="30" name="矩形 29">
            <a:extLst>
              <a:ext uri="{FF2B5EF4-FFF2-40B4-BE49-F238E27FC236}">
                <a16:creationId xmlns:a16="http://schemas.microsoft.com/office/drawing/2014/main" id="{6BF2A3DB-6884-4F93-A6C9-9444E867169D}"/>
              </a:ext>
            </a:extLst>
          </p:cNvPr>
          <p:cNvSpPr/>
          <p:nvPr/>
        </p:nvSpPr>
        <p:spPr>
          <a:xfrm>
            <a:off x="5591363" y="5431835"/>
            <a:ext cx="1381400" cy="452022"/>
          </a:xfrm>
          <a:prstGeom prst="rect">
            <a:avLst/>
          </a:prstGeom>
          <a:solidFill>
            <a:srgbClr val="7030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t>Consistency </a:t>
            </a:r>
            <a:endParaRPr lang="zh-CN" altLang="en-US" sz="1600" b="1" dirty="0"/>
          </a:p>
        </p:txBody>
      </p:sp>
      <p:cxnSp>
        <p:nvCxnSpPr>
          <p:cNvPr id="32" name="直接箭头连接符 31">
            <a:extLst>
              <a:ext uri="{FF2B5EF4-FFF2-40B4-BE49-F238E27FC236}">
                <a16:creationId xmlns:a16="http://schemas.microsoft.com/office/drawing/2014/main" id="{0925FCE1-516B-4E08-93DD-E1BC9C951926}"/>
              </a:ext>
            </a:extLst>
          </p:cNvPr>
          <p:cNvCxnSpPr>
            <a:stCxn id="25" idx="2"/>
            <a:endCxn id="30" idx="0"/>
          </p:cNvCxnSpPr>
          <p:nvPr/>
        </p:nvCxnSpPr>
        <p:spPr>
          <a:xfrm>
            <a:off x="6282063" y="4712930"/>
            <a:ext cx="0" cy="718905"/>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33" name="文本框 32">
            <a:extLst>
              <a:ext uri="{FF2B5EF4-FFF2-40B4-BE49-F238E27FC236}">
                <a16:creationId xmlns:a16="http://schemas.microsoft.com/office/drawing/2014/main" id="{2A168A4F-5E1D-4C73-851E-FC6611B402C5}"/>
              </a:ext>
            </a:extLst>
          </p:cNvPr>
          <p:cNvSpPr txBox="1"/>
          <p:nvPr/>
        </p:nvSpPr>
        <p:spPr>
          <a:xfrm>
            <a:off x="3589540" y="3849378"/>
            <a:ext cx="1154098" cy="307777"/>
          </a:xfrm>
          <a:prstGeom prst="rect">
            <a:avLst/>
          </a:prstGeom>
          <a:noFill/>
        </p:spPr>
        <p:txBody>
          <a:bodyPr wrap="square" rtlCol="0">
            <a:spAutoFit/>
          </a:bodyPr>
          <a:lstStyle/>
          <a:p>
            <a:r>
              <a:rPr lang="en-US" altLang="zh-CN" sz="1400" b="1" dirty="0">
                <a:solidFill>
                  <a:schemeClr val="accent5">
                    <a:lumMod val="50000"/>
                  </a:schemeClr>
                </a:solidFill>
              </a:rPr>
              <a:t>Require</a:t>
            </a:r>
            <a:endParaRPr lang="zh-CN" altLang="en-US" sz="1400" b="1" dirty="0">
              <a:solidFill>
                <a:schemeClr val="accent5">
                  <a:lumMod val="50000"/>
                </a:schemeClr>
              </a:solidFill>
            </a:endParaRPr>
          </a:p>
        </p:txBody>
      </p:sp>
      <p:sp>
        <p:nvSpPr>
          <p:cNvPr id="34" name="文本框 33">
            <a:extLst>
              <a:ext uri="{FF2B5EF4-FFF2-40B4-BE49-F238E27FC236}">
                <a16:creationId xmlns:a16="http://schemas.microsoft.com/office/drawing/2014/main" id="{226B0C4F-2ECD-4640-92FF-1DAC5AEEF688}"/>
              </a:ext>
            </a:extLst>
          </p:cNvPr>
          <p:cNvSpPr txBox="1"/>
          <p:nvPr/>
        </p:nvSpPr>
        <p:spPr>
          <a:xfrm>
            <a:off x="8188913" y="3863081"/>
            <a:ext cx="1154098" cy="307777"/>
          </a:xfrm>
          <a:prstGeom prst="rect">
            <a:avLst/>
          </a:prstGeom>
          <a:noFill/>
        </p:spPr>
        <p:txBody>
          <a:bodyPr wrap="square" rtlCol="0">
            <a:spAutoFit/>
          </a:bodyPr>
          <a:lstStyle/>
          <a:p>
            <a:r>
              <a:rPr lang="en-US" altLang="zh-CN" sz="1400" b="1" dirty="0">
                <a:solidFill>
                  <a:schemeClr val="accent5">
                    <a:lumMod val="50000"/>
                  </a:schemeClr>
                </a:solidFill>
              </a:rPr>
              <a:t>Encourage</a:t>
            </a:r>
            <a:endParaRPr lang="zh-CN" altLang="en-US" sz="1400" b="1" dirty="0">
              <a:solidFill>
                <a:schemeClr val="accent5">
                  <a:lumMod val="50000"/>
                </a:schemeClr>
              </a:solidFill>
            </a:endParaRPr>
          </a:p>
        </p:txBody>
      </p:sp>
      <p:sp>
        <p:nvSpPr>
          <p:cNvPr id="35" name="文本框 34">
            <a:extLst>
              <a:ext uri="{FF2B5EF4-FFF2-40B4-BE49-F238E27FC236}">
                <a16:creationId xmlns:a16="http://schemas.microsoft.com/office/drawing/2014/main" id="{683E38A2-CC10-4DEA-8CDB-D244FD62EB51}"/>
              </a:ext>
            </a:extLst>
          </p:cNvPr>
          <p:cNvSpPr txBox="1"/>
          <p:nvPr/>
        </p:nvSpPr>
        <p:spPr>
          <a:xfrm>
            <a:off x="6249141" y="4898047"/>
            <a:ext cx="1154098" cy="307777"/>
          </a:xfrm>
          <a:prstGeom prst="rect">
            <a:avLst/>
          </a:prstGeom>
          <a:noFill/>
        </p:spPr>
        <p:txBody>
          <a:bodyPr wrap="square" rtlCol="0">
            <a:spAutoFit/>
          </a:bodyPr>
          <a:lstStyle/>
          <a:p>
            <a:r>
              <a:rPr lang="en-US" altLang="zh-CN" sz="1400" b="1" dirty="0">
                <a:solidFill>
                  <a:srgbClr val="600000"/>
                </a:solidFill>
              </a:rPr>
              <a:t>Damage</a:t>
            </a:r>
            <a:endParaRPr lang="zh-CN" altLang="en-US" sz="1400" b="1" dirty="0">
              <a:solidFill>
                <a:srgbClr val="600000"/>
              </a:solidFill>
            </a:endParaRPr>
          </a:p>
        </p:txBody>
      </p:sp>
    </p:spTree>
    <p:extLst>
      <p:ext uri="{BB962C8B-B14F-4D97-AF65-F5344CB8AC3E}">
        <p14:creationId xmlns:p14="http://schemas.microsoft.com/office/powerpoint/2010/main" val="318311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梯形 3">
            <a:extLst>
              <a:ext uri="{FF2B5EF4-FFF2-40B4-BE49-F238E27FC236}">
                <a16:creationId xmlns:a16="http://schemas.microsoft.com/office/drawing/2014/main" id="{13FA00C0-91E6-48D4-9B5C-B4E78F5392E8}"/>
              </a:ext>
            </a:extLst>
          </p:cNvPr>
          <p:cNvSpPr/>
          <p:nvPr/>
        </p:nvSpPr>
        <p:spPr>
          <a:xfrm>
            <a:off x="594803" y="5104661"/>
            <a:ext cx="7519387" cy="1384915"/>
          </a:xfrm>
          <a:prstGeom prst="trapezoid">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World Setting</a:t>
            </a:r>
            <a:endParaRPr lang="zh-CN" altLang="en-US" dirty="0"/>
          </a:p>
        </p:txBody>
      </p:sp>
      <p:sp>
        <p:nvSpPr>
          <p:cNvPr id="5" name="矩形 4">
            <a:extLst>
              <a:ext uri="{FF2B5EF4-FFF2-40B4-BE49-F238E27FC236}">
                <a16:creationId xmlns:a16="http://schemas.microsoft.com/office/drawing/2014/main" id="{96770F42-505D-44C3-9E9C-1AF25A4AE9F6}"/>
              </a:ext>
            </a:extLst>
          </p:cNvPr>
          <p:cNvSpPr/>
          <p:nvPr/>
        </p:nvSpPr>
        <p:spPr>
          <a:xfrm>
            <a:off x="918837" y="850034"/>
            <a:ext cx="6871318" cy="3271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Story</a:t>
            </a:r>
            <a:endParaRPr lang="zh-CN" altLang="en-US" dirty="0"/>
          </a:p>
        </p:txBody>
      </p:sp>
      <p:cxnSp>
        <p:nvCxnSpPr>
          <p:cNvPr id="7" name="直接箭头连接符 6">
            <a:extLst>
              <a:ext uri="{FF2B5EF4-FFF2-40B4-BE49-F238E27FC236}">
                <a16:creationId xmlns:a16="http://schemas.microsoft.com/office/drawing/2014/main" id="{FE2246FE-9AF8-47A5-A525-06B5DAC9C21E}"/>
              </a:ext>
            </a:extLst>
          </p:cNvPr>
          <p:cNvCxnSpPr>
            <a:stCxn id="5" idx="2"/>
            <a:endCxn id="4" idx="0"/>
          </p:cNvCxnSpPr>
          <p:nvPr/>
        </p:nvCxnSpPr>
        <p:spPr>
          <a:xfrm>
            <a:off x="4354496" y="4121457"/>
            <a:ext cx="1" cy="9832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文本框 7">
            <a:extLst>
              <a:ext uri="{FF2B5EF4-FFF2-40B4-BE49-F238E27FC236}">
                <a16:creationId xmlns:a16="http://schemas.microsoft.com/office/drawing/2014/main" id="{BF69FF58-DABE-481C-ADA2-D3A4005550AC}"/>
              </a:ext>
            </a:extLst>
          </p:cNvPr>
          <p:cNvSpPr txBox="1"/>
          <p:nvPr/>
        </p:nvSpPr>
        <p:spPr>
          <a:xfrm>
            <a:off x="4354496" y="4483223"/>
            <a:ext cx="1327210" cy="369332"/>
          </a:xfrm>
          <a:prstGeom prst="rect">
            <a:avLst/>
          </a:prstGeom>
          <a:noFill/>
        </p:spPr>
        <p:txBody>
          <a:bodyPr wrap="square" rtlCol="0">
            <a:spAutoFit/>
          </a:bodyPr>
          <a:lstStyle/>
          <a:p>
            <a:r>
              <a:rPr lang="en-US" altLang="zh-CN" b="1" dirty="0">
                <a:solidFill>
                  <a:schemeClr val="accent1">
                    <a:lumMod val="75000"/>
                  </a:schemeClr>
                </a:solidFill>
              </a:rPr>
              <a:t>Based on</a:t>
            </a:r>
          </a:p>
        </p:txBody>
      </p:sp>
      <p:sp>
        <p:nvSpPr>
          <p:cNvPr id="9" name="矩形 8">
            <a:extLst>
              <a:ext uri="{FF2B5EF4-FFF2-40B4-BE49-F238E27FC236}">
                <a16:creationId xmlns:a16="http://schemas.microsoft.com/office/drawing/2014/main" id="{8F1342C7-5FB4-432F-8EB7-D9149C280D24}"/>
              </a:ext>
            </a:extLst>
          </p:cNvPr>
          <p:cNvSpPr/>
          <p:nvPr/>
        </p:nvSpPr>
        <p:spPr>
          <a:xfrm>
            <a:off x="9614516" y="412809"/>
            <a:ext cx="2058130" cy="414587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Level Design</a:t>
            </a:r>
            <a:endParaRPr lang="zh-CN" altLang="en-US" dirty="0"/>
          </a:p>
        </p:txBody>
      </p:sp>
      <p:cxnSp>
        <p:nvCxnSpPr>
          <p:cNvPr id="11" name="直接箭头连接符 10">
            <a:extLst>
              <a:ext uri="{FF2B5EF4-FFF2-40B4-BE49-F238E27FC236}">
                <a16:creationId xmlns:a16="http://schemas.microsoft.com/office/drawing/2014/main" id="{CFCDA853-F511-400B-A49A-0725C65BE973}"/>
              </a:ext>
            </a:extLst>
          </p:cNvPr>
          <p:cNvCxnSpPr>
            <a:stCxn id="5" idx="3"/>
            <a:endCxn id="9" idx="1"/>
          </p:cNvCxnSpPr>
          <p:nvPr/>
        </p:nvCxnSpPr>
        <p:spPr>
          <a:xfrm flipV="1">
            <a:off x="7790155" y="2485745"/>
            <a:ext cx="1824361"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2" name="文本框 11">
            <a:extLst>
              <a:ext uri="{FF2B5EF4-FFF2-40B4-BE49-F238E27FC236}">
                <a16:creationId xmlns:a16="http://schemas.microsoft.com/office/drawing/2014/main" id="{FE7CCFEE-02A0-426C-A3D9-DA8A5C6ECC91}"/>
              </a:ext>
            </a:extLst>
          </p:cNvPr>
          <p:cNvSpPr txBox="1"/>
          <p:nvPr/>
        </p:nvSpPr>
        <p:spPr>
          <a:xfrm>
            <a:off x="8187430" y="2104006"/>
            <a:ext cx="1029810" cy="381739"/>
          </a:xfrm>
          <a:prstGeom prst="rect">
            <a:avLst/>
          </a:prstGeom>
          <a:noFill/>
        </p:spPr>
        <p:txBody>
          <a:bodyPr wrap="square" rtlCol="0">
            <a:spAutoFit/>
          </a:bodyPr>
          <a:lstStyle/>
          <a:p>
            <a:r>
              <a:rPr lang="en-US" altLang="zh-CN" b="1" dirty="0">
                <a:solidFill>
                  <a:schemeClr val="accent1">
                    <a:lumMod val="75000"/>
                  </a:schemeClr>
                </a:solidFill>
              </a:rPr>
              <a:t>Guide</a:t>
            </a:r>
            <a:endParaRPr lang="zh-CN" altLang="en-US" b="1" dirty="0">
              <a:solidFill>
                <a:schemeClr val="accent1">
                  <a:lumMod val="75000"/>
                </a:schemeClr>
              </a:solidFill>
            </a:endParaRPr>
          </a:p>
        </p:txBody>
      </p:sp>
      <p:cxnSp>
        <p:nvCxnSpPr>
          <p:cNvPr id="14" name="连接符: 肘形 13">
            <a:extLst>
              <a:ext uri="{FF2B5EF4-FFF2-40B4-BE49-F238E27FC236}">
                <a16:creationId xmlns:a16="http://schemas.microsoft.com/office/drawing/2014/main" id="{C43C348B-3693-4380-9F8A-A50AD0B9FCA0}"/>
              </a:ext>
            </a:extLst>
          </p:cNvPr>
          <p:cNvCxnSpPr>
            <a:stCxn id="9" idx="2"/>
            <a:endCxn id="4" idx="3"/>
          </p:cNvCxnSpPr>
          <p:nvPr/>
        </p:nvCxnSpPr>
        <p:spPr>
          <a:xfrm rot="5400000">
            <a:off x="8673110" y="3826648"/>
            <a:ext cx="1238438" cy="2702505"/>
          </a:xfrm>
          <a:prstGeom prst="bentConnector2">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5" name="文本框 14">
            <a:extLst>
              <a:ext uri="{FF2B5EF4-FFF2-40B4-BE49-F238E27FC236}">
                <a16:creationId xmlns:a16="http://schemas.microsoft.com/office/drawing/2014/main" id="{BE206BDB-3F0D-440F-AC90-DA041BFBB762}"/>
              </a:ext>
            </a:extLst>
          </p:cNvPr>
          <p:cNvSpPr txBox="1"/>
          <p:nvPr/>
        </p:nvSpPr>
        <p:spPr>
          <a:xfrm>
            <a:off x="8451542" y="5299969"/>
            <a:ext cx="1296140" cy="369332"/>
          </a:xfrm>
          <a:prstGeom prst="rect">
            <a:avLst/>
          </a:prstGeom>
          <a:noFill/>
        </p:spPr>
        <p:txBody>
          <a:bodyPr wrap="square" rtlCol="0">
            <a:spAutoFit/>
          </a:bodyPr>
          <a:lstStyle/>
          <a:p>
            <a:r>
              <a:rPr lang="en-US" altLang="zh-CN" b="1" dirty="0">
                <a:solidFill>
                  <a:schemeClr val="accent6">
                    <a:lumMod val="50000"/>
                  </a:schemeClr>
                </a:solidFill>
              </a:rPr>
              <a:t>Present</a:t>
            </a:r>
            <a:endParaRPr lang="zh-CN" altLang="en-US" b="1" dirty="0">
              <a:solidFill>
                <a:schemeClr val="accent6">
                  <a:lumMod val="50000"/>
                </a:schemeClr>
              </a:solidFill>
            </a:endParaRPr>
          </a:p>
        </p:txBody>
      </p:sp>
      <p:cxnSp>
        <p:nvCxnSpPr>
          <p:cNvPr id="17" name="直接箭头连接符 16">
            <a:extLst>
              <a:ext uri="{FF2B5EF4-FFF2-40B4-BE49-F238E27FC236}">
                <a16:creationId xmlns:a16="http://schemas.microsoft.com/office/drawing/2014/main" id="{8BAC37F3-7E4E-4F96-BA9D-CEC9D25AA74B}"/>
              </a:ext>
            </a:extLst>
          </p:cNvPr>
          <p:cNvCxnSpPr/>
          <p:nvPr/>
        </p:nvCxnSpPr>
        <p:spPr>
          <a:xfrm flipH="1">
            <a:off x="7790154" y="3320242"/>
            <a:ext cx="1824361" cy="0"/>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8" name="文本框 17">
            <a:extLst>
              <a:ext uri="{FF2B5EF4-FFF2-40B4-BE49-F238E27FC236}">
                <a16:creationId xmlns:a16="http://schemas.microsoft.com/office/drawing/2014/main" id="{5C82DC97-5C5D-414A-9E88-222DFDF040FB}"/>
              </a:ext>
            </a:extLst>
          </p:cNvPr>
          <p:cNvSpPr txBox="1"/>
          <p:nvPr/>
        </p:nvSpPr>
        <p:spPr>
          <a:xfrm>
            <a:off x="8360545" y="3351518"/>
            <a:ext cx="1103050" cy="369332"/>
          </a:xfrm>
          <a:prstGeom prst="rect">
            <a:avLst/>
          </a:prstGeom>
          <a:noFill/>
        </p:spPr>
        <p:txBody>
          <a:bodyPr wrap="square" rtlCol="0">
            <a:spAutoFit/>
          </a:bodyPr>
          <a:lstStyle/>
          <a:p>
            <a:r>
              <a:rPr lang="en-US" altLang="zh-CN" b="1" dirty="0">
                <a:solidFill>
                  <a:schemeClr val="accent6">
                    <a:lumMod val="50000"/>
                  </a:schemeClr>
                </a:solidFill>
              </a:rPr>
              <a:t>Tell</a:t>
            </a:r>
            <a:endParaRPr lang="zh-CN" altLang="en-US" b="1" dirty="0">
              <a:solidFill>
                <a:schemeClr val="accent6">
                  <a:lumMod val="50000"/>
                </a:schemeClr>
              </a:solidFill>
            </a:endParaRPr>
          </a:p>
        </p:txBody>
      </p:sp>
    </p:spTree>
    <p:extLst>
      <p:ext uri="{BB962C8B-B14F-4D97-AF65-F5344CB8AC3E}">
        <p14:creationId xmlns:p14="http://schemas.microsoft.com/office/powerpoint/2010/main" val="3495210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tx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菱形 5">
            <a:extLst>
              <a:ext uri="{FF2B5EF4-FFF2-40B4-BE49-F238E27FC236}">
                <a16:creationId xmlns:a16="http://schemas.microsoft.com/office/drawing/2014/main" id="{6F43B827-637D-49CE-BCB0-AE7CE73151B6}"/>
              </a:ext>
            </a:extLst>
          </p:cNvPr>
          <p:cNvSpPr/>
          <p:nvPr/>
        </p:nvSpPr>
        <p:spPr>
          <a:xfrm>
            <a:off x="5176448" y="2620667"/>
            <a:ext cx="1839103" cy="1616665"/>
          </a:xfrm>
          <a:prstGeom prst="diamond">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Darkness</a:t>
            </a:r>
            <a:endParaRPr lang="zh-CN" altLang="en-US" sz="1400" b="1" dirty="0"/>
          </a:p>
        </p:txBody>
      </p:sp>
      <p:sp>
        <p:nvSpPr>
          <p:cNvPr id="7" name="矩形 6">
            <a:extLst>
              <a:ext uri="{FF2B5EF4-FFF2-40B4-BE49-F238E27FC236}">
                <a16:creationId xmlns:a16="http://schemas.microsoft.com/office/drawing/2014/main" id="{398A204B-B5A0-403E-A7FB-0E976010EBFF}"/>
              </a:ext>
            </a:extLst>
          </p:cNvPr>
          <p:cNvSpPr/>
          <p:nvPr/>
        </p:nvSpPr>
        <p:spPr>
          <a:xfrm>
            <a:off x="8110926" y="525401"/>
            <a:ext cx="1839103" cy="1258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Cauldron Lake,</a:t>
            </a:r>
          </a:p>
          <a:p>
            <a:pPr algn="ctr"/>
            <a:r>
              <a:rPr lang="en-US" altLang="zh-CN" b="1" dirty="0"/>
              <a:t>Bright Falls</a:t>
            </a:r>
          </a:p>
          <a:p>
            <a:pPr algn="ctr"/>
            <a:r>
              <a:rPr lang="en-US" altLang="zh-CN" sz="1600" i="1" dirty="0"/>
              <a:t>(World’s 7</a:t>
            </a:r>
            <a:r>
              <a:rPr lang="en-US" altLang="zh-CN" sz="1600" i="1" baseline="30000" dirty="0"/>
              <a:t>th</a:t>
            </a:r>
            <a:r>
              <a:rPr lang="en-US" altLang="zh-CN" sz="1600" i="1" dirty="0"/>
              <a:t> deepest lake</a:t>
            </a:r>
            <a:r>
              <a:rPr lang="en-US" altLang="zh-CN" i="1" dirty="0"/>
              <a:t>)</a:t>
            </a:r>
            <a:endParaRPr lang="zh-CN" altLang="en-US" i="1" dirty="0"/>
          </a:p>
        </p:txBody>
      </p:sp>
      <p:sp>
        <p:nvSpPr>
          <p:cNvPr id="9" name="矩形 8">
            <a:extLst>
              <a:ext uri="{FF2B5EF4-FFF2-40B4-BE49-F238E27FC236}">
                <a16:creationId xmlns:a16="http://schemas.microsoft.com/office/drawing/2014/main" id="{FAB413C5-BBB0-4F23-AA77-4B4BAB3A7056}"/>
              </a:ext>
            </a:extLst>
          </p:cNvPr>
          <p:cNvSpPr/>
          <p:nvPr/>
        </p:nvSpPr>
        <p:spPr>
          <a:xfrm>
            <a:off x="929076" y="1295399"/>
            <a:ext cx="1839103" cy="638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Human’s imagination</a:t>
            </a:r>
            <a:endParaRPr lang="zh-CN" altLang="en-US" b="1" dirty="0"/>
          </a:p>
        </p:txBody>
      </p:sp>
      <p:sp>
        <p:nvSpPr>
          <p:cNvPr id="10" name="矩形 9">
            <a:extLst>
              <a:ext uri="{FF2B5EF4-FFF2-40B4-BE49-F238E27FC236}">
                <a16:creationId xmlns:a16="http://schemas.microsoft.com/office/drawing/2014/main" id="{19C85EBF-A718-4EDF-B290-7215305DEB40}"/>
              </a:ext>
            </a:extLst>
          </p:cNvPr>
          <p:cNvSpPr/>
          <p:nvPr/>
        </p:nvSpPr>
        <p:spPr>
          <a:xfrm>
            <a:off x="929075" y="3109588"/>
            <a:ext cx="1839103" cy="638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Light</a:t>
            </a:r>
            <a:endParaRPr lang="zh-CN" altLang="en-US" b="1" dirty="0"/>
          </a:p>
        </p:txBody>
      </p:sp>
      <p:sp>
        <p:nvSpPr>
          <p:cNvPr id="11" name="矩形 10">
            <a:extLst>
              <a:ext uri="{FF2B5EF4-FFF2-40B4-BE49-F238E27FC236}">
                <a16:creationId xmlns:a16="http://schemas.microsoft.com/office/drawing/2014/main" id="{28B2CEB6-D9B2-4F09-B7A0-5998ACFB193A}"/>
              </a:ext>
            </a:extLst>
          </p:cNvPr>
          <p:cNvSpPr/>
          <p:nvPr/>
        </p:nvSpPr>
        <p:spPr>
          <a:xfrm>
            <a:off x="838200" y="4852988"/>
            <a:ext cx="1929977" cy="1419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Mind control,</a:t>
            </a:r>
          </a:p>
          <a:p>
            <a:pPr algn="ctr"/>
            <a:r>
              <a:rPr lang="en-US" altLang="zh-CN" b="1" dirty="0"/>
              <a:t>Telekinesis,</a:t>
            </a:r>
          </a:p>
          <a:p>
            <a:pPr algn="ctr"/>
            <a:r>
              <a:rPr lang="en-US" altLang="zh-CN" b="1" dirty="0"/>
              <a:t>Weather control</a:t>
            </a:r>
          </a:p>
          <a:p>
            <a:pPr algn="ctr"/>
            <a:r>
              <a:rPr lang="en-US" altLang="zh-CN" b="1" dirty="0"/>
              <a:t>Twisting Reality</a:t>
            </a:r>
          </a:p>
        </p:txBody>
      </p:sp>
      <p:cxnSp>
        <p:nvCxnSpPr>
          <p:cNvPr id="17" name="连接符: 肘形 16">
            <a:extLst>
              <a:ext uri="{FF2B5EF4-FFF2-40B4-BE49-F238E27FC236}">
                <a16:creationId xmlns:a16="http://schemas.microsoft.com/office/drawing/2014/main" id="{D8B677D9-BFB7-464B-8E66-E15400C37D9A}"/>
              </a:ext>
            </a:extLst>
          </p:cNvPr>
          <p:cNvCxnSpPr>
            <a:stCxn id="6" idx="3"/>
            <a:endCxn id="7" idx="2"/>
          </p:cNvCxnSpPr>
          <p:nvPr/>
        </p:nvCxnSpPr>
        <p:spPr>
          <a:xfrm flipV="1">
            <a:off x="7015551" y="1783993"/>
            <a:ext cx="2014927" cy="1645007"/>
          </a:xfrm>
          <a:prstGeom prst="bentConnector2">
            <a:avLst/>
          </a:prstGeom>
        </p:spPr>
        <p:style>
          <a:lnRef idx="3">
            <a:schemeClr val="dk1"/>
          </a:lnRef>
          <a:fillRef idx="0">
            <a:schemeClr val="dk1"/>
          </a:fillRef>
          <a:effectRef idx="2">
            <a:schemeClr val="dk1"/>
          </a:effectRef>
          <a:fontRef idx="minor">
            <a:schemeClr val="tx1"/>
          </a:fontRef>
        </p:style>
      </p:cxnSp>
      <p:sp>
        <p:nvSpPr>
          <p:cNvPr id="18" name="文本框 17">
            <a:extLst>
              <a:ext uri="{FF2B5EF4-FFF2-40B4-BE49-F238E27FC236}">
                <a16:creationId xmlns:a16="http://schemas.microsoft.com/office/drawing/2014/main" id="{B549F107-E477-4A74-B402-0C5C5CF1DC95}"/>
              </a:ext>
            </a:extLst>
          </p:cNvPr>
          <p:cNvSpPr txBox="1"/>
          <p:nvPr/>
        </p:nvSpPr>
        <p:spPr>
          <a:xfrm>
            <a:off x="7258050" y="3024833"/>
            <a:ext cx="1228725" cy="338554"/>
          </a:xfrm>
          <a:prstGeom prst="rect">
            <a:avLst/>
          </a:prstGeom>
          <a:noFill/>
        </p:spPr>
        <p:txBody>
          <a:bodyPr wrap="square" rtlCol="0">
            <a:spAutoFit/>
          </a:bodyPr>
          <a:lstStyle/>
          <a:p>
            <a:r>
              <a:rPr lang="en-US" altLang="zh-CN" sz="1600" b="1" dirty="0"/>
              <a:t>Location</a:t>
            </a:r>
            <a:endParaRPr lang="zh-CN" altLang="en-US" sz="1600" b="1" dirty="0"/>
          </a:p>
        </p:txBody>
      </p:sp>
      <p:sp>
        <p:nvSpPr>
          <p:cNvPr id="19" name="矩形 18">
            <a:extLst>
              <a:ext uri="{FF2B5EF4-FFF2-40B4-BE49-F238E27FC236}">
                <a16:creationId xmlns:a16="http://schemas.microsoft.com/office/drawing/2014/main" id="{B77303CE-CE4A-47A5-900B-EB6FC2A09FB9}"/>
              </a:ext>
            </a:extLst>
          </p:cNvPr>
          <p:cNvSpPr/>
          <p:nvPr/>
        </p:nvSpPr>
        <p:spPr>
          <a:xfrm>
            <a:off x="8939601" y="5817394"/>
            <a:ext cx="1839103" cy="64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Expand,</a:t>
            </a:r>
          </a:p>
          <a:p>
            <a:pPr algn="ctr"/>
            <a:r>
              <a:rPr lang="en-US" altLang="zh-CN" b="1" dirty="0"/>
              <a:t>Take over</a:t>
            </a:r>
          </a:p>
        </p:txBody>
      </p:sp>
      <p:cxnSp>
        <p:nvCxnSpPr>
          <p:cNvPr id="21" name="连接符: 肘形 20">
            <a:extLst>
              <a:ext uri="{FF2B5EF4-FFF2-40B4-BE49-F238E27FC236}">
                <a16:creationId xmlns:a16="http://schemas.microsoft.com/office/drawing/2014/main" id="{D03820BC-0321-41B1-A094-246B3BD22B42}"/>
              </a:ext>
            </a:extLst>
          </p:cNvPr>
          <p:cNvCxnSpPr>
            <a:stCxn id="6" idx="0"/>
            <a:endCxn id="9" idx="3"/>
          </p:cNvCxnSpPr>
          <p:nvPr/>
        </p:nvCxnSpPr>
        <p:spPr>
          <a:xfrm rot="16200000" flipV="1">
            <a:off x="3929162" y="453828"/>
            <a:ext cx="1005857" cy="3327821"/>
          </a:xfrm>
          <a:prstGeom prst="bentConnector2">
            <a:avLst/>
          </a:prstGeom>
        </p:spPr>
        <p:style>
          <a:lnRef idx="3">
            <a:schemeClr val="dk1"/>
          </a:lnRef>
          <a:fillRef idx="0">
            <a:schemeClr val="dk1"/>
          </a:fillRef>
          <a:effectRef idx="2">
            <a:schemeClr val="dk1"/>
          </a:effectRef>
          <a:fontRef idx="minor">
            <a:schemeClr val="tx1"/>
          </a:fontRef>
        </p:style>
      </p:cxnSp>
      <p:cxnSp>
        <p:nvCxnSpPr>
          <p:cNvPr id="23" name="连接符: 肘形 22">
            <a:extLst>
              <a:ext uri="{FF2B5EF4-FFF2-40B4-BE49-F238E27FC236}">
                <a16:creationId xmlns:a16="http://schemas.microsoft.com/office/drawing/2014/main" id="{12781FF5-B5D7-49E6-A0DE-4BCEA11D2109}"/>
              </a:ext>
            </a:extLst>
          </p:cNvPr>
          <p:cNvCxnSpPr>
            <a:cxnSpLocks/>
            <a:stCxn id="6" idx="1"/>
            <a:endCxn id="10" idx="3"/>
          </p:cNvCxnSpPr>
          <p:nvPr/>
        </p:nvCxnSpPr>
        <p:spPr>
          <a:xfrm rot="10800000">
            <a:off x="2768178" y="3429000"/>
            <a:ext cx="2408270" cy="1"/>
          </a:xfrm>
          <a:prstGeom prst="bentConnector3">
            <a:avLst/>
          </a:prstGeom>
        </p:spPr>
        <p:style>
          <a:lnRef idx="3">
            <a:schemeClr val="dk1"/>
          </a:lnRef>
          <a:fillRef idx="0">
            <a:schemeClr val="dk1"/>
          </a:fillRef>
          <a:effectRef idx="2">
            <a:schemeClr val="dk1"/>
          </a:effectRef>
          <a:fontRef idx="minor">
            <a:schemeClr val="tx1"/>
          </a:fontRef>
        </p:style>
      </p:cxnSp>
      <p:cxnSp>
        <p:nvCxnSpPr>
          <p:cNvPr id="26" name="连接符: 肘形 25">
            <a:extLst>
              <a:ext uri="{FF2B5EF4-FFF2-40B4-BE49-F238E27FC236}">
                <a16:creationId xmlns:a16="http://schemas.microsoft.com/office/drawing/2014/main" id="{7CB892E8-DDD8-4E0C-AAFC-BC5ACF6ABFFF}"/>
              </a:ext>
            </a:extLst>
          </p:cNvPr>
          <p:cNvCxnSpPr>
            <a:stCxn id="6" idx="2"/>
          </p:cNvCxnSpPr>
          <p:nvPr/>
        </p:nvCxnSpPr>
        <p:spPr>
          <a:xfrm rot="5400000">
            <a:off x="3714104" y="3180704"/>
            <a:ext cx="1325268" cy="3438525"/>
          </a:xfrm>
          <a:prstGeom prst="bentConnector2">
            <a:avLst/>
          </a:prstGeom>
        </p:spPr>
        <p:style>
          <a:lnRef idx="3">
            <a:schemeClr val="dk1"/>
          </a:lnRef>
          <a:fillRef idx="0">
            <a:schemeClr val="dk1"/>
          </a:fillRef>
          <a:effectRef idx="2">
            <a:schemeClr val="dk1"/>
          </a:effectRef>
          <a:fontRef idx="minor">
            <a:schemeClr val="tx1"/>
          </a:fontRef>
        </p:style>
      </p:cxnSp>
      <p:cxnSp>
        <p:nvCxnSpPr>
          <p:cNvPr id="28" name="连接符: 肘形 27">
            <a:extLst>
              <a:ext uri="{FF2B5EF4-FFF2-40B4-BE49-F238E27FC236}">
                <a16:creationId xmlns:a16="http://schemas.microsoft.com/office/drawing/2014/main" id="{1536C5FC-63B1-4325-A5C2-97CC0FC323B2}"/>
              </a:ext>
            </a:extLst>
          </p:cNvPr>
          <p:cNvCxnSpPr>
            <a:stCxn id="6" idx="3"/>
            <a:endCxn id="19" idx="1"/>
          </p:cNvCxnSpPr>
          <p:nvPr/>
        </p:nvCxnSpPr>
        <p:spPr>
          <a:xfrm>
            <a:off x="7015551" y="3429000"/>
            <a:ext cx="1924050" cy="2709863"/>
          </a:xfrm>
          <a:prstGeom prst="bentConnector3">
            <a:avLst>
              <a:gd name="adj1" fmla="val 0"/>
            </a:avLst>
          </a:prstGeom>
        </p:spPr>
        <p:style>
          <a:lnRef idx="3">
            <a:schemeClr val="dk1"/>
          </a:lnRef>
          <a:fillRef idx="0">
            <a:schemeClr val="dk1"/>
          </a:fillRef>
          <a:effectRef idx="2">
            <a:schemeClr val="dk1"/>
          </a:effectRef>
          <a:fontRef idx="minor">
            <a:schemeClr val="tx1"/>
          </a:fontRef>
        </p:style>
      </p:cxnSp>
      <p:sp>
        <p:nvSpPr>
          <p:cNvPr id="31" name="文本框 30">
            <a:extLst>
              <a:ext uri="{FF2B5EF4-FFF2-40B4-BE49-F238E27FC236}">
                <a16:creationId xmlns:a16="http://schemas.microsoft.com/office/drawing/2014/main" id="{4249CB8C-07B4-4232-8EFB-362B32ECEACE}"/>
              </a:ext>
            </a:extLst>
          </p:cNvPr>
          <p:cNvSpPr txBox="1"/>
          <p:nvPr/>
        </p:nvSpPr>
        <p:spPr>
          <a:xfrm>
            <a:off x="7258050" y="5648117"/>
            <a:ext cx="1228725" cy="338554"/>
          </a:xfrm>
          <a:prstGeom prst="rect">
            <a:avLst/>
          </a:prstGeom>
          <a:noFill/>
        </p:spPr>
        <p:txBody>
          <a:bodyPr wrap="square" rtlCol="0">
            <a:spAutoFit/>
          </a:bodyPr>
          <a:lstStyle/>
          <a:p>
            <a:r>
              <a:rPr lang="en-US" altLang="zh-CN" sz="1600" b="1" dirty="0"/>
              <a:t>Purpose</a:t>
            </a:r>
            <a:endParaRPr lang="zh-CN" altLang="en-US" sz="1600" b="1" dirty="0"/>
          </a:p>
        </p:txBody>
      </p:sp>
      <p:sp>
        <p:nvSpPr>
          <p:cNvPr id="32" name="文本框 31">
            <a:extLst>
              <a:ext uri="{FF2B5EF4-FFF2-40B4-BE49-F238E27FC236}">
                <a16:creationId xmlns:a16="http://schemas.microsoft.com/office/drawing/2014/main" id="{ABB4CC49-533F-486D-88B3-5CDABB42CD84}"/>
              </a:ext>
            </a:extLst>
          </p:cNvPr>
          <p:cNvSpPr txBox="1"/>
          <p:nvPr/>
        </p:nvSpPr>
        <p:spPr>
          <a:xfrm>
            <a:off x="3401158" y="1652817"/>
            <a:ext cx="2103079" cy="338554"/>
          </a:xfrm>
          <a:prstGeom prst="rect">
            <a:avLst/>
          </a:prstGeom>
          <a:noFill/>
        </p:spPr>
        <p:txBody>
          <a:bodyPr wrap="square" rtlCol="0">
            <a:spAutoFit/>
          </a:bodyPr>
          <a:lstStyle/>
          <a:p>
            <a:r>
              <a:rPr lang="en-US" altLang="zh-CN" sz="1600" b="1" dirty="0"/>
              <a:t>Source of power</a:t>
            </a:r>
            <a:endParaRPr lang="zh-CN" altLang="en-US" sz="1600" b="1" dirty="0"/>
          </a:p>
        </p:txBody>
      </p:sp>
      <p:sp>
        <p:nvSpPr>
          <p:cNvPr id="33" name="文本框 32">
            <a:extLst>
              <a:ext uri="{FF2B5EF4-FFF2-40B4-BE49-F238E27FC236}">
                <a16:creationId xmlns:a16="http://schemas.microsoft.com/office/drawing/2014/main" id="{6BB03541-89EB-4C41-84B8-3FB70001EA6B}"/>
              </a:ext>
            </a:extLst>
          </p:cNvPr>
          <p:cNvSpPr txBox="1"/>
          <p:nvPr/>
        </p:nvSpPr>
        <p:spPr>
          <a:xfrm>
            <a:off x="3642534" y="3080875"/>
            <a:ext cx="1228725" cy="338554"/>
          </a:xfrm>
          <a:prstGeom prst="rect">
            <a:avLst/>
          </a:prstGeom>
          <a:noFill/>
        </p:spPr>
        <p:txBody>
          <a:bodyPr wrap="square" rtlCol="0">
            <a:spAutoFit/>
          </a:bodyPr>
          <a:lstStyle/>
          <a:p>
            <a:r>
              <a:rPr lang="en-US" altLang="zh-CN" sz="1600" b="1" dirty="0"/>
              <a:t>Weakness</a:t>
            </a:r>
            <a:endParaRPr lang="zh-CN" altLang="en-US" sz="1600" b="1" dirty="0"/>
          </a:p>
        </p:txBody>
      </p:sp>
      <p:sp>
        <p:nvSpPr>
          <p:cNvPr id="34" name="文本框 33">
            <a:extLst>
              <a:ext uri="{FF2B5EF4-FFF2-40B4-BE49-F238E27FC236}">
                <a16:creationId xmlns:a16="http://schemas.microsoft.com/office/drawing/2014/main" id="{5F0791D1-E181-4500-971F-EB7B77E20717}"/>
              </a:ext>
            </a:extLst>
          </p:cNvPr>
          <p:cNvSpPr txBox="1"/>
          <p:nvPr/>
        </p:nvSpPr>
        <p:spPr>
          <a:xfrm>
            <a:off x="3762375" y="5073914"/>
            <a:ext cx="1228725" cy="338554"/>
          </a:xfrm>
          <a:prstGeom prst="rect">
            <a:avLst/>
          </a:prstGeom>
          <a:noFill/>
        </p:spPr>
        <p:txBody>
          <a:bodyPr wrap="square" rtlCol="0">
            <a:spAutoFit/>
          </a:bodyPr>
          <a:lstStyle/>
          <a:p>
            <a:r>
              <a:rPr lang="en-US" altLang="zh-CN" sz="1600" b="1" dirty="0"/>
              <a:t>Abilities</a:t>
            </a:r>
            <a:endParaRPr lang="zh-CN" altLang="en-US" sz="1600" b="1" dirty="0"/>
          </a:p>
        </p:txBody>
      </p:sp>
    </p:spTree>
    <p:extLst>
      <p:ext uri="{BB962C8B-B14F-4D97-AF65-F5344CB8AC3E}">
        <p14:creationId xmlns:p14="http://schemas.microsoft.com/office/powerpoint/2010/main" val="108628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菱形 4">
            <a:extLst>
              <a:ext uri="{FF2B5EF4-FFF2-40B4-BE49-F238E27FC236}">
                <a16:creationId xmlns:a16="http://schemas.microsoft.com/office/drawing/2014/main" id="{A4324CB7-1A35-425F-BF17-1EE034729930}"/>
              </a:ext>
            </a:extLst>
          </p:cNvPr>
          <p:cNvSpPr/>
          <p:nvPr/>
        </p:nvSpPr>
        <p:spPr>
          <a:xfrm>
            <a:off x="1994528" y="4812118"/>
            <a:ext cx="1839103" cy="1616665"/>
          </a:xfrm>
          <a:prstGeom prst="diamond">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Darkness</a:t>
            </a:r>
            <a:endParaRPr lang="zh-CN" altLang="en-US" sz="1400" b="1" dirty="0"/>
          </a:p>
        </p:txBody>
      </p:sp>
      <p:sp>
        <p:nvSpPr>
          <p:cNvPr id="7" name="菱形 6">
            <a:extLst>
              <a:ext uri="{FF2B5EF4-FFF2-40B4-BE49-F238E27FC236}">
                <a16:creationId xmlns:a16="http://schemas.microsoft.com/office/drawing/2014/main" id="{0BDD4E81-126D-4748-8E35-BC1B17A23A4D}"/>
              </a:ext>
            </a:extLst>
          </p:cNvPr>
          <p:cNvSpPr/>
          <p:nvPr/>
        </p:nvSpPr>
        <p:spPr>
          <a:xfrm>
            <a:off x="2148313" y="583276"/>
            <a:ext cx="1531532" cy="1507295"/>
          </a:xfrm>
          <a:prstGeom prst="diamond">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Alan Wake</a:t>
            </a:r>
            <a:endParaRPr lang="zh-CN" altLang="en-US" sz="1400" b="1" dirty="0"/>
          </a:p>
        </p:txBody>
      </p:sp>
      <p:sp>
        <p:nvSpPr>
          <p:cNvPr id="8" name="矩形 7">
            <a:extLst>
              <a:ext uri="{FF2B5EF4-FFF2-40B4-BE49-F238E27FC236}">
                <a16:creationId xmlns:a16="http://schemas.microsoft.com/office/drawing/2014/main" id="{A87AEF3D-6B04-4B8A-B018-2A1BCC5D88FA}"/>
              </a:ext>
            </a:extLst>
          </p:cNvPr>
          <p:cNvSpPr/>
          <p:nvPr/>
        </p:nvSpPr>
        <p:spPr>
          <a:xfrm>
            <a:off x="5286895" y="1104167"/>
            <a:ext cx="1221971" cy="465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Horror Fiction</a:t>
            </a:r>
            <a:endParaRPr lang="zh-CN" altLang="en-US" sz="1400" b="1" dirty="0"/>
          </a:p>
        </p:txBody>
      </p:sp>
      <p:cxnSp>
        <p:nvCxnSpPr>
          <p:cNvPr id="10" name="直接箭头连接符 9">
            <a:extLst>
              <a:ext uri="{FF2B5EF4-FFF2-40B4-BE49-F238E27FC236}">
                <a16:creationId xmlns:a16="http://schemas.microsoft.com/office/drawing/2014/main" id="{A6EACBF6-4C4D-4DD2-A5A6-A0389A1A8AF5}"/>
              </a:ext>
            </a:extLst>
          </p:cNvPr>
          <p:cNvCxnSpPr>
            <a:cxnSpLocks/>
            <a:stCxn id="7" idx="3"/>
            <a:endCxn id="8" idx="1"/>
          </p:cNvCxnSpPr>
          <p:nvPr/>
        </p:nvCxnSpPr>
        <p:spPr>
          <a:xfrm>
            <a:off x="3679845" y="1336924"/>
            <a:ext cx="160705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矩形 10">
            <a:extLst>
              <a:ext uri="{FF2B5EF4-FFF2-40B4-BE49-F238E27FC236}">
                <a16:creationId xmlns:a16="http://schemas.microsoft.com/office/drawing/2014/main" id="{0A2BC82C-B330-4E41-9691-7CBB746323F9}"/>
              </a:ext>
            </a:extLst>
          </p:cNvPr>
          <p:cNvSpPr/>
          <p:nvPr/>
        </p:nvSpPr>
        <p:spPr>
          <a:xfrm>
            <a:off x="7216835" y="4621876"/>
            <a:ext cx="1221971" cy="1997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Reality</a:t>
            </a:r>
            <a:endParaRPr lang="zh-CN" altLang="en-US" sz="1400" b="1" dirty="0"/>
          </a:p>
        </p:txBody>
      </p:sp>
      <p:sp>
        <p:nvSpPr>
          <p:cNvPr id="12" name="文本框 11">
            <a:extLst>
              <a:ext uri="{FF2B5EF4-FFF2-40B4-BE49-F238E27FC236}">
                <a16:creationId xmlns:a16="http://schemas.microsoft.com/office/drawing/2014/main" id="{ED09169E-9DD2-429A-8AB7-3741ED346BEE}"/>
              </a:ext>
            </a:extLst>
          </p:cNvPr>
          <p:cNvSpPr txBox="1"/>
          <p:nvPr/>
        </p:nvSpPr>
        <p:spPr>
          <a:xfrm>
            <a:off x="4266554" y="1336923"/>
            <a:ext cx="872836" cy="307777"/>
          </a:xfrm>
          <a:prstGeom prst="rect">
            <a:avLst/>
          </a:prstGeom>
          <a:noFill/>
        </p:spPr>
        <p:txBody>
          <a:bodyPr wrap="square" rtlCol="0">
            <a:spAutoFit/>
          </a:bodyPr>
          <a:lstStyle/>
          <a:p>
            <a:r>
              <a:rPr lang="en-US" altLang="zh-CN" sz="1400" b="1" dirty="0">
                <a:solidFill>
                  <a:schemeClr val="accent5">
                    <a:lumMod val="60000"/>
                    <a:lumOff val="40000"/>
                  </a:schemeClr>
                </a:solidFill>
              </a:rPr>
              <a:t>Write</a:t>
            </a:r>
            <a:endParaRPr lang="zh-CN" altLang="en-US" sz="1400" b="1" dirty="0">
              <a:solidFill>
                <a:schemeClr val="accent5">
                  <a:lumMod val="60000"/>
                  <a:lumOff val="40000"/>
                </a:schemeClr>
              </a:solidFill>
            </a:endParaRPr>
          </a:p>
        </p:txBody>
      </p:sp>
      <p:cxnSp>
        <p:nvCxnSpPr>
          <p:cNvPr id="16" name="连接符: 肘形 15">
            <a:extLst>
              <a:ext uri="{FF2B5EF4-FFF2-40B4-BE49-F238E27FC236}">
                <a16:creationId xmlns:a16="http://schemas.microsoft.com/office/drawing/2014/main" id="{BA7F00AA-AD84-42BA-9E09-7DA200B1A829}"/>
              </a:ext>
            </a:extLst>
          </p:cNvPr>
          <p:cNvCxnSpPr>
            <a:stCxn id="5" idx="0"/>
            <a:endCxn id="7" idx="2"/>
          </p:cNvCxnSpPr>
          <p:nvPr/>
        </p:nvCxnSpPr>
        <p:spPr>
          <a:xfrm rot="16200000" flipV="1">
            <a:off x="1553307" y="3451344"/>
            <a:ext cx="2721547" cy="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17" name="文本框 16">
            <a:extLst>
              <a:ext uri="{FF2B5EF4-FFF2-40B4-BE49-F238E27FC236}">
                <a16:creationId xmlns:a16="http://schemas.microsoft.com/office/drawing/2014/main" id="{863109D1-0747-4DCF-8A74-434BB3D21D83}"/>
              </a:ext>
            </a:extLst>
          </p:cNvPr>
          <p:cNvSpPr txBox="1"/>
          <p:nvPr/>
        </p:nvSpPr>
        <p:spPr>
          <a:xfrm>
            <a:off x="2931949" y="2169499"/>
            <a:ext cx="955498" cy="738664"/>
          </a:xfrm>
          <a:prstGeom prst="rect">
            <a:avLst/>
          </a:prstGeom>
          <a:noFill/>
        </p:spPr>
        <p:txBody>
          <a:bodyPr wrap="square" rtlCol="0">
            <a:spAutoFit/>
          </a:bodyPr>
          <a:lstStyle/>
          <a:p>
            <a:r>
              <a:rPr lang="en-US" altLang="zh-CN" sz="1400" b="1" dirty="0"/>
              <a:t>Want </a:t>
            </a:r>
          </a:p>
          <a:p>
            <a:r>
              <a:rPr lang="en-US" altLang="zh-CN" sz="1400" b="1" dirty="0"/>
              <a:t>To </a:t>
            </a:r>
          </a:p>
          <a:p>
            <a:r>
              <a:rPr lang="en-US" altLang="zh-CN" sz="1400" b="1" dirty="0"/>
              <a:t>Control</a:t>
            </a:r>
            <a:endParaRPr lang="zh-CN" altLang="en-US" sz="1400" b="1" dirty="0"/>
          </a:p>
        </p:txBody>
      </p:sp>
      <p:sp>
        <p:nvSpPr>
          <p:cNvPr id="18" name="菱形 17">
            <a:extLst>
              <a:ext uri="{FF2B5EF4-FFF2-40B4-BE49-F238E27FC236}">
                <a16:creationId xmlns:a16="http://schemas.microsoft.com/office/drawing/2014/main" id="{8BC00E3B-6E7E-4336-8DED-1C5264222F4F}"/>
              </a:ext>
            </a:extLst>
          </p:cNvPr>
          <p:cNvSpPr/>
          <p:nvPr/>
        </p:nvSpPr>
        <p:spPr>
          <a:xfrm>
            <a:off x="383822" y="2906499"/>
            <a:ext cx="1193105" cy="1107620"/>
          </a:xfrm>
          <a:prstGeom prst="diamond">
            <a:avLst/>
          </a:prstGeom>
          <a:solidFill>
            <a:srgbClr val="EA007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Alice</a:t>
            </a:r>
            <a:endParaRPr lang="zh-CN" altLang="en-US" sz="1400" b="1" dirty="0"/>
          </a:p>
        </p:txBody>
      </p:sp>
      <p:cxnSp>
        <p:nvCxnSpPr>
          <p:cNvPr id="20" name="连接符: 肘形 19">
            <a:extLst>
              <a:ext uri="{FF2B5EF4-FFF2-40B4-BE49-F238E27FC236}">
                <a16:creationId xmlns:a16="http://schemas.microsoft.com/office/drawing/2014/main" id="{BE79C0A1-E102-435A-BDFD-80FFCC38F137}"/>
              </a:ext>
            </a:extLst>
          </p:cNvPr>
          <p:cNvCxnSpPr>
            <a:stCxn id="5" idx="1"/>
            <a:endCxn id="18" idx="2"/>
          </p:cNvCxnSpPr>
          <p:nvPr/>
        </p:nvCxnSpPr>
        <p:spPr>
          <a:xfrm rot="10800000">
            <a:off x="980376" y="4014119"/>
            <a:ext cx="1014153" cy="1606332"/>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21" name="文本框 20">
            <a:extLst>
              <a:ext uri="{FF2B5EF4-FFF2-40B4-BE49-F238E27FC236}">
                <a16:creationId xmlns:a16="http://schemas.microsoft.com/office/drawing/2014/main" id="{2496526C-24B9-49F8-8341-369086C1EF98}"/>
              </a:ext>
            </a:extLst>
          </p:cNvPr>
          <p:cNvSpPr txBox="1"/>
          <p:nvPr/>
        </p:nvSpPr>
        <p:spPr>
          <a:xfrm>
            <a:off x="980374" y="4109648"/>
            <a:ext cx="1014154" cy="307777"/>
          </a:xfrm>
          <a:prstGeom prst="rect">
            <a:avLst/>
          </a:prstGeom>
          <a:noFill/>
        </p:spPr>
        <p:txBody>
          <a:bodyPr wrap="square" rtlCol="0">
            <a:spAutoFit/>
          </a:bodyPr>
          <a:lstStyle/>
          <a:p>
            <a:r>
              <a:rPr lang="en-US" altLang="zh-CN" sz="1400" b="1" dirty="0">
                <a:solidFill>
                  <a:schemeClr val="tx1">
                    <a:lumMod val="95000"/>
                    <a:lumOff val="5000"/>
                  </a:schemeClr>
                </a:solidFill>
              </a:rPr>
              <a:t>Capture</a:t>
            </a:r>
            <a:endParaRPr lang="zh-CN" altLang="en-US" sz="1400" b="1" dirty="0">
              <a:solidFill>
                <a:schemeClr val="tx1">
                  <a:lumMod val="95000"/>
                  <a:lumOff val="5000"/>
                </a:schemeClr>
              </a:solidFill>
            </a:endParaRPr>
          </a:p>
        </p:txBody>
      </p:sp>
      <p:cxnSp>
        <p:nvCxnSpPr>
          <p:cNvPr id="23" name="连接符: 肘形 22">
            <a:extLst>
              <a:ext uri="{FF2B5EF4-FFF2-40B4-BE49-F238E27FC236}">
                <a16:creationId xmlns:a16="http://schemas.microsoft.com/office/drawing/2014/main" id="{3EE98688-1483-4C1E-8B34-8B485D04D136}"/>
              </a:ext>
            </a:extLst>
          </p:cNvPr>
          <p:cNvCxnSpPr>
            <a:cxnSpLocks/>
            <a:stCxn id="18" idx="0"/>
            <a:endCxn id="7" idx="1"/>
          </p:cNvCxnSpPr>
          <p:nvPr/>
        </p:nvCxnSpPr>
        <p:spPr>
          <a:xfrm rot="5400000" flipH="1" flipV="1">
            <a:off x="779557" y="1537743"/>
            <a:ext cx="1569575" cy="1167938"/>
          </a:xfrm>
          <a:prstGeom prst="bentConnector2">
            <a:avLst/>
          </a:prstGeom>
          <a:ln>
            <a:solidFill>
              <a:srgbClr val="C40062"/>
            </a:solidFill>
            <a:tailEnd type="triangle"/>
          </a:ln>
        </p:spPr>
        <p:style>
          <a:lnRef idx="3">
            <a:schemeClr val="accent6"/>
          </a:lnRef>
          <a:fillRef idx="0">
            <a:schemeClr val="accent6"/>
          </a:fillRef>
          <a:effectRef idx="2">
            <a:schemeClr val="accent6"/>
          </a:effectRef>
          <a:fontRef idx="minor">
            <a:schemeClr val="tx1"/>
          </a:fontRef>
        </p:style>
      </p:cxnSp>
      <p:sp>
        <p:nvSpPr>
          <p:cNvPr id="24" name="文本框 23">
            <a:extLst>
              <a:ext uri="{FF2B5EF4-FFF2-40B4-BE49-F238E27FC236}">
                <a16:creationId xmlns:a16="http://schemas.microsoft.com/office/drawing/2014/main" id="{751B11DF-B3DC-4E9A-AD10-903EA9018C93}"/>
              </a:ext>
            </a:extLst>
          </p:cNvPr>
          <p:cNvSpPr txBox="1"/>
          <p:nvPr/>
        </p:nvSpPr>
        <p:spPr>
          <a:xfrm>
            <a:off x="1103365" y="1384687"/>
            <a:ext cx="947124" cy="307777"/>
          </a:xfrm>
          <a:prstGeom prst="rect">
            <a:avLst/>
          </a:prstGeom>
          <a:noFill/>
        </p:spPr>
        <p:txBody>
          <a:bodyPr wrap="square" rtlCol="0">
            <a:spAutoFit/>
          </a:bodyPr>
          <a:lstStyle/>
          <a:p>
            <a:r>
              <a:rPr lang="en-US" altLang="zh-CN" sz="1400" b="1" dirty="0">
                <a:solidFill>
                  <a:srgbClr val="FF2190"/>
                </a:solidFill>
              </a:rPr>
              <a:t>Wife of</a:t>
            </a:r>
            <a:endParaRPr lang="zh-CN" altLang="en-US" sz="1400" b="1" dirty="0">
              <a:solidFill>
                <a:srgbClr val="FF2190"/>
              </a:solidFill>
            </a:endParaRPr>
          </a:p>
        </p:txBody>
      </p:sp>
      <p:cxnSp>
        <p:nvCxnSpPr>
          <p:cNvPr id="26" name="连接符: 肘形 25">
            <a:extLst>
              <a:ext uri="{FF2B5EF4-FFF2-40B4-BE49-F238E27FC236}">
                <a16:creationId xmlns:a16="http://schemas.microsoft.com/office/drawing/2014/main" id="{C0D1EE72-A7C1-4FA4-B53E-E6EAD1F092EB}"/>
              </a:ext>
            </a:extLst>
          </p:cNvPr>
          <p:cNvCxnSpPr>
            <a:cxnSpLocks/>
            <a:stCxn id="5" idx="3"/>
            <a:endCxn id="11" idx="1"/>
          </p:cNvCxnSpPr>
          <p:nvPr/>
        </p:nvCxnSpPr>
        <p:spPr>
          <a:xfrm>
            <a:off x="3833631" y="5620451"/>
            <a:ext cx="3383204" cy="2"/>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9" name="连接符: 肘形 28">
            <a:extLst>
              <a:ext uri="{FF2B5EF4-FFF2-40B4-BE49-F238E27FC236}">
                <a16:creationId xmlns:a16="http://schemas.microsoft.com/office/drawing/2014/main" id="{ADD21F3A-0065-4F58-ACE8-0338C2884253}"/>
              </a:ext>
            </a:extLst>
          </p:cNvPr>
          <p:cNvCxnSpPr>
            <a:stCxn id="5" idx="3"/>
            <a:endCxn id="8" idx="2"/>
          </p:cNvCxnSpPr>
          <p:nvPr/>
        </p:nvCxnSpPr>
        <p:spPr>
          <a:xfrm flipV="1">
            <a:off x="3833631" y="1569680"/>
            <a:ext cx="2064250" cy="4050771"/>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30" name="文本框 29">
            <a:extLst>
              <a:ext uri="{FF2B5EF4-FFF2-40B4-BE49-F238E27FC236}">
                <a16:creationId xmlns:a16="http://schemas.microsoft.com/office/drawing/2014/main" id="{FB034297-47FE-441E-8CFC-2C76F5B4E783}"/>
              </a:ext>
            </a:extLst>
          </p:cNvPr>
          <p:cNvSpPr txBox="1"/>
          <p:nvPr/>
        </p:nvSpPr>
        <p:spPr>
          <a:xfrm>
            <a:off x="5338622" y="1692464"/>
            <a:ext cx="1702257" cy="307777"/>
          </a:xfrm>
          <a:prstGeom prst="rect">
            <a:avLst/>
          </a:prstGeom>
          <a:noFill/>
        </p:spPr>
        <p:txBody>
          <a:bodyPr wrap="square" rtlCol="0">
            <a:spAutoFit/>
          </a:bodyPr>
          <a:lstStyle/>
          <a:p>
            <a:r>
              <a:rPr lang="en-US" altLang="zh-CN" sz="1400" b="1" dirty="0"/>
              <a:t>Make come true</a:t>
            </a:r>
            <a:endParaRPr lang="zh-CN" altLang="en-US" sz="1400" b="1" dirty="0"/>
          </a:p>
        </p:txBody>
      </p:sp>
      <p:sp>
        <p:nvSpPr>
          <p:cNvPr id="31" name="文本框 30">
            <a:extLst>
              <a:ext uri="{FF2B5EF4-FFF2-40B4-BE49-F238E27FC236}">
                <a16:creationId xmlns:a16="http://schemas.microsoft.com/office/drawing/2014/main" id="{69590B29-72C6-4C33-9929-70B2CA6B2A89}"/>
              </a:ext>
            </a:extLst>
          </p:cNvPr>
          <p:cNvSpPr txBox="1"/>
          <p:nvPr/>
        </p:nvSpPr>
        <p:spPr>
          <a:xfrm>
            <a:off x="6261337" y="5297066"/>
            <a:ext cx="955498" cy="307777"/>
          </a:xfrm>
          <a:prstGeom prst="rect">
            <a:avLst/>
          </a:prstGeom>
          <a:noFill/>
        </p:spPr>
        <p:txBody>
          <a:bodyPr wrap="square" rtlCol="0">
            <a:spAutoFit/>
          </a:bodyPr>
          <a:lstStyle/>
          <a:p>
            <a:r>
              <a:rPr lang="en-US" altLang="zh-CN" sz="1400" b="1" dirty="0"/>
              <a:t>Twist</a:t>
            </a:r>
            <a:endParaRPr lang="zh-CN" altLang="en-US" sz="1400" b="1" dirty="0"/>
          </a:p>
        </p:txBody>
      </p:sp>
      <p:sp>
        <p:nvSpPr>
          <p:cNvPr id="33" name="矩形 32">
            <a:extLst>
              <a:ext uri="{FF2B5EF4-FFF2-40B4-BE49-F238E27FC236}">
                <a16:creationId xmlns:a16="http://schemas.microsoft.com/office/drawing/2014/main" id="{493EEF1F-D597-468D-B7AE-0D30809F61E5}"/>
              </a:ext>
            </a:extLst>
          </p:cNvPr>
          <p:cNvSpPr/>
          <p:nvPr/>
        </p:nvSpPr>
        <p:spPr>
          <a:xfrm>
            <a:off x="9666921" y="4621875"/>
            <a:ext cx="1221971" cy="199715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Dream</a:t>
            </a:r>
            <a:endParaRPr lang="zh-CN" altLang="en-US" sz="1400" b="1" dirty="0"/>
          </a:p>
        </p:txBody>
      </p:sp>
      <p:cxnSp>
        <p:nvCxnSpPr>
          <p:cNvPr id="38" name="连接符: 肘形 37">
            <a:extLst>
              <a:ext uri="{FF2B5EF4-FFF2-40B4-BE49-F238E27FC236}">
                <a16:creationId xmlns:a16="http://schemas.microsoft.com/office/drawing/2014/main" id="{830C8848-840B-4B98-9487-49D03B7C6879}"/>
              </a:ext>
            </a:extLst>
          </p:cNvPr>
          <p:cNvCxnSpPr>
            <a:stCxn id="11" idx="3"/>
            <a:endCxn id="33" idx="1"/>
          </p:cNvCxnSpPr>
          <p:nvPr/>
        </p:nvCxnSpPr>
        <p:spPr>
          <a:xfrm flipV="1">
            <a:off x="8438806" y="5620452"/>
            <a:ext cx="1228115" cy="1"/>
          </a:xfrm>
          <a:prstGeom prst="bentConnector3">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50" name="文本框 49">
            <a:extLst>
              <a:ext uri="{FF2B5EF4-FFF2-40B4-BE49-F238E27FC236}">
                <a16:creationId xmlns:a16="http://schemas.microsoft.com/office/drawing/2014/main" id="{C9DF0184-D520-407A-8BED-A57D14BE3A17}"/>
              </a:ext>
            </a:extLst>
          </p:cNvPr>
          <p:cNvSpPr txBox="1"/>
          <p:nvPr/>
        </p:nvSpPr>
        <p:spPr>
          <a:xfrm>
            <a:off x="8356308" y="5660140"/>
            <a:ext cx="1449740" cy="307777"/>
          </a:xfrm>
          <a:prstGeom prst="rect">
            <a:avLst/>
          </a:prstGeom>
          <a:noFill/>
        </p:spPr>
        <p:txBody>
          <a:bodyPr wrap="square" rtlCol="0">
            <a:spAutoFit/>
          </a:bodyPr>
          <a:lstStyle/>
          <a:p>
            <a:r>
              <a:rPr lang="en-US" altLang="zh-CN" sz="1400" b="1" dirty="0">
                <a:solidFill>
                  <a:schemeClr val="accent1">
                    <a:lumMod val="50000"/>
                  </a:schemeClr>
                </a:solidFill>
              </a:rPr>
              <a:t>Swing between</a:t>
            </a:r>
            <a:endParaRPr lang="zh-CN" altLang="en-US" sz="1400" b="1" dirty="0">
              <a:solidFill>
                <a:schemeClr val="accent1">
                  <a:lumMod val="50000"/>
                </a:schemeClr>
              </a:solidFill>
            </a:endParaRPr>
          </a:p>
        </p:txBody>
      </p:sp>
      <p:sp>
        <p:nvSpPr>
          <p:cNvPr id="53" name="菱形 52">
            <a:extLst>
              <a:ext uri="{FF2B5EF4-FFF2-40B4-BE49-F238E27FC236}">
                <a16:creationId xmlns:a16="http://schemas.microsoft.com/office/drawing/2014/main" id="{FF2114E0-E75B-42A8-B769-A58F232D9940}"/>
              </a:ext>
            </a:extLst>
          </p:cNvPr>
          <p:cNvSpPr/>
          <p:nvPr/>
        </p:nvSpPr>
        <p:spPr>
          <a:xfrm>
            <a:off x="3833629" y="2847555"/>
            <a:ext cx="1384458" cy="1304506"/>
          </a:xfrm>
          <a:prstGeom prst="diamond">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Light</a:t>
            </a:r>
            <a:endParaRPr lang="zh-CN" altLang="en-US" sz="1400" b="1" dirty="0"/>
          </a:p>
        </p:txBody>
      </p:sp>
      <p:cxnSp>
        <p:nvCxnSpPr>
          <p:cNvPr id="55" name="连接符: 肘形 54">
            <a:extLst>
              <a:ext uri="{FF2B5EF4-FFF2-40B4-BE49-F238E27FC236}">
                <a16:creationId xmlns:a16="http://schemas.microsoft.com/office/drawing/2014/main" id="{CAB71D87-33FE-42B0-8C2F-7A0DAC99AC6B}"/>
              </a:ext>
            </a:extLst>
          </p:cNvPr>
          <p:cNvCxnSpPr>
            <a:cxnSpLocks/>
            <a:stCxn id="53" idx="2"/>
          </p:cNvCxnSpPr>
          <p:nvPr/>
        </p:nvCxnSpPr>
        <p:spPr>
          <a:xfrm rot="5400000">
            <a:off x="3418553" y="4066742"/>
            <a:ext cx="1021986" cy="1192624"/>
          </a:xfrm>
          <a:prstGeom prst="bentConnector2">
            <a:avLst/>
          </a:prstGeom>
          <a:ln>
            <a:solidFill>
              <a:schemeClr val="bg1"/>
            </a:solidFill>
            <a:tailEnd type="triangle"/>
          </a:ln>
        </p:spPr>
        <p:style>
          <a:lnRef idx="3">
            <a:schemeClr val="accent6"/>
          </a:lnRef>
          <a:fillRef idx="0">
            <a:schemeClr val="accent6"/>
          </a:fillRef>
          <a:effectRef idx="2">
            <a:schemeClr val="accent6"/>
          </a:effectRef>
          <a:fontRef idx="minor">
            <a:schemeClr val="tx1"/>
          </a:fontRef>
        </p:style>
      </p:cxnSp>
      <p:sp>
        <p:nvSpPr>
          <p:cNvPr id="57" name="文本框 56">
            <a:extLst>
              <a:ext uri="{FF2B5EF4-FFF2-40B4-BE49-F238E27FC236}">
                <a16:creationId xmlns:a16="http://schemas.microsoft.com/office/drawing/2014/main" id="{9929D345-2788-4398-BEC5-F4A90E438BAE}"/>
              </a:ext>
            </a:extLst>
          </p:cNvPr>
          <p:cNvSpPr txBox="1"/>
          <p:nvPr/>
        </p:nvSpPr>
        <p:spPr>
          <a:xfrm>
            <a:off x="3409698" y="4839194"/>
            <a:ext cx="933320" cy="307777"/>
          </a:xfrm>
          <a:prstGeom prst="rect">
            <a:avLst/>
          </a:prstGeom>
          <a:noFill/>
        </p:spPr>
        <p:txBody>
          <a:bodyPr wrap="square" rtlCol="0">
            <a:spAutoFit/>
          </a:bodyPr>
          <a:lstStyle/>
          <a:p>
            <a:r>
              <a:rPr lang="en-US" altLang="zh-CN" sz="1400" b="1" dirty="0">
                <a:solidFill>
                  <a:schemeClr val="bg1"/>
                </a:solidFill>
              </a:rPr>
              <a:t>Disperse</a:t>
            </a:r>
            <a:endParaRPr lang="zh-CN" altLang="en-US" sz="1400" b="1" dirty="0">
              <a:solidFill>
                <a:schemeClr val="bg1"/>
              </a:solidFill>
            </a:endParaRPr>
          </a:p>
        </p:txBody>
      </p:sp>
      <p:cxnSp>
        <p:nvCxnSpPr>
          <p:cNvPr id="59" name="连接符: 肘形 58">
            <a:extLst>
              <a:ext uri="{FF2B5EF4-FFF2-40B4-BE49-F238E27FC236}">
                <a16:creationId xmlns:a16="http://schemas.microsoft.com/office/drawing/2014/main" id="{D3AB49B3-EAD8-4ACC-86E4-7AB128A1822F}"/>
              </a:ext>
            </a:extLst>
          </p:cNvPr>
          <p:cNvCxnSpPr>
            <a:stCxn id="53" idx="0"/>
          </p:cNvCxnSpPr>
          <p:nvPr/>
        </p:nvCxnSpPr>
        <p:spPr>
          <a:xfrm rot="16200000" flipV="1">
            <a:off x="3333781" y="1655477"/>
            <a:ext cx="1045117" cy="1339039"/>
          </a:xfrm>
          <a:prstGeom prst="bentConnector2">
            <a:avLst/>
          </a:prstGeom>
          <a:ln>
            <a:solidFill>
              <a:schemeClr val="bg1"/>
            </a:solidFill>
            <a:tailEnd type="triangle"/>
          </a:ln>
        </p:spPr>
        <p:style>
          <a:lnRef idx="3">
            <a:schemeClr val="accent6"/>
          </a:lnRef>
          <a:fillRef idx="0">
            <a:schemeClr val="accent6"/>
          </a:fillRef>
          <a:effectRef idx="2">
            <a:schemeClr val="accent6"/>
          </a:effectRef>
          <a:fontRef idx="minor">
            <a:schemeClr val="tx1"/>
          </a:fontRef>
        </p:style>
      </p:cxnSp>
      <p:sp>
        <p:nvSpPr>
          <p:cNvPr id="61" name="文本框 60">
            <a:extLst>
              <a:ext uri="{FF2B5EF4-FFF2-40B4-BE49-F238E27FC236}">
                <a16:creationId xmlns:a16="http://schemas.microsoft.com/office/drawing/2014/main" id="{16EDCD11-FCAC-4347-A2FF-833DEE1CB9FB}"/>
              </a:ext>
            </a:extLst>
          </p:cNvPr>
          <p:cNvSpPr txBox="1"/>
          <p:nvPr/>
        </p:nvSpPr>
        <p:spPr>
          <a:xfrm>
            <a:off x="3335941" y="1814411"/>
            <a:ext cx="933320" cy="307777"/>
          </a:xfrm>
          <a:prstGeom prst="rect">
            <a:avLst/>
          </a:prstGeom>
          <a:noFill/>
        </p:spPr>
        <p:txBody>
          <a:bodyPr wrap="square" rtlCol="0">
            <a:spAutoFit/>
          </a:bodyPr>
          <a:lstStyle/>
          <a:p>
            <a:r>
              <a:rPr lang="en-US" altLang="zh-CN" sz="1400" b="1" dirty="0">
                <a:solidFill>
                  <a:schemeClr val="bg1"/>
                </a:solidFill>
              </a:rPr>
              <a:t>Protect</a:t>
            </a:r>
            <a:endParaRPr lang="zh-CN" altLang="en-US" sz="1400" b="1" dirty="0">
              <a:solidFill>
                <a:schemeClr val="bg1"/>
              </a:solidFill>
            </a:endParaRPr>
          </a:p>
        </p:txBody>
      </p:sp>
      <p:cxnSp>
        <p:nvCxnSpPr>
          <p:cNvPr id="63" name="连接符: 肘形 62">
            <a:extLst>
              <a:ext uri="{FF2B5EF4-FFF2-40B4-BE49-F238E27FC236}">
                <a16:creationId xmlns:a16="http://schemas.microsoft.com/office/drawing/2014/main" id="{C80D8D61-4F89-4467-A37E-AD5EE3E7578B}"/>
              </a:ext>
            </a:extLst>
          </p:cNvPr>
          <p:cNvCxnSpPr>
            <a:stCxn id="7" idx="1"/>
            <a:endCxn id="18" idx="3"/>
          </p:cNvCxnSpPr>
          <p:nvPr/>
        </p:nvCxnSpPr>
        <p:spPr>
          <a:xfrm rot="10800000" flipV="1">
            <a:off x="1576927" y="1336923"/>
            <a:ext cx="571386" cy="2123385"/>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66" name="文本框 65">
            <a:extLst>
              <a:ext uri="{FF2B5EF4-FFF2-40B4-BE49-F238E27FC236}">
                <a16:creationId xmlns:a16="http://schemas.microsoft.com/office/drawing/2014/main" id="{667BB8E5-2DCD-4923-BE07-6B3A5AF3577C}"/>
              </a:ext>
            </a:extLst>
          </p:cNvPr>
          <p:cNvSpPr txBox="1"/>
          <p:nvPr/>
        </p:nvSpPr>
        <p:spPr>
          <a:xfrm>
            <a:off x="1826520" y="2438666"/>
            <a:ext cx="872836" cy="954107"/>
          </a:xfrm>
          <a:prstGeom prst="rect">
            <a:avLst/>
          </a:prstGeom>
          <a:noFill/>
        </p:spPr>
        <p:txBody>
          <a:bodyPr wrap="square" rtlCol="0">
            <a:spAutoFit/>
          </a:bodyPr>
          <a:lstStyle/>
          <a:p>
            <a:r>
              <a:rPr lang="en-US" altLang="zh-CN" sz="1400" b="1" dirty="0">
                <a:solidFill>
                  <a:schemeClr val="accent5">
                    <a:lumMod val="60000"/>
                    <a:lumOff val="40000"/>
                  </a:schemeClr>
                </a:solidFill>
              </a:rPr>
              <a:t>Try</a:t>
            </a:r>
          </a:p>
          <a:p>
            <a:r>
              <a:rPr lang="en-US" altLang="zh-CN" sz="1400" b="1" dirty="0">
                <a:solidFill>
                  <a:schemeClr val="accent5">
                    <a:lumMod val="60000"/>
                    <a:lumOff val="40000"/>
                  </a:schemeClr>
                </a:solidFill>
              </a:rPr>
              <a:t>To</a:t>
            </a:r>
          </a:p>
          <a:p>
            <a:r>
              <a:rPr lang="en-US" altLang="zh-CN" sz="1400" b="1" dirty="0">
                <a:solidFill>
                  <a:schemeClr val="accent5">
                    <a:lumMod val="60000"/>
                    <a:lumOff val="40000"/>
                  </a:schemeClr>
                </a:solidFill>
              </a:rPr>
              <a:t>Save</a:t>
            </a:r>
          </a:p>
          <a:p>
            <a:endParaRPr lang="zh-CN" altLang="en-US" sz="1400" b="1" dirty="0">
              <a:solidFill>
                <a:schemeClr val="accent5">
                  <a:lumMod val="60000"/>
                  <a:lumOff val="40000"/>
                </a:schemeClr>
              </a:solidFill>
            </a:endParaRPr>
          </a:p>
        </p:txBody>
      </p:sp>
      <p:cxnSp>
        <p:nvCxnSpPr>
          <p:cNvPr id="3" name="连接符: 肘形 2">
            <a:extLst>
              <a:ext uri="{FF2B5EF4-FFF2-40B4-BE49-F238E27FC236}">
                <a16:creationId xmlns:a16="http://schemas.microsoft.com/office/drawing/2014/main" id="{A9CCF1C3-C759-4C68-976A-D34BB46947C8}"/>
              </a:ext>
            </a:extLst>
          </p:cNvPr>
          <p:cNvCxnSpPr>
            <a:stCxn id="7" idx="0"/>
            <a:endCxn id="8" idx="0"/>
          </p:cNvCxnSpPr>
          <p:nvPr/>
        </p:nvCxnSpPr>
        <p:spPr>
          <a:xfrm rot="16200000" flipH="1">
            <a:off x="4145534" y="-648180"/>
            <a:ext cx="520891" cy="2983802"/>
          </a:xfrm>
          <a:prstGeom prst="bentConnector3">
            <a:avLst>
              <a:gd name="adj1" fmla="val -43886"/>
            </a:avLst>
          </a:prstGeom>
          <a:ln>
            <a:tailEnd type="triangle"/>
          </a:ln>
        </p:spPr>
        <p:style>
          <a:lnRef idx="3">
            <a:schemeClr val="accent1"/>
          </a:lnRef>
          <a:fillRef idx="0">
            <a:schemeClr val="accent1"/>
          </a:fillRef>
          <a:effectRef idx="2">
            <a:schemeClr val="accent1"/>
          </a:effectRef>
          <a:fontRef idx="minor">
            <a:schemeClr val="tx1"/>
          </a:fontRef>
        </p:style>
      </p:cxnSp>
      <p:sp>
        <p:nvSpPr>
          <p:cNvPr id="32" name="文本框 31">
            <a:extLst>
              <a:ext uri="{FF2B5EF4-FFF2-40B4-BE49-F238E27FC236}">
                <a16:creationId xmlns:a16="http://schemas.microsoft.com/office/drawing/2014/main" id="{D6C887C5-00D0-47D8-8529-53D27843B5D9}"/>
              </a:ext>
            </a:extLst>
          </p:cNvPr>
          <p:cNvSpPr txBox="1"/>
          <p:nvPr/>
        </p:nvSpPr>
        <p:spPr>
          <a:xfrm>
            <a:off x="3650523" y="374704"/>
            <a:ext cx="2104898" cy="307777"/>
          </a:xfrm>
          <a:prstGeom prst="rect">
            <a:avLst/>
          </a:prstGeom>
          <a:noFill/>
        </p:spPr>
        <p:txBody>
          <a:bodyPr wrap="square" rtlCol="0">
            <a:spAutoFit/>
          </a:bodyPr>
          <a:lstStyle/>
          <a:p>
            <a:r>
              <a:rPr lang="en-US" altLang="zh-CN" sz="1400" b="1" dirty="0">
                <a:solidFill>
                  <a:schemeClr val="accent5">
                    <a:lumMod val="60000"/>
                    <a:lumOff val="40000"/>
                  </a:schemeClr>
                </a:solidFill>
              </a:rPr>
              <a:t>Write himself into </a:t>
            </a:r>
            <a:endParaRPr lang="zh-CN" altLang="en-US" sz="1400" b="1" dirty="0">
              <a:solidFill>
                <a:schemeClr val="accent5">
                  <a:lumMod val="60000"/>
                  <a:lumOff val="40000"/>
                </a:schemeClr>
              </a:solidFill>
            </a:endParaRPr>
          </a:p>
        </p:txBody>
      </p:sp>
      <p:cxnSp>
        <p:nvCxnSpPr>
          <p:cNvPr id="6" name="连接符: 肘形 5">
            <a:extLst>
              <a:ext uri="{FF2B5EF4-FFF2-40B4-BE49-F238E27FC236}">
                <a16:creationId xmlns:a16="http://schemas.microsoft.com/office/drawing/2014/main" id="{8C7C9A64-B8B5-4B16-93DD-0A41D24776B0}"/>
              </a:ext>
            </a:extLst>
          </p:cNvPr>
          <p:cNvCxnSpPr>
            <a:cxnSpLocks/>
            <a:stCxn id="7" idx="0"/>
            <a:endCxn id="50" idx="0"/>
          </p:cNvCxnSpPr>
          <p:nvPr/>
        </p:nvCxnSpPr>
        <p:spPr>
          <a:xfrm rot="16200000" flipH="1">
            <a:off x="3459196" y="38159"/>
            <a:ext cx="5076864" cy="6167099"/>
          </a:xfrm>
          <a:prstGeom prst="bentConnector3">
            <a:avLst>
              <a:gd name="adj1" fmla="val -4503"/>
            </a:avLst>
          </a:prstGeom>
          <a:ln>
            <a:tailEnd type="triangle"/>
          </a:ln>
        </p:spPr>
        <p:style>
          <a:lnRef idx="3">
            <a:schemeClr val="accent1"/>
          </a:lnRef>
          <a:fillRef idx="0">
            <a:schemeClr val="accent1"/>
          </a:fillRef>
          <a:effectRef idx="2">
            <a:schemeClr val="accent1"/>
          </a:effectRef>
          <a:fontRef idx="minor">
            <a:schemeClr val="tx1"/>
          </a:fontRef>
        </p:style>
      </p:cxnSp>
      <p:sp>
        <p:nvSpPr>
          <p:cNvPr id="36" name="文本框 35">
            <a:extLst>
              <a:ext uri="{FF2B5EF4-FFF2-40B4-BE49-F238E27FC236}">
                <a16:creationId xmlns:a16="http://schemas.microsoft.com/office/drawing/2014/main" id="{23392BEB-D400-4BF1-AC50-B0D6104F5E01}"/>
              </a:ext>
            </a:extLst>
          </p:cNvPr>
          <p:cNvSpPr txBox="1"/>
          <p:nvPr/>
        </p:nvSpPr>
        <p:spPr>
          <a:xfrm>
            <a:off x="9073417" y="2312920"/>
            <a:ext cx="773525" cy="954107"/>
          </a:xfrm>
          <a:prstGeom prst="rect">
            <a:avLst/>
          </a:prstGeom>
          <a:noFill/>
        </p:spPr>
        <p:txBody>
          <a:bodyPr wrap="square" rtlCol="0">
            <a:spAutoFit/>
          </a:bodyPr>
          <a:lstStyle/>
          <a:p>
            <a:r>
              <a:rPr lang="en-US" altLang="zh-CN" sz="1400" b="1" dirty="0">
                <a:solidFill>
                  <a:schemeClr val="accent5">
                    <a:lumMod val="60000"/>
                    <a:lumOff val="40000"/>
                  </a:schemeClr>
                </a:solidFill>
              </a:rPr>
              <a:t>Caught Up  </a:t>
            </a:r>
          </a:p>
          <a:p>
            <a:r>
              <a:rPr lang="en-US" altLang="zh-CN" sz="1400" b="1" dirty="0">
                <a:solidFill>
                  <a:schemeClr val="accent5">
                    <a:lumMod val="60000"/>
                    <a:lumOff val="40000"/>
                  </a:schemeClr>
                </a:solidFill>
              </a:rPr>
              <a:t>In</a:t>
            </a:r>
          </a:p>
          <a:p>
            <a:endParaRPr lang="zh-CN" altLang="en-US" sz="1400" b="1" dirty="0">
              <a:solidFill>
                <a:schemeClr val="accent5">
                  <a:lumMod val="60000"/>
                  <a:lumOff val="40000"/>
                </a:schemeClr>
              </a:solidFill>
            </a:endParaRPr>
          </a:p>
        </p:txBody>
      </p:sp>
    </p:spTree>
    <p:extLst>
      <p:ext uri="{BB962C8B-B14F-4D97-AF65-F5344CB8AC3E}">
        <p14:creationId xmlns:p14="http://schemas.microsoft.com/office/powerpoint/2010/main" val="2717859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tx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菱形 1">
            <a:extLst>
              <a:ext uri="{FF2B5EF4-FFF2-40B4-BE49-F238E27FC236}">
                <a16:creationId xmlns:a16="http://schemas.microsoft.com/office/drawing/2014/main" id="{DD19D6C4-0848-41E4-BB06-5EF94086AFDF}"/>
              </a:ext>
            </a:extLst>
          </p:cNvPr>
          <p:cNvSpPr/>
          <p:nvPr/>
        </p:nvSpPr>
        <p:spPr>
          <a:xfrm>
            <a:off x="238968" y="879956"/>
            <a:ext cx="1636776" cy="1499616"/>
          </a:xfrm>
          <a:prstGeom prst="diamond">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t>Anderson Brothers</a:t>
            </a:r>
            <a:endParaRPr lang="zh-CN" altLang="en-US" sz="1100" b="1" dirty="0"/>
          </a:p>
        </p:txBody>
      </p:sp>
      <p:sp>
        <p:nvSpPr>
          <p:cNvPr id="3" name="菱形 2">
            <a:extLst>
              <a:ext uri="{FF2B5EF4-FFF2-40B4-BE49-F238E27FC236}">
                <a16:creationId xmlns:a16="http://schemas.microsoft.com/office/drawing/2014/main" id="{ECDF28F6-6A51-4E4E-804C-510E259595E8}"/>
              </a:ext>
            </a:extLst>
          </p:cNvPr>
          <p:cNvSpPr/>
          <p:nvPr/>
        </p:nvSpPr>
        <p:spPr>
          <a:xfrm>
            <a:off x="238968" y="4425057"/>
            <a:ext cx="1636776" cy="149961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t>Thomas Zayne</a:t>
            </a:r>
            <a:endParaRPr lang="zh-CN" altLang="en-US" sz="1100" b="1" dirty="0"/>
          </a:p>
        </p:txBody>
      </p:sp>
      <p:sp>
        <p:nvSpPr>
          <p:cNvPr id="6" name="菱形 5">
            <a:extLst>
              <a:ext uri="{FF2B5EF4-FFF2-40B4-BE49-F238E27FC236}">
                <a16:creationId xmlns:a16="http://schemas.microsoft.com/office/drawing/2014/main" id="{6B36C0C0-9C24-4B27-B895-E00AE36A6C57}"/>
              </a:ext>
            </a:extLst>
          </p:cNvPr>
          <p:cNvSpPr/>
          <p:nvPr/>
        </p:nvSpPr>
        <p:spPr>
          <a:xfrm>
            <a:off x="2864230" y="3808794"/>
            <a:ext cx="1303298" cy="1092846"/>
          </a:xfrm>
          <a:prstGeom prst="diamond">
            <a:avLst/>
          </a:prstGeom>
          <a:solidFill>
            <a:srgbClr val="C4006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err="1"/>
              <a:t>Babara</a:t>
            </a:r>
            <a:endParaRPr lang="zh-CN" altLang="en-US" sz="1100" b="1" dirty="0"/>
          </a:p>
        </p:txBody>
      </p:sp>
      <p:sp>
        <p:nvSpPr>
          <p:cNvPr id="8" name="菱形 7">
            <a:extLst>
              <a:ext uri="{FF2B5EF4-FFF2-40B4-BE49-F238E27FC236}">
                <a16:creationId xmlns:a16="http://schemas.microsoft.com/office/drawing/2014/main" id="{941ED813-793E-43E8-9A13-024B721B40D4}"/>
              </a:ext>
            </a:extLst>
          </p:cNvPr>
          <p:cNvSpPr/>
          <p:nvPr/>
        </p:nvSpPr>
        <p:spPr>
          <a:xfrm>
            <a:off x="4353214" y="2706021"/>
            <a:ext cx="1636777" cy="1326800"/>
          </a:xfrm>
          <a:prstGeom prst="diamond">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t>Darkness</a:t>
            </a:r>
            <a:endParaRPr lang="zh-CN" altLang="en-US" sz="1200" b="1" dirty="0"/>
          </a:p>
        </p:txBody>
      </p:sp>
      <p:cxnSp>
        <p:nvCxnSpPr>
          <p:cNvPr id="10" name="连接符: 肘形 9">
            <a:extLst>
              <a:ext uri="{FF2B5EF4-FFF2-40B4-BE49-F238E27FC236}">
                <a16:creationId xmlns:a16="http://schemas.microsoft.com/office/drawing/2014/main" id="{BF29B3E8-0D00-43D0-A596-4339789D86E3}"/>
              </a:ext>
            </a:extLst>
          </p:cNvPr>
          <p:cNvCxnSpPr>
            <a:cxnSpLocks/>
            <a:stCxn id="8" idx="2"/>
            <a:endCxn id="6" idx="3"/>
          </p:cNvCxnSpPr>
          <p:nvPr/>
        </p:nvCxnSpPr>
        <p:spPr>
          <a:xfrm rot="5400000">
            <a:off x="4508368" y="3691982"/>
            <a:ext cx="322396" cy="1004075"/>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9" name="连接符: 肘形 18">
            <a:extLst>
              <a:ext uri="{FF2B5EF4-FFF2-40B4-BE49-F238E27FC236}">
                <a16:creationId xmlns:a16="http://schemas.microsoft.com/office/drawing/2014/main" id="{405BBCAC-DE01-4246-A5A8-8F82C657040B}"/>
              </a:ext>
            </a:extLst>
          </p:cNvPr>
          <p:cNvCxnSpPr>
            <a:cxnSpLocks/>
            <a:stCxn id="6" idx="1"/>
            <a:endCxn id="3" idx="0"/>
          </p:cNvCxnSpPr>
          <p:nvPr/>
        </p:nvCxnSpPr>
        <p:spPr>
          <a:xfrm rot="10800000" flipV="1">
            <a:off x="1057356" y="4355217"/>
            <a:ext cx="1806874" cy="69840"/>
          </a:xfrm>
          <a:prstGeom prst="bentConnector2">
            <a:avLst/>
          </a:prstGeom>
          <a:ln>
            <a:solidFill>
              <a:srgbClr val="C40062"/>
            </a:solidFill>
            <a:tailEnd type="triangle"/>
          </a:ln>
        </p:spPr>
        <p:style>
          <a:lnRef idx="3">
            <a:schemeClr val="accent4"/>
          </a:lnRef>
          <a:fillRef idx="0">
            <a:schemeClr val="accent4"/>
          </a:fillRef>
          <a:effectRef idx="2">
            <a:schemeClr val="accent4"/>
          </a:effectRef>
          <a:fontRef idx="minor">
            <a:schemeClr val="tx1"/>
          </a:fontRef>
        </p:style>
      </p:cxnSp>
      <p:sp>
        <p:nvSpPr>
          <p:cNvPr id="21" name="文本框 20">
            <a:extLst>
              <a:ext uri="{FF2B5EF4-FFF2-40B4-BE49-F238E27FC236}">
                <a16:creationId xmlns:a16="http://schemas.microsoft.com/office/drawing/2014/main" id="{B7223FA1-E53E-4E17-AB52-B890699B1866}"/>
              </a:ext>
            </a:extLst>
          </p:cNvPr>
          <p:cNvSpPr txBox="1"/>
          <p:nvPr/>
        </p:nvSpPr>
        <p:spPr>
          <a:xfrm>
            <a:off x="1600967" y="4071938"/>
            <a:ext cx="886206" cy="276999"/>
          </a:xfrm>
          <a:prstGeom prst="rect">
            <a:avLst/>
          </a:prstGeom>
          <a:noFill/>
        </p:spPr>
        <p:txBody>
          <a:bodyPr wrap="square" rtlCol="0">
            <a:spAutoFit/>
          </a:bodyPr>
          <a:lstStyle/>
          <a:p>
            <a:r>
              <a:rPr lang="en-US" altLang="zh-CN" sz="1200" b="1" dirty="0">
                <a:solidFill>
                  <a:srgbClr val="C40062"/>
                </a:solidFill>
              </a:rPr>
              <a:t>Wife of</a:t>
            </a:r>
            <a:endParaRPr lang="zh-CN" altLang="en-US" sz="1200" b="1" dirty="0">
              <a:solidFill>
                <a:srgbClr val="C40062"/>
              </a:solidFill>
            </a:endParaRPr>
          </a:p>
        </p:txBody>
      </p:sp>
      <p:cxnSp>
        <p:nvCxnSpPr>
          <p:cNvPr id="24" name="连接符: 肘形 23">
            <a:extLst>
              <a:ext uri="{FF2B5EF4-FFF2-40B4-BE49-F238E27FC236}">
                <a16:creationId xmlns:a16="http://schemas.microsoft.com/office/drawing/2014/main" id="{49FED64A-947B-4D05-BA92-6304831FBABC}"/>
              </a:ext>
            </a:extLst>
          </p:cNvPr>
          <p:cNvCxnSpPr>
            <a:cxnSpLocks/>
            <a:stCxn id="8" idx="1"/>
          </p:cNvCxnSpPr>
          <p:nvPr/>
        </p:nvCxnSpPr>
        <p:spPr>
          <a:xfrm rot="10800000">
            <a:off x="1424134" y="2012915"/>
            <a:ext cx="2929081" cy="1356507"/>
          </a:xfrm>
          <a:prstGeom prst="bentConnector3">
            <a:avLst>
              <a:gd name="adj1" fmla="val 99823"/>
            </a:avLst>
          </a:prstGeom>
          <a:ln>
            <a:tailEnd type="triangle"/>
          </a:ln>
        </p:spPr>
        <p:style>
          <a:lnRef idx="3">
            <a:schemeClr val="dk1"/>
          </a:lnRef>
          <a:fillRef idx="0">
            <a:schemeClr val="dk1"/>
          </a:fillRef>
          <a:effectRef idx="2">
            <a:schemeClr val="dk1"/>
          </a:effectRef>
          <a:fontRef idx="minor">
            <a:schemeClr val="tx1"/>
          </a:fontRef>
        </p:style>
      </p:cxnSp>
      <p:cxnSp>
        <p:nvCxnSpPr>
          <p:cNvPr id="37" name="连接符: 肘形 36">
            <a:extLst>
              <a:ext uri="{FF2B5EF4-FFF2-40B4-BE49-F238E27FC236}">
                <a16:creationId xmlns:a16="http://schemas.microsoft.com/office/drawing/2014/main" id="{A901C943-B1CF-475C-8D1B-E3ECD298315C}"/>
              </a:ext>
            </a:extLst>
          </p:cNvPr>
          <p:cNvCxnSpPr>
            <a:cxnSpLocks/>
          </p:cNvCxnSpPr>
          <p:nvPr/>
        </p:nvCxnSpPr>
        <p:spPr>
          <a:xfrm rot="10800000" flipV="1">
            <a:off x="1387278" y="3360180"/>
            <a:ext cx="2990760" cy="1336039"/>
          </a:xfrm>
          <a:prstGeom prst="bentConnector3">
            <a:avLst>
              <a:gd name="adj1" fmla="val 98486"/>
            </a:avLst>
          </a:prstGeom>
          <a:ln>
            <a:tailEnd type="triangle"/>
          </a:ln>
        </p:spPr>
        <p:style>
          <a:lnRef idx="3">
            <a:schemeClr val="dk1"/>
          </a:lnRef>
          <a:fillRef idx="0">
            <a:schemeClr val="dk1"/>
          </a:fillRef>
          <a:effectRef idx="2">
            <a:schemeClr val="dk1"/>
          </a:effectRef>
          <a:fontRef idx="minor">
            <a:schemeClr val="tx1"/>
          </a:fontRef>
        </p:style>
      </p:cxnSp>
      <p:sp>
        <p:nvSpPr>
          <p:cNvPr id="47" name="文本框 46">
            <a:extLst>
              <a:ext uri="{FF2B5EF4-FFF2-40B4-BE49-F238E27FC236}">
                <a16:creationId xmlns:a16="http://schemas.microsoft.com/office/drawing/2014/main" id="{D4DBD5F5-F934-43D9-9344-BEFFC11CB34E}"/>
              </a:ext>
            </a:extLst>
          </p:cNvPr>
          <p:cNvSpPr txBox="1"/>
          <p:nvPr/>
        </p:nvSpPr>
        <p:spPr>
          <a:xfrm>
            <a:off x="4082132" y="4372942"/>
            <a:ext cx="858982" cy="276999"/>
          </a:xfrm>
          <a:prstGeom prst="rect">
            <a:avLst/>
          </a:prstGeom>
          <a:noFill/>
        </p:spPr>
        <p:txBody>
          <a:bodyPr wrap="square" rtlCol="0">
            <a:spAutoFit/>
          </a:bodyPr>
          <a:lstStyle/>
          <a:p>
            <a:r>
              <a:rPr lang="en-US" altLang="zh-CN" sz="1200" b="1" dirty="0"/>
              <a:t>Capture</a:t>
            </a:r>
            <a:endParaRPr lang="zh-CN" altLang="en-US" sz="1200" b="1" dirty="0"/>
          </a:p>
        </p:txBody>
      </p:sp>
      <p:cxnSp>
        <p:nvCxnSpPr>
          <p:cNvPr id="49" name="连接符: 肘形 48">
            <a:extLst>
              <a:ext uri="{FF2B5EF4-FFF2-40B4-BE49-F238E27FC236}">
                <a16:creationId xmlns:a16="http://schemas.microsoft.com/office/drawing/2014/main" id="{0F626970-6135-4F24-9B1B-1E27BA08C0C1}"/>
              </a:ext>
            </a:extLst>
          </p:cNvPr>
          <p:cNvCxnSpPr>
            <a:stCxn id="3" idx="2"/>
            <a:endCxn id="8" idx="3"/>
          </p:cNvCxnSpPr>
          <p:nvPr/>
        </p:nvCxnSpPr>
        <p:spPr>
          <a:xfrm rot="5400000" flipH="1" flipV="1">
            <a:off x="2246047" y="2180729"/>
            <a:ext cx="2555252" cy="4932635"/>
          </a:xfrm>
          <a:prstGeom prst="bentConnector4">
            <a:avLst>
              <a:gd name="adj1" fmla="val -18706"/>
              <a:gd name="adj2" fmla="val 122423"/>
            </a:avLst>
          </a:prstGeom>
          <a:ln>
            <a:tailEnd type="triangle"/>
          </a:ln>
        </p:spPr>
        <p:style>
          <a:lnRef idx="3">
            <a:schemeClr val="accent1"/>
          </a:lnRef>
          <a:fillRef idx="0">
            <a:schemeClr val="accent1"/>
          </a:fillRef>
          <a:effectRef idx="2">
            <a:schemeClr val="accent1"/>
          </a:effectRef>
          <a:fontRef idx="minor">
            <a:schemeClr val="tx1"/>
          </a:fontRef>
        </p:style>
      </p:cxnSp>
      <p:sp>
        <p:nvSpPr>
          <p:cNvPr id="66" name="文本框 65">
            <a:extLst>
              <a:ext uri="{FF2B5EF4-FFF2-40B4-BE49-F238E27FC236}">
                <a16:creationId xmlns:a16="http://schemas.microsoft.com/office/drawing/2014/main" id="{4BC978C5-8CF1-4BF4-80C2-31800BB9C42B}"/>
              </a:ext>
            </a:extLst>
          </p:cNvPr>
          <p:cNvSpPr txBox="1"/>
          <p:nvPr/>
        </p:nvSpPr>
        <p:spPr>
          <a:xfrm>
            <a:off x="3672347" y="6395146"/>
            <a:ext cx="909172" cy="276999"/>
          </a:xfrm>
          <a:prstGeom prst="rect">
            <a:avLst/>
          </a:prstGeom>
          <a:noFill/>
        </p:spPr>
        <p:txBody>
          <a:bodyPr wrap="square" rtlCol="0">
            <a:spAutoFit/>
          </a:bodyPr>
          <a:lstStyle/>
          <a:p>
            <a:r>
              <a:rPr lang="en-US" altLang="zh-CN" sz="1200" b="1" dirty="0">
                <a:solidFill>
                  <a:schemeClr val="accent5">
                    <a:lumMod val="50000"/>
                  </a:schemeClr>
                </a:solidFill>
              </a:rPr>
              <a:t>Write for</a:t>
            </a:r>
            <a:endParaRPr lang="zh-CN" altLang="en-US" sz="1200" b="1" dirty="0">
              <a:solidFill>
                <a:schemeClr val="accent5">
                  <a:lumMod val="50000"/>
                </a:schemeClr>
              </a:solidFill>
            </a:endParaRPr>
          </a:p>
        </p:txBody>
      </p:sp>
      <p:sp>
        <p:nvSpPr>
          <p:cNvPr id="67" name="文本框 66">
            <a:extLst>
              <a:ext uri="{FF2B5EF4-FFF2-40B4-BE49-F238E27FC236}">
                <a16:creationId xmlns:a16="http://schemas.microsoft.com/office/drawing/2014/main" id="{63438F89-DD6D-4BEF-97C7-D0F427C3DAD0}"/>
              </a:ext>
            </a:extLst>
          </p:cNvPr>
          <p:cNvSpPr txBox="1"/>
          <p:nvPr/>
        </p:nvSpPr>
        <p:spPr>
          <a:xfrm>
            <a:off x="4126933" y="4036073"/>
            <a:ext cx="858982" cy="276999"/>
          </a:xfrm>
          <a:prstGeom prst="rect">
            <a:avLst/>
          </a:prstGeom>
          <a:noFill/>
        </p:spPr>
        <p:txBody>
          <a:bodyPr wrap="square" rtlCol="0">
            <a:spAutoFit/>
          </a:bodyPr>
          <a:lstStyle/>
          <a:p>
            <a:r>
              <a:rPr lang="en-US" altLang="zh-CN" sz="1200" b="1" dirty="0"/>
              <a:t>Drown</a:t>
            </a:r>
            <a:endParaRPr lang="zh-CN" altLang="en-US" sz="1200" b="1" dirty="0"/>
          </a:p>
        </p:txBody>
      </p:sp>
      <p:cxnSp>
        <p:nvCxnSpPr>
          <p:cNvPr id="69" name="连接符: 肘形 68">
            <a:extLst>
              <a:ext uri="{FF2B5EF4-FFF2-40B4-BE49-F238E27FC236}">
                <a16:creationId xmlns:a16="http://schemas.microsoft.com/office/drawing/2014/main" id="{E39F6265-7670-4993-84E1-21C716D48DEC}"/>
              </a:ext>
            </a:extLst>
          </p:cNvPr>
          <p:cNvCxnSpPr>
            <a:cxnSpLocks/>
            <a:stCxn id="3" idx="3"/>
            <a:endCxn id="6" idx="1"/>
          </p:cNvCxnSpPr>
          <p:nvPr/>
        </p:nvCxnSpPr>
        <p:spPr>
          <a:xfrm flipV="1">
            <a:off x="1875744" y="4355217"/>
            <a:ext cx="988486" cy="819648"/>
          </a:xfrm>
          <a:prstGeom prst="bentConnector3">
            <a:avLst>
              <a:gd name="adj1" fmla="val 101392"/>
            </a:avLst>
          </a:prstGeom>
          <a:ln>
            <a:tailEnd type="triangle"/>
          </a:ln>
        </p:spPr>
        <p:style>
          <a:lnRef idx="3">
            <a:schemeClr val="accent1"/>
          </a:lnRef>
          <a:fillRef idx="0">
            <a:schemeClr val="accent1"/>
          </a:fillRef>
          <a:effectRef idx="2">
            <a:schemeClr val="accent1"/>
          </a:effectRef>
          <a:fontRef idx="minor">
            <a:schemeClr val="tx1"/>
          </a:fontRef>
        </p:style>
      </p:cxnSp>
      <p:sp>
        <p:nvSpPr>
          <p:cNvPr id="94" name="文本框 93">
            <a:extLst>
              <a:ext uri="{FF2B5EF4-FFF2-40B4-BE49-F238E27FC236}">
                <a16:creationId xmlns:a16="http://schemas.microsoft.com/office/drawing/2014/main" id="{75C14AD9-46BB-4420-951E-C3C4D24B7674}"/>
              </a:ext>
            </a:extLst>
          </p:cNvPr>
          <p:cNvSpPr txBox="1"/>
          <p:nvPr/>
        </p:nvSpPr>
        <p:spPr>
          <a:xfrm>
            <a:off x="2145475" y="4580607"/>
            <a:ext cx="821221" cy="461665"/>
          </a:xfrm>
          <a:prstGeom prst="rect">
            <a:avLst/>
          </a:prstGeom>
          <a:noFill/>
        </p:spPr>
        <p:txBody>
          <a:bodyPr wrap="square" rtlCol="0">
            <a:spAutoFit/>
          </a:bodyPr>
          <a:lstStyle/>
          <a:p>
            <a:r>
              <a:rPr lang="en-US" altLang="zh-CN" sz="1200" b="1" dirty="0">
                <a:solidFill>
                  <a:schemeClr val="accent5">
                    <a:lumMod val="50000"/>
                  </a:schemeClr>
                </a:solidFill>
              </a:rPr>
              <a:t>Want to resurrect</a:t>
            </a:r>
            <a:endParaRPr lang="zh-CN" altLang="en-US" sz="1200" b="1" dirty="0">
              <a:solidFill>
                <a:schemeClr val="accent5">
                  <a:lumMod val="50000"/>
                </a:schemeClr>
              </a:solidFill>
            </a:endParaRPr>
          </a:p>
        </p:txBody>
      </p:sp>
      <p:sp>
        <p:nvSpPr>
          <p:cNvPr id="95" name="文本框 94">
            <a:extLst>
              <a:ext uri="{FF2B5EF4-FFF2-40B4-BE49-F238E27FC236}">
                <a16:creationId xmlns:a16="http://schemas.microsoft.com/office/drawing/2014/main" id="{872E2E42-BDD1-47C8-AFD4-D1AFD1A08F34}"/>
              </a:ext>
            </a:extLst>
          </p:cNvPr>
          <p:cNvSpPr txBox="1"/>
          <p:nvPr/>
        </p:nvSpPr>
        <p:spPr>
          <a:xfrm>
            <a:off x="4793673" y="6181486"/>
            <a:ext cx="1965487" cy="461665"/>
          </a:xfrm>
          <a:prstGeom prst="rect">
            <a:avLst/>
          </a:prstGeom>
          <a:noFill/>
        </p:spPr>
        <p:txBody>
          <a:bodyPr wrap="square" rtlCol="0">
            <a:spAutoFit/>
          </a:bodyPr>
          <a:lstStyle/>
          <a:p>
            <a:r>
              <a:rPr lang="en-US" altLang="zh-CN" sz="1200" b="1" dirty="0">
                <a:solidFill>
                  <a:schemeClr val="accent5">
                    <a:lumMod val="50000"/>
                  </a:schemeClr>
                </a:solidFill>
              </a:rPr>
              <a:t>Eventually decide to perish together</a:t>
            </a:r>
            <a:endParaRPr lang="zh-CN" altLang="en-US" sz="1200" b="1" dirty="0">
              <a:solidFill>
                <a:schemeClr val="accent5">
                  <a:lumMod val="50000"/>
                </a:schemeClr>
              </a:solidFill>
            </a:endParaRPr>
          </a:p>
        </p:txBody>
      </p:sp>
      <p:cxnSp>
        <p:nvCxnSpPr>
          <p:cNvPr id="102" name="连接符: 肘形 101">
            <a:extLst>
              <a:ext uri="{FF2B5EF4-FFF2-40B4-BE49-F238E27FC236}">
                <a16:creationId xmlns:a16="http://schemas.microsoft.com/office/drawing/2014/main" id="{A8910274-3200-4224-A3DE-896B3F27A096}"/>
              </a:ext>
            </a:extLst>
          </p:cNvPr>
          <p:cNvCxnSpPr>
            <a:cxnSpLocks/>
            <a:stCxn id="6" idx="0"/>
          </p:cNvCxnSpPr>
          <p:nvPr/>
        </p:nvCxnSpPr>
        <p:spPr>
          <a:xfrm rot="5400000" flipH="1" flipV="1">
            <a:off x="3729219" y="2868448"/>
            <a:ext cx="727007" cy="1153687"/>
          </a:xfrm>
          <a:prstGeom prst="bentConnector2">
            <a:avLst/>
          </a:prstGeom>
          <a:ln>
            <a:solidFill>
              <a:srgbClr val="C40062"/>
            </a:solidFill>
            <a:tailEnd type="triangle"/>
          </a:ln>
        </p:spPr>
        <p:style>
          <a:lnRef idx="3">
            <a:schemeClr val="accent5"/>
          </a:lnRef>
          <a:fillRef idx="0">
            <a:schemeClr val="accent5"/>
          </a:fillRef>
          <a:effectRef idx="2">
            <a:schemeClr val="accent5"/>
          </a:effectRef>
          <a:fontRef idx="minor">
            <a:schemeClr val="tx1"/>
          </a:fontRef>
        </p:style>
      </p:cxnSp>
      <p:sp>
        <p:nvSpPr>
          <p:cNvPr id="106" name="文本框 105">
            <a:extLst>
              <a:ext uri="{FF2B5EF4-FFF2-40B4-BE49-F238E27FC236}">
                <a16:creationId xmlns:a16="http://schemas.microsoft.com/office/drawing/2014/main" id="{955C6BCF-D5FD-484A-8D8C-76AB66222ABB}"/>
              </a:ext>
            </a:extLst>
          </p:cNvPr>
          <p:cNvSpPr txBox="1"/>
          <p:nvPr/>
        </p:nvSpPr>
        <p:spPr>
          <a:xfrm>
            <a:off x="3533919" y="2820301"/>
            <a:ext cx="886206" cy="461665"/>
          </a:xfrm>
          <a:prstGeom prst="rect">
            <a:avLst/>
          </a:prstGeom>
          <a:noFill/>
        </p:spPr>
        <p:txBody>
          <a:bodyPr wrap="square" rtlCol="0">
            <a:spAutoFit/>
          </a:bodyPr>
          <a:lstStyle/>
          <a:p>
            <a:r>
              <a:rPr lang="en-US" altLang="zh-CN" sz="1200" b="1" dirty="0">
                <a:solidFill>
                  <a:srgbClr val="C40062"/>
                </a:solidFill>
              </a:rPr>
              <a:t>Become agent of</a:t>
            </a:r>
            <a:endParaRPr lang="zh-CN" altLang="en-US" sz="1200" b="1" dirty="0">
              <a:solidFill>
                <a:srgbClr val="C40062"/>
              </a:solidFill>
            </a:endParaRPr>
          </a:p>
        </p:txBody>
      </p:sp>
      <p:sp>
        <p:nvSpPr>
          <p:cNvPr id="107" name="矩形 106">
            <a:extLst>
              <a:ext uri="{FF2B5EF4-FFF2-40B4-BE49-F238E27FC236}">
                <a16:creationId xmlns:a16="http://schemas.microsoft.com/office/drawing/2014/main" id="{348BB888-010B-4D14-A631-BB4B40BFD320}"/>
              </a:ext>
            </a:extLst>
          </p:cNvPr>
          <p:cNvSpPr/>
          <p:nvPr/>
        </p:nvSpPr>
        <p:spPr>
          <a:xfrm>
            <a:off x="8652615" y="4933709"/>
            <a:ext cx="831273" cy="47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Story</a:t>
            </a:r>
            <a:endParaRPr lang="zh-CN" altLang="en-US" sz="1000" b="1" dirty="0"/>
          </a:p>
        </p:txBody>
      </p:sp>
      <p:cxnSp>
        <p:nvCxnSpPr>
          <p:cNvPr id="109" name="连接符: 肘形 108">
            <a:extLst>
              <a:ext uri="{FF2B5EF4-FFF2-40B4-BE49-F238E27FC236}">
                <a16:creationId xmlns:a16="http://schemas.microsoft.com/office/drawing/2014/main" id="{FCC691B7-2571-4E2D-9921-841020F1A71F}"/>
              </a:ext>
            </a:extLst>
          </p:cNvPr>
          <p:cNvCxnSpPr>
            <a:stCxn id="3" idx="3"/>
            <a:endCxn id="107" idx="1"/>
          </p:cNvCxnSpPr>
          <p:nvPr/>
        </p:nvCxnSpPr>
        <p:spPr>
          <a:xfrm flipV="1">
            <a:off x="1875744" y="5170899"/>
            <a:ext cx="6776871" cy="3966"/>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111" name="文本框 110">
            <a:extLst>
              <a:ext uri="{FF2B5EF4-FFF2-40B4-BE49-F238E27FC236}">
                <a16:creationId xmlns:a16="http://schemas.microsoft.com/office/drawing/2014/main" id="{500485A3-BC2D-46C9-A7FC-39612ABE72CE}"/>
              </a:ext>
            </a:extLst>
          </p:cNvPr>
          <p:cNvSpPr txBox="1"/>
          <p:nvPr/>
        </p:nvSpPr>
        <p:spPr>
          <a:xfrm>
            <a:off x="7743443" y="5170899"/>
            <a:ext cx="909172" cy="276999"/>
          </a:xfrm>
          <a:prstGeom prst="rect">
            <a:avLst/>
          </a:prstGeom>
          <a:noFill/>
        </p:spPr>
        <p:txBody>
          <a:bodyPr wrap="square" rtlCol="0">
            <a:spAutoFit/>
          </a:bodyPr>
          <a:lstStyle/>
          <a:p>
            <a:r>
              <a:rPr lang="en-US" altLang="zh-CN" sz="1200" b="1" dirty="0">
                <a:solidFill>
                  <a:schemeClr val="accent5">
                    <a:lumMod val="50000"/>
                  </a:schemeClr>
                </a:solidFill>
              </a:rPr>
              <a:t>Write</a:t>
            </a:r>
            <a:endParaRPr lang="zh-CN" altLang="en-US" sz="1200" b="1" dirty="0">
              <a:solidFill>
                <a:schemeClr val="accent5">
                  <a:lumMod val="50000"/>
                </a:schemeClr>
              </a:solidFill>
            </a:endParaRPr>
          </a:p>
        </p:txBody>
      </p:sp>
      <p:cxnSp>
        <p:nvCxnSpPr>
          <p:cNvPr id="113" name="连接符: 肘形 112">
            <a:extLst>
              <a:ext uri="{FF2B5EF4-FFF2-40B4-BE49-F238E27FC236}">
                <a16:creationId xmlns:a16="http://schemas.microsoft.com/office/drawing/2014/main" id="{40A74EA0-15C4-4EA4-B652-D6679CF4D2E2}"/>
              </a:ext>
            </a:extLst>
          </p:cNvPr>
          <p:cNvCxnSpPr>
            <a:stCxn id="107" idx="0"/>
          </p:cNvCxnSpPr>
          <p:nvPr/>
        </p:nvCxnSpPr>
        <p:spPr>
          <a:xfrm rot="16200000" flipV="1">
            <a:off x="6730735" y="2596191"/>
            <a:ext cx="1181139" cy="3493897"/>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114" name="文本框 113">
            <a:extLst>
              <a:ext uri="{FF2B5EF4-FFF2-40B4-BE49-F238E27FC236}">
                <a16:creationId xmlns:a16="http://schemas.microsoft.com/office/drawing/2014/main" id="{4089D2B9-B466-4A35-BD18-F714CD27EB5C}"/>
              </a:ext>
            </a:extLst>
          </p:cNvPr>
          <p:cNvSpPr txBox="1"/>
          <p:nvPr/>
        </p:nvSpPr>
        <p:spPr>
          <a:xfrm>
            <a:off x="5168058" y="1942351"/>
            <a:ext cx="1343577" cy="276999"/>
          </a:xfrm>
          <a:prstGeom prst="rect">
            <a:avLst/>
          </a:prstGeom>
          <a:noFill/>
        </p:spPr>
        <p:txBody>
          <a:bodyPr wrap="square" rtlCol="0">
            <a:spAutoFit/>
          </a:bodyPr>
          <a:lstStyle/>
          <a:p>
            <a:r>
              <a:rPr lang="en-US" altLang="zh-CN" sz="1200" b="1" dirty="0">
                <a:solidFill>
                  <a:schemeClr val="accent4">
                    <a:lumMod val="60000"/>
                    <a:lumOff val="40000"/>
                  </a:schemeClr>
                </a:solidFill>
              </a:rPr>
              <a:t>Cautious of</a:t>
            </a:r>
            <a:endParaRPr lang="zh-CN" altLang="en-US" sz="1200" b="1" dirty="0">
              <a:solidFill>
                <a:schemeClr val="accent4">
                  <a:lumMod val="60000"/>
                  <a:lumOff val="40000"/>
                </a:schemeClr>
              </a:solidFill>
            </a:endParaRPr>
          </a:p>
        </p:txBody>
      </p:sp>
      <p:sp>
        <p:nvSpPr>
          <p:cNvPr id="117" name="矩形 116">
            <a:extLst>
              <a:ext uri="{FF2B5EF4-FFF2-40B4-BE49-F238E27FC236}">
                <a16:creationId xmlns:a16="http://schemas.microsoft.com/office/drawing/2014/main" id="{D5F59164-49C7-43A0-83A2-F841E90468DA}"/>
              </a:ext>
            </a:extLst>
          </p:cNvPr>
          <p:cNvSpPr/>
          <p:nvPr/>
        </p:nvSpPr>
        <p:spPr>
          <a:xfrm>
            <a:off x="6255159" y="405576"/>
            <a:ext cx="831273" cy="474380"/>
          </a:xfrm>
          <a:prstGeom prst="rect">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Rock Music</a:t>
            </a:r>
            <a:endParaRPr lang="zh-CN" altLang="en-US" sz="1000" b="1" dirty="0"/>
          </a:p>
        </p:txBody>
      </p:sp>
      <p:sp>
        <p:nvSpPr>
          <p:cNvPr id="118" name="文本框 117">
            <a:extLst>
              <a:ext uri="{FF2B5EF4-FFF2-40B4-BE49-F238E27FC236}">
                <a16:creationId xmlns:a16="http://schemas.microsoft.com/office/drawing/2014/main" id="{841F3951-D48C-4DF0-A1BC-03C3E944449C}"/>
              </a:ext>
            </a:extLst>
          </p:cNvPr>
          <p:cNvSpPr txBox="1"/>
          <p:nvPr/>
        </p:nvSpPr>
        <p:spPr>
          <a:xfrm>
            <a:off x="1424134" y="3059311"/>
            <a:ext cx="1193660" cy="276999"/>
          </a:xfrm>
          <a:prstGeom prst="rect">
            <a:avLst/>
          </a:prstGeom>
          <a:noFill/>
        </p:spPr>
        <p:txBody>
          <a:bodyPr wrap="square" rtlCol="0">
            <a:spAutoFit/>
          </a:bodyPr>
          <a:lstStyle/>
          <a:p>
            <a:r>
              <a:rPr lang="en-US" altLang="zh-CN" sz="1200" b="1" dirty="0"/>
              <a:t>Try to control</a:t>
            </a:r>
            <a:endParaRPr lang="zh-CN" altLang="en-US" sz="1200" b="1" dirty="0"/>
          </a:p>
        </p:txBody>
      </p:sp>
      <p:cxnSp>
        <p:nvCxnSpPr>
          <p:cNvPr id="120" name="连接符: 肘形 119">
            <a:extLst>
              <a:ext uri="{FF2B5EF4-FFF2-40B4-BE49-F238E27FC236}">
                <a16:creationId xmlns:a16="http://schemas.microsoft.com/office/drawing/2014/main" id="{54B63347-2ED8-4AE2-85DE-2657CE10D0E3}"/>
              </a:ext>
            </a:extLst>
          </p:cNvPr>
          <p:cNvCxnSpPr>
            <a:stCxn id="2" idx="0"/>
            <a:endCxn id="117" idx="1"/>
          </p:cNvCxnSpPr>
          <p:nvPr/>
        </p:nvCxnSpPr>
        <p:spPr>
          <a:xfrm rot="5400000" flipH="1" flipV="1">
            <a:off x="3537662" y="-1837540"/>
            <a:ext cx="237190" cy="5197803"/>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123" name="文本框 122">
            <a:extLst>
              <a:ext uri="{FF2B5EF4-FFF2-40B4-BE49-F238E27FC236}">
                <a16:creationId xmlns:a16="http://schemas.microsoft.com/office/drawing/2014/main" id="{B171408D-922F-477C-B25F-DF7115518C06}"/>
              </a:ext>
            </a:extLst>
          </p:cNvPr>
          <p:cNvSpPr txBox="1"/>
          <p:nvPr/>
        </p:nvSpPr>
        <p:spPr>
          <a:xfrm>
            <a:off x="5532582" y="692912"/>
            <a:ext cx="722577" cy="276999"/>
          </a:xfrm>
          <a:prstGeom prst="rect">
            <a:avLst/>
          </a:prstGeom>
          <a:noFill/>
        </p:spPr>
        <p:txBody>
          <a:bodyPr wrap="square" rtlCol="0">
            <a:spAutoFit/>
          </a:bodyPr>
          <a:lstStyle/>
          <a:p>
            <a:r>
              <a:rPr lang="en-US" altLang="zh-CN" sz="1200" b="1" dirty="0">
                <a:solidFill>
                  <a:schemeClr val="accent6">
                    <a:lumMod val="60000"/>
                    <a:lumOff val="40000"/>
                  </a:schemeClr>
                </a:solidFill>
              </a:rPr>
              <a:t>Create</a:t>
            </a:r>
            <a:endParaRPr lang="zh-CN" altLang="en-US" sz="1200" b="1" dirty="0">
              <a:solidFill>
                <a:schemeClr val="accent6">
                  <a:lumMod val="60000"/>
                  <a:lumOff val="40000"/>
                </a:schemeClr>
              </a:solidFill>
            </a:endParaRPr>
          </a:p>
        </p:txBody>
      </p:sp>
      <p:sp>
        <p:nvSpPr>
          <p:cNvPr id="124" name="菱形 123">
            <a:extLst>
              <a:ext uri="{FF2B5EF4-FFF2-40B4-BE49-F238E27FC236}">
                <a16:creationId xmlns:a16="http://schemas.microsoft.com/office/drawing/2014/main" id="{FCE91B49-0380-4462-B304-4A68324C3E53}"/>
              </a:ext>
            </a:extLst>
          </p:cNvPr>
          <p:cNvSpPr/>
          <p:nvPr/>
        </p:nvSpPr>
        <p:spPr>
          <a:xfrm>
            <a:off x="7214918" y="1628521"/>
            <a:ext cx="1335324" cy="1215152"/>
          </a:xfrm>
          <a:prstGeom prst="diamond">
            <a:avLst/>
          </a:prstGeom>
          <a:solidFill>
            <a:schemeClr val="accent4">
              <a:lumMod val="75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err="1">
                <a:solidFill>
                  <a:schemeClr val="bg1"/>
                </a:solidFill>
              </a:rPr>
              <a:t>Synthia</a:t>
            </a:r>
            <a:r>
              <a:rPr lang="en-US" altLang="zh-CN" sz="1100" b="1" dirty="0">
                <a:solidFill>
                  <a:schemeClr val="bg1"/>
                </a:solidFill>
              </a:rPr>
              <a:t> Weaver</a:t>
            </a:r>
            <a:endParaRPr lang="zh-CN" altLang="en-US" sz="1100" b="1" dirty="0">
              <a:solidFill>
                <a:schemeClr val="bg1"/>
              </a:solidFill>
            </a:endParaRPr>
          </a:p>
        </p:txBody>
      </p:sp>
      <p:sp>
        <p:nvSpPr>
          <p:cNvPr id="125" name="菱形 124">
            <a:extLst>
              <a:ext uri="{FF2B5EF4-FFF2-40B4-BE49-F238E27FC236}">
                <a16:creationId xmlns:a16="http://schemas.microsoft.com/office/drawing/2014/main" id="{3584426F-6DDF-4FE5-B41A-429A3C5D4399}"/>
              </a:ext>
            </a:extLst>
          </p:cNvPr>
          <p:cNvSpPr/>
          <p:nvPr/>
        </p:nvSpPr>
        <p:spPr>
          <a:xfrm>
            <a:off x="10341771" y="2672910"/>
            <a:ext cx="1414386" cy="1326800"/>
          </a:xfrm>
          <a:prstGeom prst="diamond">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Alan Wake</a:t>
            </a:r>
            <a:endParaRPr lang="zh-CN" altLang="en-US" sz="1400" b="1" dirty="0"/>
          </a:p>
        </p:txBody>
      </p:sp>
      <p:cxnSp>
        <p:nvCxnSpPr>
          <p:cNvPr id="127" name="连接符: 肘形 126">
            <a:extLst>
              <a:ext uri="{FF2B5EF4-FFF2-40B4-BE49-F238E27FC236}">
                <a16:creationId xmlns:a16="http://schemas.microsoft.com/office/drawing/2014/main" id="{6209E4A8-5447-4135-A36A-05282163FC1C}"/>
              </a:ext>
            </a:extLst>
          </p:cNvPr>
          <p:cNvCxnSpPr>
            <a:cxnSpLocks/>
            <a:stCxn id="107" idx="3"/>
            <a:endCxn id="125" idx="2"/>
          </p:cNvCxnSpPr>
          <p:nvPr/>
        </p:nvCxnSpPr>
        <p:spPr>
          <a:xfrm flipV="1">
            <a:off x="9483888" y="3999710"/>
            <a:ext cx="1565076" cy="1171189"/>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128" name="矩形 127">
            <a:extLst>
              <a:ext uri="{FF2B5EF4-FFF2-40B4-BE49-F238E27FC236}">
                <a16:creationId xmlns:a16="http://schemas.microsoft.com/office/drawing/2014/main" id="{684D5D01-875B-4DEE-ADA4-FCF4ED792541}"/>
              </a:ext>
            </a:extLst>
          </p:cNvPr>
          <p:cNvSpPr/>
          <p:nvPr/>
        </p:nvSpPr>
        <p:spPr>
          <a:xfrm>
            <a:off x="7466944" y="3942710"/>
            <a:ext cx="831273" cy="463723"/>
          </a:xfrm>
          <a:prstGeom prst="rect">
            <a:avLst/>
          </a:prstGeom>
          <a:solidFill>
            <a:srgbClr val="FFC000"/>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Magic switch &amp; Script</a:t>
            </a:r>
            <a:endParaRPr lang="zh-CN" altLang="en-US" sz="1000" b="1" dirty="0"/>
          </a:p>
        </p:txBody>
      </p:sp>
      <p:sp>
        <p:nvSpPr>
          <p:cNvPr id="131" name="文本框 130">
            <a:extLst>
              <a:ext uri="{FF2B5EF4-FFF2-40B4-BE49-F238E27FC236}">
                <a16:creationId xmlns:a16="http://schemas.microsoft.com/office/drawing/2014/main" id="{2C2551BB-B2D6-48CB-A051-D36809186733}"/>
              </a:ext>
            </a:extLst>
          </p:cNvPr>
          <p:cNvSpPr txBox="1"/>
          <p:nvPr/>
        </p:nvSpPr>
        <p:spPr>
          <a:xfrm>
            <a:off x="9649295" y="5170899"/>
            <a:ext cx="909172" cy="276999"/>
          </a:xfrm>
          <a:prstGeom prst="rect">
            <a:avLst/>
          </a:prstGeom>
          <a:noFill/>
        </p:spPr>
        <p:txBody>
          <a:bodyPr wrap="square" rtlCol="0">
            <a:spAutoFit/>
          </a:bodyPr>
          <a:lstStyle/>
          <a:p>
            <a:r>
              <a:rPr lang="en-US" altLang="zh-CN" sz="1200" b="1" dirty="0">
                <a:solidFill>
                  <a:schemeClr val="accent5">
                    <a:lumMod val="50000"/>
                  </a:schemeClr>
                </a:solidFill>
              </a:rPr>
              <a:t>Predict</a:t>
            </a:r>
            <a:endParaRPr lang="zh-CN" altLang="en-US" sz="1200" b="1" dirty="0">
              <a:solidFill>
                <a:schemeClr val="accent5">
                  <a:lumMod val="50000"/>
                </a:schemeClr>
              </a:solidFill>
            </a:endParaRPr>
          </a:p>
        </p:txBody>
      </p:sp>
      <p:cxnSp>
        <p:nvCxnSpPr>
          <p:cNvPr id="133" name="连接符: 肘形 132">
            <a:extLst>
              <a:ext uri="{FF2B5EF4-FFF2-40B4-BE49-F238E27FC236}">
                <a16:creationId xmlns:a16="http://schemas.microsoft.com/office/drawing/2014/main" id="{9085991F-69EF-437B-A131-BCF9CBE12782}"/>
              </a:ext>
            </a:extLst>
          </p:cNvPr>
          <p:cNvCxnSpPr>
            <a:cxnSpLocks/>
            <a:stCxn id="3" idx="3"/>
            <a:endCxn id="128" idx="2"/>
          </p:cNvCxnSpPr>
          <p:nvPr/>
        </p:nvCxnSpPr>
        <p:spPr>
          <a:xfrm flipV="1">
            <a:off x="1875744" y="4406433"/>
            <a:ext cx="6006837" cy="768432"/>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137" name="文本框 136">
            <a:extLst>
              <a:ext uri="{FF2B5EF4-FFF2-40B4-BE49-F238E27FC236}">
                <a16:creationId xmlns:a16="http://schemas.microsoft.com/office/drawing/2014/main" id="{5712767B-03F1-41CE-88D8-19A97B105AFC}"/>
              </a:ext>
            </a:extLst>
          </p:cNvPr>
          <p:cNvSpPr txBox="1"/>
          <p:nvPr/>
        </p:nvSpPr>
        <p:spPr>
          <a:xfrm>
            <a:off x="7540008" y="2903122"/>
            <a:ext cx="909172" cy="276999"/>
          </a:xfrm>
          <a:prstGeom prst="rect">
            <a:avLst/>
          </a:prstGeom>
          <a:noFill/>
        </p:spPr>
        <p:txBody>
          <a:bodyPr wrap="square" rtlCol="0">
            <a:spAutoFit/>
          </a:bodyPr>
          <a:lstStyle/>
          <a:p>
            <a:r>
              <a:rPr lang="en-US" altLang="zh-CN" sz="1200" b="1" dirty="0">
                <a:solidFill>
                  <a:schemeClr val="accent5">
                    <a:lumMod val="50000"/>
                  </a:schemeClr>
                </a:solidFill>
              </a:rPr>
              <a:t>To</a:t>
            </a:r>
            <a:endParaRPr lang="zh-CN" altLang="en-US" sz="1200" b="1" dirty="0">
              <a:solidFill>
                <a:schemeClr val="accent5">
                  <a:lumMod val="50000"/>
                </a:schemeClr>
              </a:solidFill>
            </a:endParaRPr>
          </a:p>
        </p:txBody>
      </p:sp>
      <p:cxnSp>
        <p:nvCxnSpPr>
          <p:cNvPr id="139" name="连接符: 肘形 138">
            <a:extLst>
              <a:ext uri="{FF2B5EF4-FFF2-40B4-BE49-F238E27FC236}">
                <a16:creationId xmlns:a16="http://schemas.microsoft.com/office/drawing/2014/main" id="{7BC4F7A8-943B-4F8E-A4C5-01B568BA7EFC}"/>
              </a:ext>
            </a:extLst>
          </p:cNvPr>
          <p:cNvCxnSpPr>
            <a:stCxn id="128" idx="0"/>
            <a:endCxn id="124" idx="2"/>
          </p:cNvCxnSpPr>
          <p:nvPr/>
        </p:nvCxnSpPr>
        <p:spPr>
          <a:xfrm rot="16200000" flipV="1">
            <a:off x="7333063" y="3393191"/>
            <a:ext cx="1099037" cy="1"/>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140" name="文本框 139">
            <a:extLst>
              <a:ext uri="{FF2B5EF4-FFF2-40B4-BE49-F238E27FC236}">
                <a16:creationId xmlns:a16="http://schemas.microsoft.com/office/drawing/2014/main" id="{5F362571-93C4-443B-96A0-A17589CD4096}"/>
              </a:ext>
            </a:extLst>
          </p:cNvPr>
          <p:cNvSpPr txBox="1"/>
          <p:nvPr/>
        </p:nvSpPr>
        <p:spPr>
          <a:xfrm>
            <a:off x="7517457" y="4637307"/>
            <a:ext cx="909172" cy="276999"/>
          </a:xfrm>
          <a:prstGeom prst="rect">
            <a:avLst/>
          </a:prstGeom>
          <a:noFill/>
        </p:spPr>
        <p:txBody>
          <a:bodyPr wrap="square" rtlCol="0">
            <a:spAutoFit/>
          </a:bodyPr>
          <a:lstStyle/>
          <a:p>
            <a:r>
              <a:rPr lang="en-US" altLang="zh-CN" sz="1200" b="1" dirty="0">
                <a:solidFill>
                  <a:schemeClr val="accent5">
                    <a:lumMod val="50000"/>
                  </a:schemeClr>
                </a:solidFill>
              </a:rPr>
              <a:t>Give</a:t>
            </a:r>
            <a:endParaRPr lang="zh-CN" altLang="en-US" sz="1200" b="1" dirty="0">
              <a:solidFill>
                <a:schemeClr val="accent5">
                  <a:lumMod val="50000"/>
                </a:schemeClr>
              </a:solidFill>
            </a:endParaRPr>
          </a:p>
        </p:txBody>
      </p:sp>
      <p:cxnSp>
        <p:nvCxnSpPr>
          <p:cNvPr id="142" name="连接符: 肘形 141">
            <a:extLst>
              <a:ext uri="{FF2B5EF4-FFF2-40B4-BE49-F238E27FC236}">
                <a16:creationId xmlns:a16="http://schemas.microsoft.com/office/drawing/2014/main" id="{FD2BBC3D-AEA4-4CB8-B936-D74E55F98391}"/>
              </a:ext>
            </a:extLst>
          </p:cNvPr>
          <p:cNvCxnSpPr>
            <a:cxnSpLocks/>
            <a:stCxn id="128" idx="3"/>
          </p:cNvCxnSpPr>
          <p:nvPr/>
        </p:nvCxnSpPr>
        <p:spPr>
          <a:xfrm flipV="1">
            <a:off x="8298217" y="3630686"/>
            <a:ext cx="2369783" cy="543886"/>
          </a:xfrm>
          <a:prstGeom prst="bentConnector3">
            <a:avLst>
              <a:gd name="adj1" fmla="val 99889"/>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9" name="连接符: 肘形 148">
            <a:extLst>
              <a:ext uri="{FF2B5EF4-FFF2-40B4-BE49-F238E27FC236}">
                <a16:creationId xmlns:a16="http://schemas.microsoft.com/office/drawing/2014/main" id="{D7FE5E7B-44E4-44E1-A89B-978FB38AE8AA}"/>
              </a:ext>
            </a:extLst>
          </p:cNvPr>
          <p:cNvCxnSpPr>
            <a:stCxn id="117" idx="3"/>
            <a:endCxn id="124" idx="0"/>
          </p:cNvCxnSpPr>
          <p:nvPr/>
        </p:nvCxnSpPr>
        <p:spPr>
          <a:xfrm>
            <a:off x="7086432" y="642766"/>
            <a:ext cx="796148" cy="985755"/>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150" name="文本框 149">
            <a:extLst>
              <a:ext uri="{FF2B5EF4-FFF2-40B4-BE49-F238E27FC236}">
                <a16:creationId xmlns:a16="http://schemas.microsoft.com/office/drawing/2014/main" id="{EF4712A6-CF99-4F13-810C-23AD1E8156F0}"/>
              </a:ext>
            </a:extLst>
          </p:cNvPr>
          <p:cNvSpPr txBox="1"/>
          <p:nvPr/>
        </p:nvSpPr>
        <p:spPr>
          <a:xfrm>
            <a:off x="7178719" y="1177956"/>
            <a:ext cx="1889534" cy="276999"/>
          </a:xfrm>
          <a:prstGeom prst="rect">
            <a:avLst/>
          </a:prstGeom>
          <a:noFill/>
        </p:spPr>
        <p:txBody>
          <a:bodyPr wrap="square" rtlCol="0">
            <a:spAutoFit/>
          </a:bodyPr>
          <a:lstStyle/>
          <a:p>
            <a:r>
              <a:rPr lang="en-US" altLang="zh-CN" sz="1200" b="1" dirty="0">
                <a:solidFill>
                  <a:schemeClr val="accent6">
                    <a:lumMod val="60000"/>
                    <a:lumOff val="40000"/>
                  </a:schemeClr>
                </a:solidFill>
              </a:rPr>
              <a:t>Predict     “Lady of light”</a:t>
            </a:r>
            <a:endParaRPr lang="zh-CN" altLang="en-US" sz="1200" b="1" dirty="0">
              <a:solidFill>
                <a:schemeClr val="accent6">
                  <a:lumMod val="60000"/>
                  <a:lumOff val="40000"/>
                </a:schemeClr>
              </a:solidFill>
            </a:endParaRPr>
          </a:p>
        </p:txBody>
      </p:sp>
      <p:cxnSp>
        <p:nvCxnSpPr>
          <p:cNvPr id="152" name="连接符: 肘形 151">
            <a:extLst>
              <a:ext uri="{FF2B5EF4-FFF2-40B4-BE49-F238E27FC236}">
                <a16:creationId xmlns:a16="http://schemas.microsoft.com/office/drawing/2014/main" id="{859716F2-CFA8-4265-A5F7-1E719AFA7889}"/>
              </a:ext>
            </a:extLst>
          </p:cNvPr>
          <p:cNvCxnSpPr>
            <a:stCxn id="117" idx="3"/>
            <a:endCxn id="125" idx="0"/>
          </p:cNvCxnSpPr>
          <p:nvPr/>
        </p:nvCxnSpPr>
        <p:spPr>
          <a:xfrm>
            <a:off x="7086432" y="642766"/>
            <a:ext cx="3962532" cy="2030144"/>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153" name="文本框 152">
            <a:extLst>
              <a:ext uri="{FF2B5EF4-FFF2-40B4-BE49-F238E27FC236}">
                <a16:creationId xmlns:a16="http://schemas.microsoft.com/office/drawing/2014/main" id="{6489F917-EE1E-4635-8F86-5DCA965A6147}"/>
              </a:ext>
            </a:extLst>
          </p:cNvPr>
          <p:cNvSpPr txBox="1"/>
          <p:nvPr/>
        </p:nvSpPr>
        <p:spPr>
          <a:xfrm>
            <a:off x="10406577" y="2158721"/>
            <a:ext cx="722577" cy="276999"/>
          </a:xfrm>
          <a:prstGeom prst="rect">
            <a:avLst/>
          </a:prstGeom>
          <a:noFill/>
        </p:spPr>
        <p:txBody>
          <a:bodyPr wrap="square" rtlCol="0">
            <a:spAutoFit/>
          </a:bodyPr>
          <a:lstStyle/>
          <a:p>
            <a:r>
              <a:rPr lang="en-US" altLang="zh-CN" sz="1200" b="1" dirty="0">
                <a:solidFill>
                  <a:schemeClr val="accent6">
                    <a:lumMod val="60000"/>
                    <a:lumOff val="40000"/>
                  </a:schemeClr>
                </a:solidFill>
              </a:rPr>
              <a:t>Guide</a:t>
            </a:r>
            <a:endParaRPr lang="zh-CN" altLang="en-US" sz="1200" b="1" dirty="0">
              <a:solidFill>
                <a:schemeClr val="accent6">
                  <a:lumMod val="60000"/>
                  <a:lumOff val="40000"/>
                </a:schemeClr>
              </a:solidFill>
            </a:endParaRPr>
          </a:p>
        </p:txBody>
      </p:sp>
      <p:sp>
        <p:nvSpPr>
          <p:cNvPr id="154" name="文本框 153">
            <a:extLst>
              <a:ext uri="{FF2B5EF4-FFF2-40B4-BE49-F238E27FC236}">
                <a16:creationId xmlns:a16="http://schemas.microsoft.com/office/drawing/2014/main" id="{0359DB73-01E4-4ADE-B48C-7C79B7D2FADC}"/>
              </a:ext>
            </a:extLst>
          </p:cNvPr>
          <p:cNvSpPr txBox="1"/>
          <p:nvPr/>
        </p:nvSpPr>
        <p:spPr>
          <a:xfrm>
            <a:off x="9811840" y="3838641"/>
            <a:ext cx="909172" cy="276999"/>
          </a:xfrm>
          <a:prstGeom prst="rect">
            <a:avLst/>
          </a:prstGeom>
          <a:noFill/>
        </p:spPr>
        <p:txBody>
          <a:bodyPr wrap="square" rtlCol="0">
            <a:spAutoFit/>
          </a:bodyPr>
          <a:lstStyle/>
          <a:p>
            <a:r>
              <a:rPr lang="en-US" altLang="zh-CN" sz="1200" b="1" dirty="0">
                <a:solidFill>
                  <a:schemeClr val="accent5">
                    <a:lumMod val="50000"/>
                  </a:schemeClr>
                </a:solidFill>
              </a:rPr>
              <a:t>Help</a:t>
            </a:r>
            <a:endParaRPr lang="zh-CN" altLang="en-US" sz="1200" b="1" dirty="0">
              <a:solidFill>
                <a:schemeClr val="accent5">
                  <a:lumMod val="50000"/>
                </a:schemeClr>
              </a:solidFill>
            </a:endParaRPr>
          </a:p>
        </p:txBody>
      </p:sp>
      <p:cxnSp>
        <p:nvCxnSpPr>
          <p:cNvPr id="156" name="连接符: 肘形 155">
            <a:extLst>
              <a:ext uri="{FF2B5EF4-FFF2-40B4-BE49-F238E27FC236}">
                <a16:creationId xmlns:a16="http://schemas.microsoft.com/office/drawing/2014/main" id="{27E390A2-B8E8-4552-B414-6462E5C5CBBD}"/>
              </a:ext>
            </a:extLst>
          </p:cNvPr>
          <p:cNvCxnSpPr>
            <a:stCxn id="124" idx="1"/>
            <a:endCxn id="8" idx="0"/>
          </p:cNvCxnSpPr>
          <p:nvPr/>
        </p:nvCxnSpPr>
        <p:spPr>
          <a:xfrm rot="10800000" flipV="1">
            <a:off x="5171604" y="2236097"/>
            <a:ext cx="2043315" cy="469924"/>
          </a:xfrm>
          <a:prstGeom prst="bentConnector2">
            <a:avLst/>
          </a:prstGeom>
          <a:ln>
            <a:tailEnd type="triangle"/>
          </a:ln>
        </p:spPr>
        <p:style>
          <a:lnRef idx="3">
            <a:schemeClr val="accent4"/>
          </a:lnRef>
          <a:fillRef idx="0">
            <a:schemeClr val="accent4"/>
          </a:fillRef>
          <a:effectRef idx="2">
            <a:schemeClr val="accent4"/>
          </a:effectRef>
          <a:fontRef idx="minor">
            <a:schemeClr val="tx1"/>
          </a:fontRef>
        </p:style>
      </p:cxnSp>
      <p:sp>
        <p:nvSpPr>
          <p:cNvPr id="157" name="文本框 156">
            <a:extLst>
              <a:ext uri="{FF2B5EF4-FFF2-40B4-BE49-F238E27FC236}">
                <a16:creationId xmlns:a16="http://schemas.microsoft.com/office/drawing/2014/main" id="{F8191210-03D2-4C34-974D-96131FC77F19}"/>
              </a:ext>
            </a:extLst>
          </p:cNvPr>
          <p:cNvSpPr txBox="1"/>
          <p:nvPr/>
        </p:nvSpPr>
        <p:spPr>
          <a:xfrm>
            <a:off x="5821660" y="3961194"/>
            <a:ext cx="909172" cy="276999"/>
          </a:xfrm>
          <a:prstGeom prst="rect">
            <a:avLst/>
          </a:prstGeom>
          <a:noFill/>
        </p:spPr>
        <p:txBody>
          <a:bodyPr wrap="square" rtlCol="0">
            <a:spAutoFit/>
          </a:bodyPr>
          <a:lstStyle/>
          <a:p>
            <a:r>
              <a:rPr lang="en-US" altLang="zh-CN" sz="1200" b="1" dirty="0">
                <a:solidFill>
                  <a:schemeClr val="accent5">
                    <a:lumMod val="50000"/>
                  </a:schemeClr>
                </a:solidFill>
              </a:rPr>
              <a:t>Seal</a:t>
            </a:r>
            <a:endParaRPr lang="zh-CN" altLang="en-US" sz="1200" b="1" dirty="0">
              <a:solidFill>
                <a:schemeClr val="accent5">
                  <a:lumMod val="50000"/>
                </a:schemeClr>
              </a:solidFill>
            </a:endParaRPr>
          </a:p>
        </p:txBody>
      </p:sp>
      <p:cxnSp>
        <p:nvCxnSpPr>
          <p:cNvPr id="159" name="连接符: 肘形 158">
            <a:extLst>
              <a:ext uri="{FF2B5EF4-FFF2-40B4-BE49-F238E27FC236}">
                <a16:creationId xmlns:a16="http://schemas.microsoft.com/office/drawing/2014/main" id="{34F0FBA5-D73D-4D49-AADA-1408CAB9DC5A}"/>
              </a:ext>
            </a:extLst>
          </p:cNvPr>
          <p:cNvCxnSpPr>
            <a:cxnSpLocks/>
            <a:stCxn id="2" idx="3"/>
          </p:cNvCxnSpPr>
          <p:nvPr/>
        </p:nvCxnSpPr>
        <p:spPr>
          <a:xfrm>
            <a:off x="1875744" y="1629764"/>
            <a:ext cx="2990761" cy="1323397"/>
          </a:xfrm>
          <a:prstGeom prst="bentConnector3">
            <a:avLst>
              <a:gd name="adj1" fmla="val 100339"/>
            </a:avLst>
          </a:prstGeom>
          <a:ln>
            <a:tailEnd type="triangle"/>
          </a:ln>
        </p:spPr>
        <p:style>
          <a:lnRef idx="3">
            <a:schemeClr val="accent6"/>
          </a:lnRef>
          <a:fillRef idx="0">
            <a:schemeClr val="accent6"/>
          </a:fillRef>
          <a:effectRef idx="2">
            <a:schemeClr val="accent6"/>
          </a:effectRef>
          <a:fontRef idx="minor">
            <a:schemeClr val="tx1"/>
          </a:fontRef>
        </p:style>
      </p:cxnSp>
      <p:sp>
        <p:nvSpPr>
          <p:cNvPr id="164" name="文本框 163">
            <a:extLst>
              <a:ext uri="{FF2B5EF4-FFF2-40B4-BE49-F238E27FC236}">
                <a16:creationId xmlns:a16="http://schemas.microsoft.com/office/drawing/2014/main" id="{9C87F545-1D22-40C0-A5D8-A62B41F9340B}"/>
              </a:ext>
            </a:extLst>
          </p:cNvPr>
          <p:cNvSpPr txBox="1"/>
          <p:nvPr/>
        </p:nvSpPr>
        <p:spPr>
          <a:xfrm>
            <a:off x="2534004" y="1676046"/>
            <a:ext cx="2145126" cy="276999"/>
          </a:xfrm>
          <a:prstGeom prst="rect">
            <a:avLst/>
          </a:prstGeom>
          <a:noFill/>
        </p:spPr>
        <p:txBody>
          <a:bodyPr wrap="square" rtlCol="0">
            <a:spAutoFit/>
          </a:bodyPr>
          <a:lstStyle/>
          <a:p>
            <a:r>
              <a:rPr lang="en-US" altLang="zh-CN" sz="1200" b="1" dirty="0">
                <a:solidFill>
                  <a:schemeClr val="accent6">
                    <a:lumMod val="60000"/>
                    <a:lumOff val="40000"/>
                  </a:schemeClr>
                </a:solidFill>
              </a:rPr>
              <a:t>Self mutilate to get rid of</a:t>
            </a:r>
            <a:endParaRPr lang="zh-CN" altLang="en-US" sz="1200" b="1" dirty="0">
              <a:solidFill>
                <a:schemeClr val="accent6">
                  <a:lumMod val="60000"/>
                  <a:lumOff val="40000"/>
                </a:schemeClr>
              </a:solidFill>
            </a:endParaRPr>
          </a:p>
        </p:txBody>
      </p:sp>
      <p:cxnSp>
        <p:nvCxnSpPr>
          <p:cNvPr id="166" name="连接符: 肘形 165">
            <a:extLst>
              <a:ext uri="{FF2B5EF4-FFF2-40B4-BE49-F238E27FC236}">
                <a16:creationId xmlns:a16="http://schemas.microsoft.com/office/drawing/2014/main" id="{8509E0D4-AFDB-41C2-A430-28A421BF5937}"/>
              </a:ext>
            </a:extLst>
          </p:cNvPr>
          <p:cNvCxnSpPr>
            <a:stCxn id="125" idx="1"/>
            <a:endCxn id="124" idx="3"/>
          </p:cNvCxnSpPr>
          <p:nvPr/>
        </p:nvCxnSpPr>
        <p:spPr>
          <a:xfrm rot="10800000">
            <a:off x="8550243" y="2236098"/>
            <a:ext cx="1791529" cy="1100213"/>
          </a:xfrm>
          <a:prstGeom prst="bentConnector3">
            <a:avLst/>
          </a:prstGeom>
          <a:ln>
            <a:solidFill>
              <a:srgbClr val="002060"/>
            </a:solidFill>
            <a:tailEnd type="triangle"/>
          </a:ln>
        </p:spPr>
        <p:style>
          <a:lnRef idx="3">
            <a:schemeClr val="accent1"/>
          </a:lnRef>
          <a:fillRef idx="0">
            <a:schemeClr val="accent1"/>
          </a:fillRef>
          <a:effectRef idx="2">
            <a:schemeClr val="accent1"/>
          </a:effectRef>
          <a:fontRef idx="minor">
            <a:schemeClr val="tx1"/>
          </a:fontRef>
        </p:style>
      </p:cxnSp>
      <p:sp>
        <p:nvSpPr>
          <p:cNvPr id="167" name="文本框 166">
            <a:extLst>
              <a:ext uri="{FF2B5EF4-FFF2-40B4-BE49-F238E27FC236}">
                <a16:creationId xmlns:a16="http://schemas.microsoft.com/office/drawing/2014/main" id="{DB315029-EF91-4E6B-88E8-2043E1277A60}"/>
              </a:ext>
            </a:extLst>
          </p:cNvPr>
          <p:cNvSpPr txBox="1"/>
          <p:nvPr/>
        </p:nvSpPr>
        <p:spPr>
          <a:xfrm>
            <a:off x="9405798" y="2558620"/>
            <a:ext cx="633799" cy="461665"/>
          </a:xfrm>
          <a:prstGeom prst="rect">
            <a:avLst/>
          </a:prstGeom>
          <a:noFill/>
        </p:spPr>
        <p:txBody>
          <a:bodyPr wrap="square" rtlCol="0">
            <a:spAutoFit/>
          </a:bodyPr>
          <a:lstStyle/>
          <a:p>
            <a:r>
              <a:rPr lang="en-US" altLang="zh-CN" sz="1200" b="1" dirty="0">
                <a:solidFill>
                  <a:srgbClr val="002060"/>
                </a:solidFill>
              </a:rPr>
              <a:t>Turn to</a:t>
            </a:r>
            <a:endParaRPr lang="zh-CN" altLang="en-US" sz="1200" b="1" dirty="0">
              <a:solidFill>
                <a:srgbClr val="002060"/>
              </a:solidFill>
            </a:endParaRPr>
          </a:p>
        </p:txBody>
      </p:sp>
      <p:sp>
        <p:nvSpPr>
          <p:cNvPr id="168" name="矩形 167">
            <a:extLst>
              <a:ext uri="{FF2B5EF4-FFF2-40B4-BE49-F238E27FC236}">
                <a16:creationId xmlns:a16="http://schemas.microsoft.com/office/drawing/2014/main" id="{A98BDF58-9D3E-48E7-9AE3-AFA902314A26}"/>
              </a:ext>
            </a:extLst>
          </p:cNvPr>
          <p:cNvSpPr/>
          <p:nvPr/>
        </p:nvSpPr>
        <p:spPr>
          <a:xfrm>
            <a:off x="8658933" y="5748309"/>
            <a:ext cx="831273" cy="47438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Story</a:t>
            </a:r>
            <a:endParaRPr lang="zh-CN" altLang="en-US" sz="1000" b="1" dirty="0"/>
          </a:p>
        </p:txBody>
      </p:sp>
      <p:cxnSp>
        <p:nvCxnSpPr>
          <p:cNvPr id="170" name="连接符: 肘形 169">
            <a:extLst>
              <a:ext uri="{FF2B5EF4-FFF2-40B4-BE49-F238E27FC236}">
                <a16:creationId xmlns:a16="http://schemas.microsoft.com/office/drawing/2014/main" id="{C63C0494-DBC8-4F9E-8A8F-A82FD13933AE}"/>
              </a:ext>
            </a:extLst>
          </p:cNvPr>
          <p:cNvCxnSpPr>
            <a:stCxn id="125" idx="3"/>
            <a:endCxn id="168" idx="3"/>
          </p:cNvCxnSpPr>
          <p:nvPr/>
        </p:nvCxnSpPr>
        <p:spPr>
          <a:xfrm flipH="1">
            <a:off x="9490206" y="3336310"/>
            <a:ext cx="2265951" cy="2649189"/>
          </a:xfrm>
          <a:prstGeom prst="bentConnector3">
            <a:avLst>
              <a:gd name="adj1" fmla="val -10088"/>
            </a:avLst>
          </a:prstGeom>
          <a:ln>
            <a:solidFill>
              <a:srgbClr val="002060"/>
            </a:solidFill>
            <a:tailEnd type="triangle"/>
          </a:ln>
        </p:spPr>
        <p:style>
          <a:lnRef idx="3">
            <a:schemeClr val="accent1"/>
          </a:lnRef>
          <a:fillRef idx="0">
            <a:schemeClr val="accent1"/>
          </a:fillRef>
          <a:effectRef idx="2">
            <a:schemeClr val="accent1"/>
          </a:effectRef>
          <a:fontRef idx="minor">
            <a:schemeClr val="tx1"/>
          </a:fontRef>
        </p:style>
      </p:cxnSp>
      <p:sp>
        <p:nvSpPr>
          <p:cNvPr id="171" name="文本框 170">
            <a:extLst>
              <a:ext uri="{FF2B5EF4-FFF2-40B4-BE49-F238E27FC236}">
                <a16:creationId xmlns:a16="http://schemas.microsoft.com/office/drawing/2014/main" id="{B3A943AD-05F7-43B0-83CE-0F74276C7416}"/>
              </a:ext>
            </a:extLst>
          </p:cNvPr>
          <p:cNvSpPr txBox="1"/>
          <p:nvPr/>
        </p:nvSpPr>
        <p:spPr>
          <a:xfrm>
            <a:off x="9649295" y="5966114"/>
            <a:ext cx="909172" cy="276999"/>
          </a:xfrm>
          <a:prstGeom prst="rect">
            <a:avLst/>
          </a:prstGeom>
          <a:noFill/>
        </p:spPr>
        <p:txBody>
          <a:bodyPr wrap="square" rtlCol="0">
            <a:spAutoFit/>
          </a:bodyPr>
          <a:lstStyle/>
          <a:p>
            <a:r>
              <a:rPr lang="en-US" altLang="zh-CN" sz="1200" b="1" dirty="0">
                <a:solidFill>
                  <a:srgbClr val="002060"/>
                </a:solidFill>
              </a:rPr>
              <a:t>Write</a:t>
            </a:r>
            <a:endParaRPr lang="zh-CN" altLang="en-US" sz="1200" b="1" dirty="0">
              <a:solidFill>
                <a:srgbClr val="002060"/>
              </a:solidFill>
            </a:endParaRPr>
          </a:p>
        </p:txBody>
      </p:sp>
      <p:cxnSp>
        <p:nvCxnSpPr>
          <p:cNvPr id="174" name="连接符: 肘形 173">
            <a:extLst>
              <a:ext uri="{FF2B5EF4-FFF2-40B4-BE49-F238E27FC236}">
                <a16:creationId xmlns:a16="http://schemas.microsoft.com/office/drawing/2014/main" id="{3EBA03FB-3757-4BBE-BF8D-20042E518CDB}"/>
              </a:ext>
            </a:extLst>
          </p:cNvPr>
          <p:cNvCxnSpPr>
            <a:stCxn id="168" idx="1"/>
          </p:cNvCxnSpPr>
          <p:nvPr/>
        </p:nvCxnSpPr>
        <p:spPr>
          <a:xfrm rot="10800000">
            <a:off x="1424135" y="5532583"/>
            <a:ext cx="7234799" cy="452917"/>
          </a:xfrm>
          <a:prstGeom prst="bentConnector3">
            <a:avLst>
              <a:gd name="adj1" fmla="val 99534"/>
            </a:avLst>
          </a:prstGeom>
          <a:ln>
            <a:solidFill>
              <a:srgbClr val="002060"/>
            </a:solidFill>
            <a:tailEnd type="triangle"/>
          </a:ln>
        </p:spPr>
        <p:style>
          <a:lnRef idx="3">
            <a:schemeClr val="accent6"/>
          </a:lnRef>
          <a:fillRef idx="0">
            <a:schemeClr val="accent6"/>
          </a:fillRef>
          <a:effectRef idx="2">
            <a:schemeClr val="accent6"/>
          </a:effectRef>
          <a:fontRef idx="minor">
            <a:schemeClr val="tx1"/>
          </a:fontRef>
        </p:style>
      </p:cxnSp>
      <p:sp>
        <p:nvSpPr>
          <p:cNvPr id="176" name="文本框 175">
            <a:extLst>
              <a:ext uri="{FF2B5EF4-FFF2-40B4-BE49-F238E27FC236}">
                <a16:creationId xmlns:a16="http://schemas.microsoft.com/office/drawing/2014/main" id="{C001E4B1-A96D-48A8-829B-41D5ADFC9D4B}"/>
              </a:ext>
            </a:extLst>
          </p:cNvPr>
          <p:cNvSpPr txBox="1"/>
          <p:nvPr/>
        </p:nvSpPr>
        <p:spPr>
          <a:xfrm>
            <a:off x="4039467" y="5676827"/>
            <a:ext cx="909172" cy="276999"/>
          </a:xfrm>
          <a:prstGeom prst="rect">
            <a:avLst/>
          </a:prstGeom>
          <a:noFill/>
        </p:spPr>
        <p:txBody>
          <a:bodyPr wrap="square" rtlCol="0">
            <a:spAutoFit/>
          </a:bodyPr>
          <a:lstStyle/>
          <a:p>
            <a:r>
              <a:rPr lang="en-US" altLang="zh-CN" sz="1200" b="1" dirty="0">
                <a:solidFill>
                  <a:srgbClr val="002060"/>
                </a:solidFill>
              </a:rPr>
              <a:t>Reshape</a:t>
            </a:r>
            <a:endParaRPr lang="zh-CN" altLang="en-US" sz="1200" b="1" dirty="0">
              <a:solidFill>
                <a:srgbClr val="002060"/>
              </a:solidFill>
            </a:endParaRPr>
          </a:p>
        </p:txBody>
      </p:sp>
    </p:spTree>
    <p:extLst>
      <p:ext uri="{BB962C8B-B14F-4D97-AF65-F5344CB8AC3E}">
        <p14:creationId xmlns:p14="http://schemas.microsoft.com/office/powerpoint/2010/main" val="2257775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tx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箭头: 右 3">
            <a:extLst>
              <a:ext uri="{FF2B5EF4-FFF2-40B4-BE49-F238E27FC236}">
                <a16:creationId xmlns:a16="http://schemas.microsoft.com/office/drawing/2014/main" id="{0AAAE88B-35A8-48BE-BEF4-9A61133066AC}"/>
              </a:ext>
            </a:extLst>
          </p:cNvPr>
          <p:cNvSpPr/>
          <p:nvPr/>
        </p:nvSpPr>
        <p:spPr>
          <a:xfrm>
            <a:off x="426128" y="4944862"/>
            <a:ext cx="10759736" cy="239697"/>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右 4">
            <a:extLst>
              <a:ext uri="{FF2B5EF4-FFF2-40B4-BE49-F238E27FC236}">
                <a16:creationId xmlns:a16="http://schemas.microsoft.com/office/drawing/2014/main" id="{71D5B7CE-0004-4380-B320-2556E47019F8}"/>
              </a:ext>
            </a:extLst>
          </p:cNvPr>
          <p:cNvSpPr/>
          <p:nvPr/>
        </p:nvSpPr>
        <p:spPr>
          <a:xfrm>
            <a:off x="426129" y="1950869"/>
            <a:ext cx="5359872" cy="2396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菱形 5">
            <a:extLst>
              <a:ext uri="{FF2B5EF4-FFF2-40B4-BE49-F238E27FC236}">
                <a16:creationId xmlns:a16="http://schemas.microsoft.com/office/drawing/2014/main" id="{E4A6136F-1092-4385-B17E-E0140868EC46}"/>
              </a:ext>
            </a:extLst>
          </p:cNvPr>
          <p:cNvSpPr/>
          <p:nvPr/>
        </p:nvSpPr>
        <p:spPr>
          <a:xfrm>
            <a:off x="0" y="4394446"/>
            <a:ext cx="1362722" cy="1361767"/>
          </a:xfrm>
          <a:prstGeom prst="diamond">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t>Alan Wake</a:t>
            </a:r>
            <a:endParaRPr lang="zh-CN" altLang="en-US" sz="1200" b="1" dirty="0"/>
          </a:p>
        </p:txBody>
      </p:sp>
      <p:sp>
        <p:nvSpPr>
          <p:cNvPr id="8" name="菱形 7">
            <a:extLst>
              <a:ext uri="{FF2B5EF4-FFF2-40B4-BE49-F238E27FC236}">
                <a16:creationId xmlns:a16="http://schemas.microsoft.com/office/drawing/2014/main" id="{55FD65D4-97BF-4F0E-92AB-E59F625DC259}"/>
              </a:ext>
            </a:extLst>
          </p:cNvPr>
          <p:cNvSpPr/>
          <p:nvPr/>
        </p:nvSpPr>
        <p:spPr>
          <a:xfrm>
            <a:off x="0" y="1389833"/>
            <a:ext cx="1464816" cy="1361767"/>
          </a:xfrm>
          <a:prstGeom prst="diamond">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t>Thomas Zayne</a:t>
            </a:r>
            <a:endParaRPr lang="zh-CN" altLang="en-US" sz="1200" b="1" dirty="0"/>
          </a:p>
        </p:txBody>
      </p:sp>
      <p:sp>
        <p:nvSpPr>
          <p:cNvPr id="9" name="菱形 8">
            <a:extLst>
              <a:ext uri="{FF2B5EF4-FFF2-40B4-BE49-F238E27FC236}">
                <a16:creationId xmlns:a16="http://schemas.microsoft.com/office/drawing/2014/main" id="{F38EE820-41F4-47A5-A6F4-3A4466D2249D}"/>
              </a:ext>
            </a:extLst>
          </p:cNvPr>
          <p:cNvSpPr/>
          <p:nvPr/>
        </p:nvSpPr>
        <p:spPr>
          <a:xfrm>
            <a:off x="1353957" y="4423044"/>
            <a:ext cx="790112" cy="641666"/>
          </a:xfrm>
          <a:prstGeom prst="diamond">
            <a:avLst/>
          </a:prstGeom>
          <a:solidFill>
            <a:srgbClr val="EA007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Alice</a:t>
            </a:r>
            <a:endParaRPr lang="zh-CN" altLang="en-US" sz="1000" b="1" dirty="0"/>
          </a:p>
        </p:txBody>
      </p:sp>
      <p:sp>
        <p:nvSpPr>
          <p:cNvPr id="10" name="菱形 9">
            <a:extLst>
              <a:ext uri="{FF2B5EF4-FFF2-40B4-BE49-F238E27FC236}">
                <a16:creationId xmlns:a16="http://schemas.microsoft.com/office/drawing/2014/main" id="{8D7FF3F5-E183-4F24-835B-09DDB2E842CC}"/>
              </a:ext>
            </a:extLst>
          </p:cNvPr>
          <p:cNvSpPr/>
          <p:nvPr/>
        </p:nvSpPr>
        <p:spPr>
          <a:xfrm>
            <a:off x="1362722" y="2081267"/>
            <a:ext cx="790112" cy="641666"/>
          </a:xfrm>
          <a:prstGeom prst="diamond">
            <a:avLst/>
          </a:prstGeom>
          <a:solidFill>
            <a:srgbClr val="7030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err="1"/>
              <a:t>Babara</a:t>
            </a:r>
            <a:endParaRPr lang="zh-CN" altLang="en-US" sz="1000" b="1" dirty="0"/>
          </a:p>
        </p:txBody>
      </p:sp>
      <p:sp>
        <p:nvSpPr>
          <p:cNvPr id="11" name="矩形 10">
            <a:extLst>
              <a:ext uri="{FF2B5EF4-FFF2-40B4-BE49-F238E27FC236}">
                <a16:creationId xmlns:a16="http://schemas.microsoft.com/office/drawing/2014/main" id="{FFBD571C-E863-4EA0-B7F1-4F382049E2EF}"/>
              </a:ext>
            </a:extLst>
          </p:cNvPr>
          <p:cNvSpPr/>
          <p:nvPr/>
        </p:nvSpPr>
        <p:spPr>
          <a:xfrm>
            <a:off x="1333376" y="3221564"/>
            <a:ext cx="831273" cy="641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Drown in the lake, taken by Darkness</a:t>
            </a:r>
            <a:endParaRPr lang="zh-CN" altLang="en-US" sz="1000" b="1" dirty="0"/>
          </a:p>
        </p:txBody>
      </p:sp>
      <p:cxnSp>
        <p:nvCxnSpPr>
          <p:cNvPr id="18" name="直接箭头连接符 17">
            <a:extLst>
              <a:ext uri="{FF2B5EF4-FFF2-40B4-BE49-F238E27FC236}">
                <a16:creationId xmlns:a16="http://schemas.microsoft.com/office/drawing/2014/main" id="{E623B768-92DD-4C86-87FD-94209E125650}"/>
              </a:ext>
            </a:extLst>
          </p:cNvPr>
          <p:cNvCxnSpPr>
            <a:stCxn id="10" idx="2"/>
            <a:endCxn id="11" idx="0"/>
          </p:cNvCxnSpPr>
          <p:nvPr/>
        </p:nvCxnSpPr>
        <p:spPr>
          <a:xfrm flipH="1">
            <a:off x="1749013" y="2722933"/>
            <a:ext cx="8765" cy="498631"/>
          </a:xfrm>
          <a:prstGeom prst="straightConnector1">
            <a:avLst/>
          </a:prstGeom>
          <a:ln>
            <a:solidFill>
              <a:srgbClr val="7030A0"/>
            </a:solidFill>
            <a:tailEnd type="triangle"/>
          </a:ln>
        </p:spPr>
        <p:style>
          <a:lnRef idx="3">
            <a:schemeClr val="accent6"/>
          </a:lnRef>
          <a:fillRef idx="0">
            <a:schemeClr val="accent6"/>
          </a:fillRef>
          <a:effectRef idx="2">
            <a:schemeClr val="accent6"/>
          </a:effectRef>
          <a:fontRef idx="minor">
            <a:schemeClr val="tx1"/>
          </a:fontRef>
        </p:style>
      </p:cxnSp>
      <p:cxnSp>
        <p:nvCxnSpPr>
          <p:cNvPr id="20" name="直接箭头连接符 19">
            <a:extLst>
              <a:ext uri="{FF2B5EF4-FFF2-40B4-BE49-F238E27FC236}">
                <a16:creationId xmlns:a16="http://schemas.microsoft.com/office/drawing/2014/main" id="{BD1CB0B7-9628-44D4-B8F3-48A8062B7776}"/>
              </a:ext>
            </a:extLst>
          </p:cNvPr>
          <p:cNvCxnSpPr>
            <a:stCxn id="9" idx="0"/>
            <a:endCxn id="11" idx="2"/>
          </p:cNvCxnSpPr>
          <p:nvPr/>
        </p:nvCxnSpPr>
        <p:spPr>
          <a:xfrm flipV="1">
            <a:off x="1749013" y="3863230"/>
            <a:ext cx="0" cy="559814"/>
          </a:xfrm>
          <a:prstGeom prst="straightConnector1">
            <a:avLst/>
          </a:prstGeom>
          <a:ln>
            <a:solidFill>
              <a:srgbClr val="EA0075"/>
            </a:solidFill>
            <a:tailEnd type="triangle"/>
          </a:ln>
        </p:spPr>
        <p:style>
          <a:lnRef idx="3">
            <a:schemeClr val="accent6"/>
          </a:lnRef>
          <a:fillRef idx="0">
            <a:schemeClr val="accent6"/>
          </a:fillRef>
          <a:effectRef idx="2">
            <a:schemeClr val="accent6"/>
          </a:effectRef>
          <a:fontRef idx="minor">
            <a:schemeClr val="tx1"/>
          </a:fontRef>
        </p:style>
      </p:cxnSp>
      <p:sp>
        <p:nvSpPr>
          <p:cNvPr id="23" name="文本框 22">
            <a:extLst>
              <a:ext uri="{FF2B5EF4-FFF2-40B4-BE49-F238E27FC236}">
                <a16:creationId xmlns:a16="http://schemas.microsoft.com/office/drawing/2014/main" id="{5FE27271-FFA1-4C9B-B3CD-95D8CAA0E964}"/>
              </a:ext>
            </a:extLst>
          </p:cNvPr>
          <p:cNvSpPr txBox="1"/>
          <p:nvPr/>
        </p:nvSpPr>
        <p:spPr>
          <a:xfrm>
            <a:off x="304060" y="5756213"/>
            <a:ext cx="754602" cy="369332"/>
          </a:xfrm>
          <a:prstGeom prst="rect">
            <a:avLst/>
          </a:prstGeom>
          <a:noFill/>
        </p:spPr>
        <p:txBody>
          <a:bodyPr wrap="square" rtlCol="0">
            <a:spAutoFit/>
          </a:bodyPr>
          <a:lstStyle/>
          <a:p>
            <a:r>
              <a:rPr lang="en-US" altLang="zh-CN" b="1" dirty="0">
                <a:solidFill>
                  <a:srgbClr val="002060"/>
                </a:solidFill>
              </a:rPr>
              <a:t>NOW</a:t>
            </a:r>
            <a:endParaRPr lang="zh-CN" altLang="en-US" b="1" dirty="0">
              <a:solidFill>
                <a:srgbClr val="002060"/>
              </a:solidFill>
            </a:endParaRPr>
          </a:p>
        </p:txBody>
      </p:sp>
      <p:sp>
        <p:nvSpPr>
          <p:cNvPr id="24" name="文本框 23">
            <a:extLst>
              <a:ext uri="{FF2B5EF4-FFF2-40B4-BE49-F238E27FC236}">
                <a16:creationId xmlns:a16="http://schemas.microsoft.com/office/drawing/2014/main" id="{D56F7AAA-70BC-4264-B2C2-DA8EFBC4864E}"/>
              </a:ext>
            </a:extLst>
          </p:cNvPr>
          <p:cNvSpPr txBox="1"/>
          <p:nvPr/>
        </p:nvSpPr>
        <p:spPr>
          <a:xfrm>
            <a:off x="355107" y="1040721"/>
            <a:ext cx="754602" cy="369332"/>
          </a:xfrm>
          <a:prstGeom prst="rect">
            <a:avLst/>
          </a:prstGeom>
          <a:noFill/>
        </p:spPr>
        <p:txBody>
          <a:bodyPr wrap="square" rtlCol="0">
            <a:spAutoFit/>
          </a:bodyPr>
          <a:lstStyle/>
          <a:p>
            <a:r>
              <a:rPr lang="en-US" altLang="zh-CN" b="1" dirty="0">
                <a:solidFill>
                  <a:schemeClr val="accent1">
                    <a:lumMod val="40000"/>
                    <a:lumOff val="60000"/>
                  </a:schemeClr>
                </a:solidFill>
              </a:rPr>
              <a:t>1978</a:t>
            </a:r>
            <a:endParaRPr lang="zh-CN" altLang="en-US" b="1" dirty="0">
              <a:solidFill>
                <a:schemeClr val="accent1">
                  <a:lumMod val="40000"/>
                  <a:lumOff val="60000"/>
                </a:schemeClr>
              </a:solidFill>
            </a:endParaRPr>
          </a:p>
        </p:txBody>
      </p:sp>
      <p:sp>
        <p:nvSpPr>
          <p:cNvPr id="25" name="矩形 24">
            <a:extLst>
              <a:ext uri="{FF2B5EF4-FFF2-40B4-BE49-F238E27FC236}">
                <a16:creationId xmlns:a16="http://schemas.microsoft.com/office/drawing/2014/main" id="{B76EF4DD-BFD7-429D-AF61-4111136DDBBA}"/>
              </a:ext>
            </a:extLst>
          </p:cNvPr>
          <p:cNvSpPr/>
          <p:nvPr/>
        </p:nvSpPr>
        <p:spPr>
          <a:xfrm>
            <a:off x="2773038" y="3132014"/>
            <a:ext cx="831273" cy="820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Desperate,</a:t>
            </a:r>
          </a:p>
          <a:p>
            <a:pPr algn="ctr"/>
            <a:r>
              <a:rPr lang="en-US" altLang="zh-CN" sz="1000" b="1" dirty="0"/>
              <a:t>Write for Darkness,</a:t>
            </a:r>
          </a:p>
          <a:p>
            <a:pPr algn="ctr"/>
            <a:r>
              <a:rPr lang="en-US" altLang="zh-CN" sz="1000" b="1" dirty="0"/>
              <a:t>Hope to save lover</a:t>
            </a:r>
            <a:endParaRPr lang="zh-CN" altLang="en-US" sz="1000" b="1" dirty="0"/>
          </a:p>
        </p:txBody>
      </p:sp>
      <p:cxnSp>
        <p:nvCxnSpPr>
          <p:cNvPr id="29" name="直接箭头连接符 28">
            <a:extLst>
              <a:ext uri="{FF2B5EF4-FFF2-40B4-BE49-F238E27FC236}">
                <a16:creationId xmlns:a16="http://schemas.microsoft.com/office/drawing/2014/main" id="{7C22AB4A-1E29-4F7D-8DCB-9C2F5A61EACE}"/>
              </a:ext>
            </a:extLst>
          </p:cNvPr>
          <p:cNvCxnSpPr>
            <a:cxnSpLocks/>
            <a:endCxn id="25" idx="0"/>
          </p:cNvCxnSpPr>
          <p:nvPr/>
        </p:nvCxnSpPr>
        <p:spPr>
          <a:xfrm>
            <a:off x="3176858" y="2140282"/>
            <a:ext cx="11817" cy="99173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 name="直接箭头连接符 32">
            <a:extLst>
              <a:ext uri="{FF2B5EF4-FFF2-40B4-BE49-F238E27FC236}">
                <a16:creationId xmlns:a16="http://schemas.microsoft.com/office/drawing/2014/main" id="{9C7BCD0A-C90E-490B-A358-CB4F060BF5A5}"/>
              </a:ext>
            </a:extLst>
          </p:cNvPr>
          <p:cNvCxnSpPr>
            <a:cxnSpLocks/>
            <a:endCxn id="25" idx="2"/>
          </p:cNvCxnSpPr>
          <p:nvPr/>
        </p:nvCxnSpPr>
        <p:spPr>
          <a:xfrm flipV="1">
            <a:off x="3188675" y="3952779"/>
            <a:ext cx="0" cy="1111931"/>
          </a:xfrm>
          <a:prstGeom prst="straightConnector1">
            <a:avLst/>
          </a:prstGeom>
          <a:ln>
            <a:solidFill>
              <a:srgbClr val="002060"/>
            </a:solidFill>
            <a:tailEnd type="triangle"/>
          </a:ln>
        </p:spPr>
        <p:style>
          <a:lnRef idx="3">
            <a:schemeClr val="accent1"/>
          </a:lnRef>
          <a:fillRef idx="0">
            <a:schemeClr val="accent1"/>
          </a:fillRef>
          <a:effectRef idx="2">
            <a:schemeClr val="accent1"/>
          </a:effectRef>
          <a:fontRef idx="minor">
            <a:schemeClr val="tx1"/>
          </a:fontRef>
        </p:style>
      </p:cxnSp>
      <p:sp>
        <p:nvSpPr>
          <p:cNvPr id="37" name="矩形 36">
            <a:extLst>
              <a:ext uri="{FF2B5EF4-FFF2-40B4-BE49-F238E27FC236}">
                <a16:creationId xmlns:a16="http://schemas.microsoft.com/office/drawing/2014/main" id="{D6A44762-BC73-4722-9719-2377503CCAF7}"/>
              </a:ext>
            </a:extLst>
          </p:cNvPr>
          <p:cNvSpPr/>
          <p:nvPr/>
        </p:nvSpPr>
        <p:spPr>
          <a:xfrm>
            <a:off x="3367865" y="685345"/>
            <a:ext cx="959999" cy="99511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Retrieve </a:t>
            </a:r>
            <a:r>
              <a:rPr lang="en-US" altLang="zh-CN" sz="1000" b="1" dirty="0" err="1"/>
              <a:t>Babara</a:t>
            </a:r>
            <a:r>
              <a:rPr lang="en-US" altLang="zh-CN" sz="1000" b="1" dirty="0"/>
              <a:t>,</a:t>
            </a:r>
          </a:p>
          <a:p>
            <a:pPr algn="ctr"/>
            <a:r>
              <a:rPr lang="en-US" altLang="zh-CN" sz="1000" b="1" dirty="0"/>
              <a:t>But realize she’s occupied by Darkness</a:t>
            </a:r>
          </a:p>
        </p:txBody>
      </p:sp>
      <p:cxnSp>
        <p:nvCxnSpPr>
          <p:cNvPr id="41" name="直接箭头连接符 40">
            <a:extLst>
              <a:ext uri="{FF2B5EF4-FFF2-40B4-BE49-F238E27FC236}">
                <a16:creationId xmlns:a16="http://schemas.microsoft.com/office/drawing/2014/main" id="{E2D99D4F-1EC4-475C-A819-736DFE2F2A72}"/>
              </a:ext>
            </a:extLst>
          </p:cNvPr>
          <p:cNvCxnSpPr>
            <a:cxnSpLocks/>
            <a:endCxn id="37" idx="2"/>
          </p:cNvCxnSpPr>
          <p:nvPr/>
        </p:nvCxnSpPr>
        <p:spPr>
          <a:xfrm flipV="1">
            <a:off x="3847865" y="1680461"/>
            <a:ext cx="0" cy="3902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3" name="矩形 42">
            <a:extLst>
              <a:ext uri="{FF2B5EF4-FFF2-40B4-BE49-F238E27FC236}">
                <a16:creationId xmlns:a16="http://schemas.microsoft.com/office/drawing/2014/main" id="{6640AC4F-4B5C-4A7B-BE3B-D15B46B5CC2A}"/>
              </a:ext>
            </a:extLst>
          </p:cNvPr>
          <p:cNvSpPr/>
          <p:nvPr/>
        </p:nvSpPr>
        <p:spPr>
          <a:xfrm>
            <a:off x="4559390" y="694844"/>
            <a:ext cx="1166664" cy="99511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Despair,</a:t>
            </a:r>
          </a:p>
          <a:p>
            <a:pPr algn="ctr"/>
            <a:r>
              <a:rPr lang="en-US" altLang="zh-CN" sz="1000" b="1" dirty="0"/>
              <a:t>Write the ending of the story,</a:t>
            </a:r>
          </a:p>
          <a:p>
            <a:pPr algn="ctr"/>
            <a:r>
              <a:rPr lang="en-US" altLang="zh-CN" sz="1000" b="1" dirty="0"/>
              <a:t>Bury Darkness along with himself</a:t>
            </a:r>
          </a:p>
        </p:txBody>
      </p:sp>
      <p:cxnSp>
        <p:nvCxnSpPr>
          <p:cNvPr id="44" name="直接箭头连接符 43">
            <a:extLst>
              <a:ext uri="{FF2B5EF4-FFF2-40B4-BE49-F238E27FC236}">
                <a16:creationId xmlns:a16="http://schemas.microsoft.com/office/drawing/2014/main" id="{CE115D26-4066-4226-A616-3C88DBD16C7A}"/>
              </a:ext>
            </a:extLst>
          </p:cNvPr>
          <p:cNvCxnSpPr>
            <a:cxnSpLocks/>
          </p:cNvCxnSpPr>
          <p:nvPr/>
        </p:nvCxnSpPr>
        <p:spPr>
          <a:xfrm flipV="1">
            <a:off x="5127730" y="1680461"/>
            <a:ext cx="0" cy="3902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5" name="矩形 44">
            <a:extLst>
              <a:ext uri="{FF2B5EF4-FFF2-40B4-BE49-F238E27FC236}">
                <a16:creationId xmlns:a16="http://schemas.microsoft.com/office/drawing/2014/main" id="{178A3DCB-139E-4FC9-9C63-98CAFBAB9346}"/>
              </a:ext>
            </a:extLst>
          </p:cNvPr>
          <p:cNvSpPr/>
          <p:nvPr/>
        </p:nvSpPr>
        <p:spPr>
          <a:xfrm>
            <a:off x="3372785" y="5396079"/>
            <a:ext cx="955079" cy="1241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Realize something’s wrong,</a:t>
            </a:r>
          </a:p>
          <a:p>
            <a:pPr algn="ctr"/>
            <a:r>
              <a:rPr lang="en-US" altLang="zh-CN" sz="1000" b="1" dirty="0"/>
              <a:t>Write himself into the story</a:t>
            </a:r>
          </a:p>
        </p:txBody>
      </p:sp>
      <p:cxnSp>
        <p:nvCxnSpPr>
          <p:cNvPr id="47" name="直接箭头连接符 46">
            <a:extLst>
              <a:ext uri="{FF2B5EF4-FFF2-40B4-BE49-F238E27FC236}">
                <a16:creationId xmlns:a16="http://schemas.microsoft.com/office/drawing/2014/main" id="{C863ECB5-0D16-4C70-947E-E6B13833D0DA}"/>
              </a:ext>
            </a:extLst>
          </p:cNvPr>
          <p:cNvCxnSpPr>
            <a:cxnSpLocks/>
            <a:endCxn id="45" idx="0"/>
          </p:cNvCxnSpPr>
          <p:nvPr/>
        </p:nvCxnSpPr>
        <p:spPr>
          <a:xfrm>
            <a:off x="3847865" y="5064710"/>
            <a:ext cx="2460" cy="331369"/>
          </a:xfrm>
          <a:prstGeom prst="straightConnector1">
            <a:avLst/>
          </a:prstGeom>
          <a:ln>
            <a:solidFill>
              <a:srgbClr val="002060"/>
            </a:solidFill>
            <a:tailEnd type="triangle"/>
          </a:ln>
        </p:spPr>
        <p:style>
          <a:lnRef idx="3">
            <a:schemeClr val="accent6"/>
          </a:lnRef>
          <a:fillRef idx="0">
            <a:schemeClr val="accent6"/>
          </a:fillRef>
          <a:effectRef idx="2">
            <a:schemeClr val="accent6"/>
          </a:effectRef>
          <a:fontRef idx="minor">
            <a:schemeClr val="tx1"/>
          </a:fontRef>
        </p:style>
      </p:cxnSp>
      <p:sp>
        <p:nvSpPr>
          <p:cNvPr id="51" name="矩形 50">
            <a:extLst>
              <a:ext uri="{FF2B5EF4-FFF2-40B4-BE49-F238E27FC236}">
                <a16:creationId xmlns:a16="http://schemas.microsoft.com/office/drawing/2014/main" id="{8F9AE194-3C7C-4E29-9F07-1EF42BD9C639}"/>
              </a:ext>
            </a:extLst>
          </p:cNvPr>
          <p:cNvSpPr/>
          <p:nvPr/>
        </p:nvSpPr>
        <p:spPr>
          <a:xfrm>
            <a:off x="5076581" y="5396079"/>
            <a:ext cx="955079" cy="1241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Experience the horror of the story</a:t>
            </a:r>
          </a:p>
        </p:txBody>
      </p:sp>
      <p:cxnSp>
        <p:nvCxnSpPr>
          <p:cNvPr id="53" name="直接箭头连接符 52">
            <a:extLst>
              <a:ext uri="{FF2B5EF4-FFF2-40B4-BE49-F238E27FC236}">
                <a16:creationId xmlns:a16="http://schemas.microsoft.com/office/drawing/2014/main" id="{3DDDDD79-B496-4EC2-920E-E29A6FE3874E}"/>
              </a:ext>
            </a:extLst>
          </p:cNvPr>
          <p:cNvCxnSpPr>
            <a:endCxn id="51" idx="0"/>
          </p:cNvCxnSpPr>
          <p:nvPr/>
        </p:nvCxnSpPr>
        <p:spPr>
          <a:xfrm>
            <a:off x="5554120" y="5110546"/>
            <a:ext cx="1" cy="285533"/>
          </a:xfrm>
          <a:prstGeom prst="straightConnector1">
            <a:avLst/>
          </a:prstGeom>
          <a:ln>
            <a:solidFill>
              <a:srgbClr val="002060"/>
            </a:solidFill>
            <a:tailEnd type="triangle"/>
          </a:ln>
        </p:spPr>
        <p:style>
          <a:lnRef idx="3">
            <a:schemeClr val="accent6"/>
          </a:lnRef>
          <a:fillRef idx="0">
            <a:schemeClr val="accent6"/>
          </a:fillRef>
          <a:effectRef idx="2">
            <a:schemeClr val="accent6"/>
          </a:effectRef>
          <a:fontRef idx="minor">
            <a:schemeClr val="tx1"/>
          </a:fontRef>
        </p:style>
      </p:cxnSp>
      <p:sp>
        <p:nvSpPr>
          <p:cNvPr id="62" name="箭头: 右 61">
            <a:extLst>
              <a:ext uri="{FF2B5EF4-FFF2-40B4-BE49-F238E27FC236}">
                <a16:creationId xmlns:a16="http://schemas.microsoft.com/office/drawing/2014/main" id="{531FF39D-E647-4F61-9A28-9214F220EF60}"/>
              </a:ext>
            </a:extLst>
          </p:cNvPr>
          <p:cNvSpPr/>
          <p:nvPr/>
        </p:nvSpPr>
        <p:spPr>
          <a:xfrm>
            <a:off x="6096000" y="1959860"/>
            <a:ext cx="5359872" cy="239697"/>
          </a:xfrm>
          <a:prstGeom prst="rightArrow">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菱形 54">
            <a:extLst>
              <a:ext uri="{FF2B5EF4-FFF2-40B4-BE49-F238E27FC236}">
                <a16:creationId xmlns:a16="http://schemas.microsoft.com/office/drawing/2014/main" id="{EEF3B4F5-BB55-423D-ACA5-D9B926CDE7AC}"/>
              </a:ext>
            </a:extLst>
          </p:cNvPr>
          <p:cNvSpPr/>
          <p:nvPr/>
        </p:nvSpPr>
        <p:spPr>
          <a:xfrm>
            <a:off x="5805996" y="1389833"/>
            <a:ext cx="1464816" cy="1361767"/>
          </a:xfrm>
          <a:prstGeom prst="diamon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t>Thomas Zayne in Alan’s story</a:t>
            </a:r>
          </a:p>
        </p:txBody>
      </p:sp>
      <p:cxnSp>
        <p:nvCxnSpPr>
          <p:cNvPr id="57" name="连接符: 肘形 56">
            <a:extLst>
              <a:ext uri="{FF2B5EF4-FFF2-40B4-BE49-F238E27FC236}">
                <a16:creationId xmlns:a16="http://schemas.microsoft.com/office/drawing/2014/main" id="{F2C73B2D-1D7F-4A26-8FCB-8D9D08A1B0AA}"/>
              </a:ext>
            </a:extLst>
          </p:cNvPr>
          <p:cNvCxnSpPr>
            <a:cxnSpLocks/>
          </p:cNvCxnSpPr>
          <p:nvPr/>
        </p:nvCxnSpPr>
        <p:spPr>
          <a:xfrm rot="5400000" flipH="1" flipV="1">
            <a:off x="4307850" y="3202549"/>
            <a:ext cx="2556881" cy="1019419"/>
          </a:xfrm>
          <a:prstGeom prst="bentConnector3">
            <a:avLst>
              <a:gd name="adj1" fmla="val 99998"/>
            </a:avLst>
          </a:prstGeom>
          <a:ln>
            <a:solidFill>
              <a:srgbClr val="002060"/>
            </a:solidFill>
            <a:tailEnd type="triangle"/>
          </a:ln>
        </p:spPr>
        <p:style>
          <a:lnRef idx="3">
            <a:schemeClr val="accent1"/>
          </a:lnRef>
          <a:fillRef idx="0">
            <a:schemeClr val="accent1"/>
          </a:fillRef>
          <a:effectRef idx="2">
            <a:schemeClr val="accent1"/>
          </a:effectRef>
          <a:fontRef idx="minor">
            <a:schemeClr val="tx1"/>
          </a:fontRef>
        </p:style>
      </p:cxnSp>
      <p:sp>
        <p:nvSpPr>
          <p:cNvPr id="63" name="文本框 62">
            <a:extLst>
              <a:ext uri="{FF2B5EF4-FFF2-40B4-BE49-F238E27FC236}">
                <a16:creationId xmlns:a16="http://schemas.microsoft.com/office/drawing/2014/main" id="{F6935164-8A7E-4774-8A15-4D965B7BE616}"/>
              </a:ext>
            </a:extLst>
          </p:cNvPr>
          <p:cNvSpPr txBox="1"/>
          <p:nvPr/>
        </p:nvSpPr>
        <p:spPr>
          <a:xfrm>
            <a:off x="5076581" y="2353601"/>
            <a:ext cx="1180730" cy="369332"/>
          </a:xfrm>
          <a:prstGeom prst="rect">
            <a:avLst/>
          </a:prstGeom>
          <a:noFill/>
        </p:spPr>
        <p:txBody>
          <a:bodyPr wrap="square" rtlCol="0">
            <a:spAutoFit/>
          </a:bodyPr>
          <a:lstStyle/>
          <a:p>
            <a:r>
              <a:rPr lang="en-US" altLang="zh-CN" sz="1200" b="1" dirty="0">
                <a:solidFill>
                  <a:srgbClr val="002060"/>
                </a:solidFill>
              </a:rPr>
              <a:t>Recreate</a:t>
            </a:r>
            <a:r>
              <a:rPr lang="en-US" altLang="zh-CN" dirty="0"/>
              <a:t> </a:t>
            </a:r>
            <a:endParaRPr lang="zh-CN" altLang="en-US" dirty="0"/>
          </a:p>
        </p:txBody>
      </p:sp>
      <p:cxnSp>
        <p:nvCxnSpPr>
          <p:cNvPr id="65" name="直接箭头连接符 64">
            <a:extLst>
              <a:ext uri="{FF2B5EF4-FFF2-40B4-BE49-F238E27FC236}">
                <a16:creationId xmlns:a16="http://schemas.microsoft.com/office/drawing/2014/main" id="{C94BFCB6-0759-442F-8CBA-AD5B20373237}"/>
              </a:ext>
            </a:extLst>
          </p:cNvPr>
          <p:cNvCxnSpPr>
            <a:cxnSpLocks/>
          </p:cNvCxnSpPr>
          <p:nvPr/>
        </p:nvCxnSpPr>
        <p:spPr>
          <a:xfrm>
            <a:off x="7927759" y="2132796"/>
            <a:ext cx="0" cy="285790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7" name="文本框 66">
            <a:extLst>
              <a:ext uri="{FF2B5EF4-FFF2-40B4-BE49-F238E27FC236}">
                <a16:creationId xmlns:a16="http://schemas.microsoft.com/office/drawing/2014/main" id="{4C658FD1-E2F1-4175-9932-9AA7E05BDA97}"/>
              </a:ext>
            </a:extLst>
          </p:cNvPr>
          <p:cNvSpPr txBox="1"/>
          <p:nvPr/>
        </p:nvSpPr>
        <p:spPr>
          <a:xfrm>
            <a:off x="7927759" y="3977320"/>
            <a:ext cx="736855" cy="830997"/>
          </a:xfrm>
          <a:prstGeom prst="rect">
            <a:avLst/>
          </a:prstGeom>
          <a:noFill/>
        </p:spPr>
        <p:txBody>
          <a:bodyPr wrap="square" rtlCol="0">
            <a:spAutoFit/>
          </a:bodyPr>
          <a:lstStyle/>
          <a:p>
            <a:r>
              <a:rPr lang="en-US" altLang="zh-CN" sz="1200" b="1" dirty="0">
                <a:solidFill>
                  <a:schemeClr val="accent5">
                    <a:lumMod val="50000"/>
                  </a:schemeClr>
                </a:solidFill>
              </a:rPr>
              <a:t>Rewrite the story </a:t>
            </a:r>
          </a:p>
          <a:p>
            <a:r>
              <a:rPr lang="en-US" altLang="zh-CN" sz="1200" b="1" dirty="0">
                <a:solidFill>
                  <a:schemeClr val="accent5">
                    <a:lumMod val="50000"/>
                  </a:schemeClr>
                </a:solidFill>
              </a:rPr>
              <a:t>of Alan</a:t>
            </a:r>
            <a:endParaRPr lang="zh-CN" altLang="en-US" sz="1200" b="1" dirty="0">
              <a:solidFill>
                <a:schemeClr val="accent5">
                  <a:lumMod val="50000"/>
                </a:schemeClr>
              </a:solidFill>
            </a:endParaRPr>
          </a:p>
        </p:txBody>
      </p:sp>
      <p:sp>
        <p:nvSpPr>
          <p:cNvPr id="68" name="矩形 67">
            <a:extLst>
              <a:ext uri="{FF2B5EF4-FFF2-40B4-BE49-F238E27FC236}">
                <a16:creationId xmlns:a16="http://schemas.microsoft.com/office/drawing/2014/main" id="{B974AE48-121F-47B8-8851-B3436912DB5B}"/>
              </a:ext>
            </a:extLst>
          </p:cNvPr>
          <p:cNvSpPr/>
          <p:nvPr/>
        </p:nvSpPr>
        <p:spPr>
          <a:xfrm>
            <a:off x="8775936" y="5396078"/>
            <a:ext cx="955079" cy="1241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Save Alice from Darkness at the price of himself</a:t>
            </a:r>
          </a:p>
        </p:txBody>
      </p:sp>
      <p:cxnSp>
        <p:nvCxnSpPr>
          <p:cNvPr id="70" name="直接箭头连接符 69">
            <a:extLst>
              <a:ext uri="{FF2B5EF4-FFF2-40B4-BE49-F238E27FC236}">
                <a16:creationId xmlns:a16="http://schemas.microsoft.com/office/drawing/2014/main" id="{0110448A-3E71-4B65-9CD1-CFEA246A4219}"/>
              </a:ext>
            </a:extLst>
          </p:cNvPr>
          <p:cNvCxnSpPr>
            <a:endCxn id="68" idx="0"/>
          </p:cNvCxnSpPr>
          <p:nvPr/>
        </p:nvCxnSpPr>
        <p:spPr>
          <a:xfrm>
            <a:off x="9253475" y="5129527"/>
            <a:ext cx="1" cy="266551"/>
          </a:xfrm>
          <a:prstGeom prst="straightConnector1">
            <a:avLst/>
          </a:prstGeom>
          <a:ln>
            <a:solidFill>
              <a:srgbClr val="002060"/>
            </a:solidFill>
            <a:tailEnd type="triangle"/>
          </a:ln>
        </p:spPr>
        <p:style>
          <a:lnRef idx="3">
            <a:schemeClr val="accent1"/>
          </a:lnRef>
          <a:fillRef idx="0">
            <a:schemeClr val="accent1"/>
          </a:fillRef>
          <a:effectRef idx="2">
            <a:schemeClr val="accent1"/>
          </a:effectRef>
          <a:fontRef idx="minor">
            <a:schemeClr val="tx1"/>
          </a:fontRef>
        </p:style>
      </p:cxnSp>
      <p:sp>
        <p:nvSpPr>
          <p:cNvPr id="71" name="矩形 70">
            <a:extLst>
              <a:ext uri="{FF2B5EF4-FFF2-40B4-BE49-F238E27FC236}">
                <a16:creationId xmlns:a16="http://schemas.microsoft.com/office/drawing/2014/main" id="{C2429149-C22F-4480-AA45-F49499BFD076}"/>
              </a:ext>
            </a:extLst>
          </p:cNvPr>
          <p:cNvSpPr/>
          <p:nvPr/>
        </p:nvSpPr>
        <p:spPr>
          <a:xfrm>
            <a:off x="9903545" y="3061350"/>
            <a:ext cx="955079" cy="962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t>Taken by Darkness, keep fighting against it </a:t>
            </a:r>
          </a:p>
        </p:txBody>
      </p:sp>
      <p:cxnSp>
        <p:nvCxnSpPr>
          <p:cNvPr id="73" name="直接箭头连接符 72">
            <a:extLst>
              <a:ext uri="{FF2B5EF4-FFF2-40B4-BE49-F238E27FC236}">
                <a16:creationId xmlns:a16="http://schemas.microsoft.com/office/drawing/2014/main" id="{8DBA6CD6-1D59-416E-832B-ED296CE77344}"/>
              </a:ext>
            </a:extLst>
          </p:cNvPr>
          <p:cNvCxnSpPr>
            <a:endCxn id="71" idx="0"/>
          </p:cNvCxnSpPr>
          <p:nvPr/>
        </p:nvCxnSpPr>
        <p:spPr>
          <a:xfrm>
            <a:off x="10381084" y="2127993"/>
            <a:ext cx="1" cy="93335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5" name="直接箭头连接符 74">
            <a:extLst>
              <a:ext uri="{FF2B5EF4-FFF2-40B4-BE49-F238E27FC236}">
                <a16:creationId xmlns:a16="http://schemas.microsoft.com/office/drawing/2014/main" id="{3F409355-625E-4748-9BEA-F2B6B0A1F64A}"/>
              </a:ext>
            </a:extLst>
          </p:cNvPr>
          <p:cNvCxnSpPr>
            <a:cxnSpLocks/>
            <a:endCxn id="71" idx="2"/>
          </p:cNvCxnSpPr>
          <p:nvPr/>
        </p:nvCxnSpPr>
        <p:spPr>
          <a:xfrm flipV="1">
            <a:off x="10381085" y="4023442"/>
            <a:ext cx="0" cy="992083"/>
          </a:xfrm>
          <a:prstGeom prst="straightConnector1">
            <a:avLst/>
          </a:prstGeom>
          <a:ln>
            <a:solidFill>
              <a:srgbClr val="002060"/>
            </a:solidFill>
            <a:tailEnd type="triangle"/>
          </a:ln>
        </p:spPr>
        <p:style>
          <a:lnRef idx="3">
            <a:schemeClr val="accent1"/>
          </a:lnRef>
          <a:fillRef idx="0">
            <a:schemeClr val="accent1"/>
          </a:fillRef>
          <a:effectRef idx="2">
            <a:schemeClr val="accent1"/>
          </a:effectRef>
          <a:fontRef idx="minor">
            <a:schemeClr val="tx1"/>
          </a:fontRef>
        </p:style>
      </p:cxnSp>
      <p:sp>
        <p:nvSpPr>
          <p:cNvPr id="77" name="文本框 76">
            <a:extLst>
              <a:ext uri="{FF2B5EF4-FFF2-40B4-BE49-F238E27FC236}">
                <a16:creationId xmlns:a16="http://schemas.microsoft.com/office/drawing/2014/main" id="{9CF2249F-72B0-4FA9-808D-824EDCC33EA2}"/>
              </a:ext>
            </a:extLst>
          </p:cNvPr>
          <p:cNvSpPr txBox="1"/>
          <p:nvPr/>
        </p:nvSpPr>
        <p:spPr>
          <a:xfrm>
            <a:off x="10476210" y="6105979"/>
            <a:ext cx="1715790" cy="584775"/>
          </a:xfrm>
          <a:prstGeom prst="rect">
            <a:avLst/>
          </a:prstGeom>
          <a:noFill/>
        </p:spPr>
        <p:txBody>
          <a:bodyPr wrap="square" rtlCol="0">
            <a:spAutoFit/>
          </a:bodyPr>
          <a:lstStyle/>
          <a:p>
            <a:pPr algn="ctr"/>
            <a:r>
              <a:rPr lang="en-US" altLang="zh-CN" sz="1600" b="1" i="1" dirty="0"/>
              <a:t>Twisted stories of two writers</a:t>
            </a:r>
            <a:endParaRPr lang="zh-CN" altLang="en-US" sz="1600" b="1" i="1" dirty="0"/>
          </a:p>
        </p:txBody>
      </p:sp>
    </p:spTree>
    <p:extLst>
      <p:ext uri="{BB962C8B-B14F-4D97-AF65-F5344CB8AC3E}">
        <p14:creationId xmlns:p14="http://schemas.microsoft.com/office/powerpoint/2010/main" val="1899275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tx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菱形 3">
            <a:extLst>
              <a:ext uri="{FF2B5EF4-FFF2-40B4-BE49-F238E27FC236}">
                <a16:creationId xmlns:a16="http://schemas.microsoft.com/office/drawing/2014/main" id="{B2539F8C-3CDA-420D-A9AF-51CF53146E19}"/>
              </a:ext>
            </a:extLst>
          </p:cNvPr>
          <p:cNvSpPr/>
          <p:nvPr/>
        </p:nvSpPr>
        <p:spPr>
          <a:xfrm>
            <a:off x="628649" y="1079746"/>
            <a:ext cx="1381125" cy="1361767"/>
          </a:xfrm>
          <a:prstGeom prst="diamond">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t>“Lost” Alan</a:t>
            </a:r>
            <a:endParaRPr lang="zh-CN" altLang="en-US" sz="1200" b="1" dirty="0"/>
          </a:p>
        </p:txBody>
      </p:sp>
      <p:sp>
        <p:nvSpPr>
          <p:cNvPr id="5" name="菱形 4">
            <a:extLst>
              <a:ext uri="{FF2B5EF4-FFF2-40B4-BE49-F238E27FC236}">
                <a16:creationId xmlns:a16="http://schemas.microsoft.com/office/drawing/2014/main" id="{2ABB4127-3C3B-445A-AC84-1EA2366AFD3F}"/>
              </a:ext>
            </a:extLst>
          </p:cNvPr>
          <p:cNvSpPr/>
          <p:nvPr/>
        </p:nvSpPr>
        <p:spPr>
          <a:xfrm>
            <a:off x="10077451" y="1079746"/>
            <a:ext cx="1485900" cy="1361767"/>
          </a:xfrm>
          <a:prstGeom prst="diamond">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t>“Awake”</a:t>
            </a:r>
          </a:p>
          <a:p>
            <a:pPr algn="ctr"/>
            <a:r>
              <a:rPr lang="en-US" altLang="zh-CN" sz="1200" b="1" dirty="0"/>
              <a:t>Alan</a:t>
            </a:r>
            <a:endParaRPr lang="zh-CN" altLang="en-US" sz="1200" b="1" dirty="0"/>
          </a:p>
        </p:txBody>
      </p:sp>
      <p:sp>
        <p:nvSpPr>
          <p:cNvPr id="6" name="矩形 5">
            <a:extLst>
              <a:ext uri="{FF2B5EF4-FFF2-40B4-BE49-F238E27FC236}">
                <a16:creationId xmlns:a16="http://schemas.microsoft.com/office/drawing/2014/main" id="{A8D5C5C4-3C10-40D2-9314-AD5E0F133D2E}"/>
              </a:ext>
            </a:extLst>
          </p:cNvPr>
          <p:cNvSpPr/>
          <p:nvPr/>
        </p:nvSpPr>
        <p:spPr>
          <a:xfrm>
            <a:off x="5748337" y="3429000"/>
            <a:ext cx="695325" cy="523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t>Story</a:t>
            </a:r>
            <a:endParaRPr lang="zh-CN" altLang="en-US" sz="1600" b="1" dirty="0"/>
          </a:p>
        </p:txBody>
      </p:sp>
      <p:cxnSp>
        <p:nvCxnSpPr>
          <p:cNvPr id="8" name="连接符: 肘形 7">
            <a:extLst>
              <a:ext uri="{FF2B5EF4-FFF2-40B4-BE49-F238E27FC236}">
                <a16:creationId xmlns:a16="http://schemas.microsoft.com/office/drawing/2014/main" id="{15B01AB0-4840-4F88-8799-4149611F098D}"/>
              </a:ext>
            </a:extLst>
          </p:cNvPr>
          <p:cNvCxnSpPr>
            <a:stCxn id="4" idx="2"/>
            <a:endCxn id="6" idx="1"/>
          </p:cNvCxnSpPr>
          <p:nvPr/>
        </p:nvCxnSpPr>
        <p:spPr>
          <a:xfrm rot="16200000" flipH="1">
            <a:off x="2909062" y="851662"/>
            <a:ext cx="1249425" cy="4429125"/>
          </a:xfrm>
          <a:prstGeom prst="bentConnector2">
            <a:avLst/>
          </a:prstGeom>
          <a:ln>
            <a:solidFill>
              <a:srgbClr val="002060"/>
            </a:solidFill>
            <a:tailEnd type="triangle"/>
          </a:ln>
        </p:spPr>
        <p:style>
          <a:lnRef idx="3">
            <a:schemeClr val="dk1"/>
          </a:lnRef>
          <a:fillRef idx="0">
            <a:schemeClr val="dk1"/>
          </a:fillRef>
          <a:effectRef idx="2">
            <a:schemeClr val="dk1"/>
          </a:effectRef>
          <a:fontRef idx="minor">
            <a:schemeClr val="tx1"/>
          </a:fontRef>
        </p:style>
      </p:cxnSp>
      <p:cxnSp>
        <p:nvCxnSpPr>
          <p:cNvPr id="12" name="连接符: 肘形 11">
            <a:extLst>
              <a:ext uri="{FF2B5EF4-FFF2-40B4-BE49-F238E27FC236}">
                <a16:creationId xmlns:a16="http://schemas.microsoft.com/office/drawing/2014/main" id="{A2563319-4124-4623-9427-5CFC8D1D1D4D}"/>
              </a:ext>
            </a:extLst>
          </p:cNvPr>
          <p:cNvCxnSpPr>
            <a:stCxn id="5" idx="2"/>
            <a:endCxn id="6" idx="3"/>
          </p:cNvCxnSpPr>
          <p:nvPr/>
        </p:nvCxnSpPr>
        <p:spPr>
          <a:xfrm rot="5400000">
            <a:off x="8007320" y="877856"/>
            <a:ext cx="1249425" cy="4376739"/>
          </a:xfrm>
          <a:prstGeom prst="bentConnector2">
            <a:avLst/>
          </a:prstGeom>
          <a:ln>
            <a:solidFill>
              <a:srgbClr val="002060"/>
            </a:solidFill>
            <a:tailEnd type="triangle"/>
          </a:ln>
        </p:spPr>
        <p:style>
          <a:lnRef idx="3">
            <a:schemeClr val="dk1"/>
          </a:lnRef>
          <a:fillRef idx="0">
            <a:schemeClr val="dk1"/>
          </a:fillRef>
          <a:effectRef idx="2">
            <a:schemeClr val="dk1"/>
          </a:effectRef>
          <a:fontRef idx="minor">
            <a:schemeClr val="tx1"/>
          </a:fontRef>
        </p:style>
      </p:cxnSp>
      <p:sp>
        <p:nvSpPr>
          <p:cNvPr id="13" name="菱形 12">
            <a:extLst>
              <a:ext uri="{FF2B5EF4-FFF2-40B4-BE49-F238E27FC236}">
                <a16:creationId xmlns:a16="http://schemas.microsoft.com/office/drawing/2014/main" id="{FD5FB105-8566-40A3-801C-A8B899850C8C}"/>
              </a:ext>
            </a:extLst>
          </p:cNvPr>
          <p:cNvSpPr/>
          <p:nvPr/>
        </p:nvSpPr>
        <p:spPr>
          <a:xfrm>
            <a:off x="5348287" y="1079745"/>
            <a:ext cx="1485900" cy="1361767"/>
          </a:xfrm>
          <a:prstGeom prst="diamond">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t>Thomas Zayne</a:t>
            </a:r>
          </a:p>
        </p:txBody>
      </p:sp>
      <p:cxnSp>
        <p:nvCxnSpPr>
          <p:cNvPr id="16" name="连接符: 肘形 15">
            <a:extLst>
              <a:ext uri="{FF2B5EF4-FFF2-40B4-BE49-F238E27FC236}">
                <a16:creationId xmlns:a16="http://schemas.microsoft.com/office/drawing/2014/main" id="{2A00F24E-6332-455C-BAA4-DE2CE27F0734}"/>
              </a:ext>
            </a:extLst>
          </p:cNvPr>
          <p:cNvCxnSpPr>
            <a:cxnSpLocks/>
            <a:stCxn id="4" idx="3"/>
            <a:endCxn id="13" idx="1"/>
          </p:cNvCxnSpPr>
          <p:nvPr/>
        </p:nvCxnSpPr>
        <p:spPr>
          <a:xfrm flipV="1">
            <a:off x="2009774" y="1760629"/>
            <a:ext cx="3338513" cy="1"/>
          </a:xfrm>
          <a:prstGeom prst="bentConnector3">
            <a:avLst/>
          </a:prstGeom>
          <a:ln>
            <a:solidFill>
              <a:srgbClr val="002060"/>
            </a:solidFill>
            <a:tailEnd type="triangle"/>
          </a:ln>
        </p:spPr>
        <p:style>
          <a:lnRef idx="3">
            <a:schemeClr val="accent1"/>
          </a:lnRef>
          <a:fillRef idx="0">
            <a:schemeClr val="accent1"/>
          </a:fillRef>
          <a:effectRef idx="2">
            <a:schemeClr val="accent1"/>
          </a:effectRef>
          <a:fontRef idx="minor">
            <a:schemeClr val="tx1"/>
          </a:fontRef>
        </p:style>
      </p:cxnSp>
      <p:cxnSp>
        <p:nvCxnSpPr>
          <p:cNvPr id="19" name="连接符: 肘形 18">
            <a:extLst>
              <a:ext uri="{FF2B5EF4-FFF2-40B4-BE49-F238E27FC236}">
                <a16:creationId xmlns:a16="http://schemas.microsoft.com/office/drawing/2014/main" id="{323E88F0-07FC-472D-AE20-6F32A7CE1323}"/>
              </a:ext>
            </a:extLst>
          </p:cNvPr>
          <p:cNvCxnSpPr>
            <a:stCxn id="13" idx="2"/>
            <a:endCxn id="6" idx="0"/>
          </p:cNvCxnSpPr>
          <p:nvPr/>
        </p:nvCxnSpPr>
        <p:spPr>
          <a:xfrm rot="16200000" flipH="1">
            <a:off x="5599874" y="2932874"/>
            <a:ext cx="987488" cy="4763"/>
          </a:xfrm>
          <a:prstGeom prst="bentConnector3">
            <a:avLst/>
          </a:prstGeom>
          <a:ln>
            <a:solidFill>
              <a:schemeClr val="accent5">
                <a:lumMod val="40000"/>
                <a:lumOff val="60000"/>
              </a:schemeClr>
            </a:solidFill>
            <a:tailEnd type="triangle"/>
          </a:ln>
        </p:spPr>
        <p:style>
          <a:lnRef idx="3">
            <a:schemeClr val="accent5"/>
          </a:lnRef>
          <a:fillRef idx="0">
            <a:schemeClr val="accent5"/>
          </a:fillRef>
          <a:effectRef idx="2">
            <a:schemeClr val="accent5"/>
          </a:effectRef>
          <a:fontRef idx="minor">
            <a:schemeClr val="tx1"/>
          </a:fontRef>
        </p:style>
      </p:cxnSp>
      <p:cxnSp>
        <p:nvCxnSpPr>
          <p:cNvPr id="23" name="连接符: 肘形 22">
            <a:extLst>
              <a:ext uri="{FF2B5EF4-FFF2-40B4-BE49-F238E27FC236}">
                <a16:creationId xmlns:a16="http://schemas.microsoft.com/office/drawing/2014/main" id="{7A45D22E-6662-416F-83E6-C7968D77C465}"/>
              </a:ext>
            </a:extLst>
          </p:cNvPr>
          <p:cNvCxnSpPr>
            <a:stCxn id="13" idx="3"/>
            <a:endCxn id="5" idx="1"/>
          </p:cNvCxnSpPr>
          <p:nvPr/>
        </p:nvCxnSpPr>
        <p:spPr>
          <a:xfrm>
            <a:off x="6834187" y="1760629"/>
            <a:ext cx="3243264" cy="1"/>
          </a:xfrm>
          <a:prstGeom prst="bentConnector3">
            <a:avLst/>
          </a:prstGeom>
          <a:ln>
            <a:solidFill>
              <a:schemeClr val="accent5">
                <a:lumMod val="40000"/>
                <a:lumOff val="60000"/>
              </a:schemeClr>
            </a:solidFill>
            <a:tailEnd type="triangle"/>
          </a:ln>
        </p:spPr>
        <p:style>
          <a:lnRef idx="3">
            <a:schemeClr val="accent5"/>
          </a:lnRef>
          <a:fillRef idx="0">
            <a:schemeClr val="accent5"/>
          </a:fillRef>
          <a:effectRef idx="2">
            <a:schemeClr val="accent5"/>
          </a:effectRef>
          <a:fontRef idx="minor">
            <a:schemeClr val="tx1"/>
          </a:fontRef>
        </p:style>
      </p:cxnSp>
      <p:cxnSp>
        <p:nvCxnSpPr>
          <p:cNvPr id="25" name="连接符: 肘形 24">
            <a:extLst>
              <a:ext uri="{FF2B5EF4-FFF2-40B4-BE49-F238E27FC236}">
                <a16:creationId xmlns:a16="http://schemas.microsoft.com/office/drawing/2014/main" id="{D2C7851F-118F-41A3-92C0-3FB6E7C91B42}"/>
              </a:ext>
            </a:extLst>
          </p:cNvPr>
          <p:cNvCxnSpPr>
            <a:stCxn id="5" idx="0"/>
            <a:endCxn id="4" idx="0"/>
          </p:cNvCxnSpPr>
          <p:nvPr/>
        </p:nvCxnSpPr>
        <p:spPr>
          <a:xfrm rot="16200000" flipV="1">
            <a:off x="6069807" y="-3670849"/>
            <a:ext cx="12700" cy="9501189"/>
          </a:xfrm>
          <a:prstGeom prst="bentConnector3">
            <a:avLst>
              <a:gd name="adj1" fmla="val 3450000"/>
            </a:avLst>
          </a:prstGeom>
          <a:ln>
            <a:solidFill>
              <a:srgbClr val="002060"/>
            </a:solidFill>
            <a:tailEnd type="triangle"/>
          </a:ln>
        </p:spPr>
        <p:style>
          <a:lnRef idx="3">
            <a:schemeClr val="accent1"/>
          </a:lnRef>
          <a:fillRef idx="0">
            <a:schemeClr val="accent1"/>
          </a:fillRef>
          <a:effectRef idx="2">
            <a:schemeClr val="accent1"/>
          </a:effectRef>
          <a:fontRef idx="minor">
            <a:schemeClr val="tx1"/>
          </a:fontRef>
        </p:style>
      </p:cxnSp>
      <p:sp>
        <p:nvSpPr>
          <p:cNvPr id="27" name="菱形 26">
            <a:extLst>
              <a:ext uri="{FF2B5EF4-FFF2-40B4-BE49-F238E27FC236}">
                <a16:creationId xmlns:a16="http://schemas.microsoft.com/office/drawing/2014/main" id="{3F2D730C-F04D-4633-BBC6-AEE205870DF0}"/>
              </a:ext>
            </a:extLst>
          </p:cNvPr>
          <p:cNvSpPr/>
          <p:nvPr/>
        </p:nvSpPr>
        <p:spPr>
          <a:xfrm>
            <a:off x="521872" y="4887895"/>
            <a:ext cx="1594677" cy="1361767"/>
          </a:xfrm>
          <a:prstGeom prst="diamond">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t>Anderson Brothers</a:t>
            </a:r>
            <a:endParaRPr lang="zh-CN" altLang="en-US" sz="1100" b="1" dirty="0"/>
          </a:p>
        </p:txBody>
      </p:sp>
      <p:cxnSp>
        <p:nvCxnSpPr>
          <p:cNvPr id="29" name="连接符: 肘形 28">
            <a:extLst>
              <a:ext uri="{FF2B5EF4-FFF2-40B4-BE49-F238E27FC236}">
                <a16:creationId xmlns:a16="http://schemas.microsoft.com/office/drawing/2014/main" id="{31074545-3872-4D9A-AEF9-0372A9AF826C}"/>
              </a:ext>
            </a:extLst>
          </p:cNvPr>
          <p:cNvCxnSpPr>
            <a:stCxn id="27" idx="3"/>
            <a:endCxn id="6" idx="2"/>
          </p:cNvCxnSpPr>
          <p:nvPr/>
        </p:nvCxnSpPr>
        <p:spPr>
          <a:xfrm flipV="1">
            <a:off x="2116549" y="3952875"/>
            <a:ext cx="3979451" cy="1615904"/>
          </a:xfrm>
          <a:prstGeom prst="bentConnector2">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31" name="文本框 30">
            <a:extLst>
              <a:ext uri="{FF2B5EF4-FFF2-40B4-BE49-F238E27FC236}">
                <a16:creationId xmlns:a16="http://schemas.microsoft.com/office/drawing/2014/main" id="{25FBC1BA-82A4-4B73-849A-C1E4815C3798}"/>
              </a:ext>
            </a:extLst>
          </p:cNvPr>
          <p:cNvSpPr txBox="1"/>
          <p:nvPr/>
        </p:nvSpPr>
        <p:spPr>
          <a:xfrm>
            <a:off x="4126323" y="3259724"/>
            <a:ext cx="1076325" cy="338554"/>
          </a:xfrm>
          <a:prstGeom prst="rect">
            <a:avLst/>
          </a:prstGeom>
          <a:noFill/>
        </p:spPr>
        <p:txBody>
          <a:bodyPr wrap="square" rtlCol="0">
            <a:spAutoFit/>
          </a:bodyPr>
          <a:lstStyle/>
          <a:p>
            <a:r>
              <a:rPr lang="en-US" altLang="zh-CN" sz="1600" b="1" dirty="0">
                <a:solidFill>
                  <a:srgbClr val="002060"/>
                </a:solidFill>
              </a:rPr>
              <a:t>Write</a:t>
            </a:r>
            <a:endParaRPr lang="zh-CN" altLang="en-US" sz="1600" b="1" dirty="0">
              <a:solidFill>
                <a:srgbClr val="002060"/>
              </a:solidFill>
            </a:endParaRPr>
          </a:p>
        </p:txBody>
      </p:sp>
      <p:sp>
        <p:nvSpPr>
          <p:cNvPr id="32" name="文本框 31">
            <a:extLst>
              <a:ext uri="{FF2B5EF4-FFF2-40B4-BE49-F238E27FC236}">
                <a16:creationId xmlns:a16="http://schemas.microsoft.com/office/drawing/2014/main" id="{612DA864-8021-4ABE-A280-477CF457ECC4}"/>
              </a:ext>
            </a:extLst>
          </p:cNvPr>
          <p:cNvSpPr txBox="1"/>
          <p:nvPr/>
        </p:nvSpPr>
        <p:spPr>
          <a:xfrm>
            <a:off x="7115174" y="3259724"/>
            <a:ext cx="1447801" cy="338554"/>
          </a:xfrm>
          <a:prstGeom prst="rect">
            <a:avLst/>
          </a:prstGeom>
          <a:noFill/>
        </p:spPr>
        <p:txBody>
          <a:bodyPr wrap="square" rtlCol="0">
            <a:spAutoFit/>
          </a:bodyPr>
          <a:lstStyle/>
          <a:p>
            <a:r>
              <a:rPr lang="en-US" altLang="zh-CN" sz="1600" b="1" dirty="0">
                <a:solidFill>
                  <a:srgbClr val="002060"/>
                </a:solidFill>
              </a:rPr>
              <a:t>Experience</a:t>
            </a:r>
            <a:endParaRPr lang="zh-CN" altLang="en-US" sz="1600" b="1" dirty="0">
              <a:solidFill>
                <a:srgbClr val="002060"/>
              </a:solidFill>
            </a:endParaRPr>
          </a:p>
        </p:txBody>
      </p:sp>
      <p:sp>
        <p:nvSpPr>
          <p:cNvPr id="33" name="文本框 32">
            <a:extLst>
              <a:ext uri="{FF2B5EF4-FFF2-40B4-BE49-F238E27FC236}">
                <a16:creationId xmlns:a16="http://schemas.microsoft.com/office/drawing/2014/main" id="{2F169A64-DDC8-49B6-A57D-616621F29A32}"/>
              </a:ext>
            </a:extLst>
          </p:cNvPr>
          <p:cNvSpPr txBox="1"/>
          <p:nvPr/>
        </p:nvSpPr>
        <p:spPr>
          <a:xfrm>
            <a:off x="4106274" y="5129367"/>
            <a:ext cx="1076325" cy="338554"/>
          </a:xfrm>
          <a:prstGeom prst="rect">
            <a:avLst/>
          </a:prstGeom>
          <a:noFill/>
        </p:spPr>
        <p:txBody>
          <a:bodyPr wrap="square" rtlCol="0">
            <a:spAutoFit/>
          </a:bodyPr>
          <a:lstStyle/>
          <a:p>
            <a:r>
              <a:rPr lang="en-US" altLang="zh-CN" sz="1600" b="1" dirty="0">
                <a:solidFill>
                  <a:schemeClr val="accent6">
                    <a:lumMod val="50000"/>
                  </a:schemeClr>
                </a:solidFill>
              </a:rPr>
              <a:t>Foretell</a:t>
            </a:r>
            <a:endParaRPr lang="zh-CN" altLang="en-US" sz="1600" b="1" dirty="0">
              <a:solidFill>
                <a:schemeClr val="accent6">
                  <a:lumMod val="50000"/>
                </a:schemeClr>
              </a:solidFill>
            </a:endParaRPr>
          </a:p>
        </p:txBody>
      </p:sp>
      <p:sp>
        <p:nvSpPr>
          <p:cNvPr id="34" name="文本框 33">
            <a:extLst>
              <a:ext uri="{FF2B5EF4-FFF2-40B4-BE49-F238E27FC236}">
                <a16:creationId xmlns:a16="http://schemas.microsoft.com/office/drawing/2014/main" id="{61206889-CEC0-4083-897F-9271806508F4}"/>
              </a:ext>
            </a:extLst>
          </p:cNvPr>
          <p:cNvSpPr txBox="1"/>
          <p:nvPr/>
        </p:nvSpPr>
        <p:spPr>
          <a:xfrm>
            <a:off x="3060905" y="1687717"/>
            <a:ext cx="2090738" cy="338554"/>
          </a:xfrm>
          <a:prstGeom prst="rect">
            <a:avLst/>
          </a:prstGeom>
          <a:noFill/>
        </p:spPr>
        <p:txBody>
          <a:bodyPr wrap="square" rtlCol="0">
            <a:spAutoFit/>
          </a:bodyPr>
          <a:lstStyle/>
          <a:p>
            <a:r>
              <a:rPr lang="en-US" altLang="zh-CN" sz="1600" b="1" dirty="0">
                <a:solidFill>
                  <a:srgbClr val="002060"/>
                </a:solidFill>
              </a:rPr>
              <a:t>Bring into the story</a:t>
            </a:r>
            <a:endParaRPr lang="zh-CN" altLang="en-US" sz="1600" b="1" dirty="0">
              <a:solidFill>
                <a:srgbClr val="002060"/>
              </a:solidFill>
            </a:endParaRPr>
          </a:p>
        </p:txBody>
      </p:sp>
      <p:sp>
        <p:nvSpPr>
          <p:cNvPr id="35" name="文本框 34">
            <a:extLst>
              <a:ext uri="{FF2B5EF4-FFF2-40B4-BE49-F238E27FC236}">
                <a16:creationId xmlns:a16="http://schemas.microsoft.com/office/drawing/2014/main" id="{D30ECB21-3FC2-46DA-82DA-B39EE41DFDC6}"/>
              </a:ext>
            </a:extLst>
          </p:cNvPr>
          <p:cNvSpPr txBox="1"/>
          <p:nvPr/>
        </p:nvSpPr>
        <p:spPr>
          <a:xfrm>
            <a:off x="6024560" y="2542913"/>
            <a:ext cx="1090614" cy="338554"/>
          </a:xfrm>
          <a:prstGeom prst="rect">
            <a:avLst/>
          </a:prstGeom>
          <a:noFill/>
        </p:spPr>
        <p:txBody>
          <a:bodyPr wrap="square" rtlCol="0">
            <a:spAutoFit/>
          </a:bodyPr>
          <a:lstStyle/>
          <a:p>
            <a:r>
              <a:rPr lang="en-US" altLang="zh-CN" sz="1600" b="1" dirty="0">
                <a:solidFill>
                  <a:schemeClr val="accent5">
                    <a:lumMod val="40000"/>
                    <a:lumOff val="60000"/>
                  </a:schemeClr>
                </a:solidFill>
              </a:rPr>
              <a:t>Reshape</a:t>
            </a:r>
            <a:endParaRPr lang="zh-CN" altLang="en-US" sz="1600" b="1" dirty="0">
              <a:solidFill>
                <a:schemeClr val="accent5">
                  <a:lumMod val="40000"/>
                  <a:lumOff val="60000"/>
                </a:schemeClr>
              </a:solidFill>
            </a:endParaRPr>
          </a:p>
        </p:txBody>
      </p:sp>
      <p:sp>
        <p:nvSpPr>
          <p:cNvPr id="36" name="文本框 35">
            <a:extLst>
              <a:ext uri="{FF2B5EF4-FFF2-40B4-BE49-F238E27FC236}">
                <a16:creationId xmlns:a16="http://schemas.microsoft.com/office/drawing/2014/main" id="{96A06710-BA47-4AF2-BD3F-986B82B1F25B}"/>
              </a:ext>
            </a:extLst>
          </p:cNvPr>
          <p:cNvSpPr txBox="1"/>
          <p:nvPr/>
        </p:nvSpPr>
        <p:spPr>
          <a:xfrm>
            <a:off x="8986837" y="1760628"/>
            <a:ext cx="1090614" cy="338554"/>
          </a:xfrm>
          <a:prstGeom prst="rect">
            <a:avLst/>
          </a:prstGeom>
          <a:noFill/>
        </p:spPr>
        <p:txBody>
          <a:bodyPr wrap="square" rtlCol="0">
            <a:spAutoFit/>
          </a:bodyPr>
          <a:lstStyle/>
          <a:p>
            <a:r>
              <a:rPr lang="en-US" altLang="zh-CN" sz="1600" b="1" dirty="0">
                <a:solidFill>
                  <a:schemeClr val="accent5">
                    <a:lumMod val="40000"/>
                    <a:lumOff val="60000"/>
                  </a:schemeClr>
                </a:solidFill>
              </a:rPr>
              <a:t>Rescue</a:t>
            </a:r>
            <a:endParaRPr lang="zh-CN" altLang="en-US" sz="1600" b="1" dirty="0">
              <a:solidFill>
                <a:schemeClr val="accent5">
                  <a:lumMod val="40000"/>
                  <a:lumOff val="60000"/>
                </a:schemeClr>
              </a:solidFill>
            </a:endParaRPr>
          </a:p>
        </p:txBody>
      </p:sp>
      <p:sp>
        <p:nvSpPr>
          <p:cNvPr id="37" name="矩形 36">
            <a:extLst>
              <a:ext uri="{FF2B5EF4-FFF2-40B4-BE49-F238E27FC236}">
                <a16:creationId xmlns:a16="http://schemas.microsoft.com/office/drawing/2014/main" id="{D9415308-E56E-4547-92C9-CA33692CDA35}"/>
              </a:ext>
            </a:extLst>
          </p:cNvPr>
          <p:cNvSpPr/>
          <p:nvPr/>
        </p:nvSpPr>
        <p:spPr>
          <a:xfrm>
            <a:off x="2847975" y="5298644"/>
            <a:ext cx="838200" cy="485961"/>
          </a:xfrm>
          <a:prstGeom prst="rect">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t>Music</a:t>
            </a:r>
            <a:endParaRPr lang="zh-CN" altLang="en-US" sz="1600" b="1" dirty="0"/>
          </a:p>
        </p:txBody>
      </p:sp>
      <p:sp>
        <p:nvSpPr>
          <p:cNvPr id="38" name="矩形 37">
            <a:extLst>
              <a:ext uri="{FF2B5EF4-FFF2-40B4-BE49-F238E27FC236}">
                <a16:creationId xmlns:a16="http://schemas.microsoft.com/office/drawing/2014/main" id="{FF61E914-B003-418F-B8DF-1E9706647AB8}"/>
              </a:ext>
            </a:extLst>
          </p:cNvPr>
          <p:cNvSpPr/>
          <p:nvPr/>
        </p:nvSpPr>
        <p:spPr>
          <a:xfrm>
            <a:off x="8086726" y="5325798"/>
            <a:ext cx="1362073" cy="379678"/>
          </a:xfrm>
          <a:prstGeom prst="rect">
            <a:avLst/>
          </a:prstGeom>
          <a:solidFill>
            <a:srgbClr val="00206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t>Manuscripts</a:t>
            </a:r>
            <a:endParaRPr lang="zh-CN" altLang="en-US" sz="1600" b="1" dirty="0"/>
          </a:p>
        </p:txBody>
      </p:sp>
      <p:cxnSp>
        <p:nvCxnSpPr>
          <p:cNvPr id="40" name="连接符: 肘形 39">
            <a:extLst>
              <a:ext uri="{FF2B5EF4-FFF2-40B4-BE49-F238E27FC236}">
                <a16:creationId xmlns:a16="http://schemas.microsoft.com/office/drawing/2014/main" id="{90957408-B901-41DD-971D-EA129396233B}"/>
              </a:ext>
            </a:extLst>
          </p:cNvPr>
          <p:cNvCxnSpPr>
            <a:stCxn id="38" idx="1"/>
          </p:cNvCxnSpPr>
          <p:nvPr/>
        </p:nvCxnSpPr>
        <p:spPr>
          <a:xfrm rot="10800000">
            <a:off x="6296026" y="3952875"/>
            <a:ext cx="1790701" cy="1562762"/>
          </a:xfrm>
          <a:prstGeom prst="bentConnector3">
            <a:avLst>
              <a:gd name="adj1" fmla="val 100532"/>
            </a:avLst>
          </a:prstGeom>
          <a:ln>
            <a:solidFill>
              <a:srgbClr val="002060"/>
            </a:solidFill>
            <a:tailEnd type="triangle"/>
          </a:ln>
        </p:spPr>
        <p:style>
          <a:lnRef idx="3">
            <a:schemeClr val="dk1"/>
          </a:lnRef>
          <a:fillRef idx="0">
            <a:schemeClr val="dk1"/>
          </a:fillRef>
          <a:effectRef idx="2">
            <a:schemeClr val="dk1"/>
          </a:effectRef>
          <a:fontRef idx="minor">
            <a:schemeClr val="tx1"/>
          </a:fontRef>
        </p:style>
      </p:cxnSp>
      <p:sp>
        <p:nvSpPr>
          <p:cNvPr id="42" name="文本框 41">
            <a:extLst>
              <a:ext uri="{FF2B5EF4-FFF2-40B4-BE49-F238E27FC236}">
                <a16:creationId xmlns:a16="http://schemas.microsoft.com/office/drawing/2014/main" id="{A7A9038F-D17E-46C1-BE32-02355CD25757}"/>
              </a:ext>
            </a:extLst>
          </p:cNvPr>
          <p:cNvSpPr txBox="1"/>
          <p:nvPr/>
        </p:nvSpPr>
        <p:spPr>
          <a:xfrm>
            <a:off x="6467475" y="5046355"/>
            <a:ext cx="1447801" cy="338554"/>
          </a:xfrm>
          <a:prstGeom prst="rect">
            <a:avLst/>
          </a:prstGeom>
          <a:noFill/>
        </p:spPr>
        <p:txBody>
          <a:bodyPr wrap="square" rtlCol="0">
            <a:spAutoFit/>
          </a:bodyPr>
          <a:lstStyle/>
          <a:p>
            <a:r>
              <a:rPr lang="en-US" altLang="zh-CN" sz="1600" b="1" dirty="0">
                <a:solidFill>
                  <a:srgbClr val="002060"/>
                </a:solidFill>
              </a:rPr>
              <a:t>Describe</a:t>
            </a:r>
            <a:endParaRPr lang="zh-CN" altLang="en-US" sz="1600" b="1" dirty="0">
              <a:solidFill>
                <a:srgbClr val="002060"/>
              </a:solidFill>
            </a:endParaRPr>
          </a:p>
        </p:txBody>
      </p:sp>
      <p:cxnSp>
        <p:nvCxnSpPr>
          <p:cNvPr id="44" name="连接符: 肘形 43">
            <a:extLst>
              <a:ext uri="{FF2B5EF4-FFF2-40B4-BE49-F238E27FC236}">
                <a16:creationId xmlns:a16="http://schemas.microsoft.com/office/drawing/2014/main" id="{FAF9DFEC-3061-4098-A089-056E094EFDEF}"/>
              </a:ext>
            </a:extLst>
          </p:cNvPr>
          <p:cNvCxnSpPr>
            <a:endCxn id="37" idx="0"/>
          </p:cNvCxnSpPr>
          <p:nvPr/>
        </p:nvCxnSpPr>
        <p:spPr>
          <a:xfrm rot="10800000" flipV="1">
            <a:off x="3267076" y="3952874"/>
            <a:ext cx="2486025" cy="1345769"/>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6" name="连接符: 肘形 45">
            <a:extLst>
              <a:ext uri="{FF2B5EF4-FFF2-40B4-BE49-F238E27FC236}">
                <a16:creationId xmlns:a16="http://schemas.microsoft.com/office/drawing/2014/main" id="{81B3442F-92B9-4E9D-A6E4-7A0DD9123719}"/>
              </a:ext>
            </a:extLst>
          </p:cNvPr>
          <p:cNvCxnSpPr>
            <a:endCxn id="38" idx="0"/>
          </p:cNvCxnSpPr>
          <p:nvPr/>
        </p:nvCxnSpPr>
        <p:spPr>
          <a:xfrm>
            <a:off x="6438901" y="3952874"/>
            <a:ext cx="2328862" cy="1372924"/>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47" name="文本框 46">
            <a:extLst>
              <a:ext uri="{FF2B5EF4-FFF2-40B4-BE49-F238E27FC236}">
                <a16:creationId xmlns:a16="http://schemas.microsoft.com/office/drawing/2014/main" id="{61D691A3-17D5-42D2-B0F8-74FBB6326F10}"/>
              </a:ext>
            </a:extLst>
          </p:cNvPr>
          <p:cNvSpPr txBox="1"/>
          <p:nvPr/>
        </p:nvSpPr>
        <p:spPr>
          <a:xfrm>
            <a:off x="3267075" y="4288732"/>
            <a:ext cx="1076325" cy="338554"/>
          </a:xfrm>
          <a:prstGeom prst="rect">
            <a:avLst/>
          </a:prstGeom>
          <a:noFill/>
        </p:spPr>
        <p:txBody>
          <a:bodyPr wrap="square" rtlCol="0">
            <a:spAutoFit/>
          </a:bodyPr>
          <a:lstStyle/>
          <a:p>
            <a:r>
              <a:rPr lang="en-US" altLang="zh-CN" sz="1600" b="1" dirty="0">
                <a:solidFill>
                  <a:schemeClr val="accent5">
                    <a:lumMod val="50000"/>
                  </a:schemeClr>
                </a:solidFill>
              </a:rPr>
              <a:t>Present</a:t>
            </a:r>
            <a:endParaRPr lang="zh-CN" altLang="en-US" sz="1600" b="1" dirty="0">
              <a:solidFill>
                <a:schemeClr val="accent5">
                  <a:lumMod val="50000"/>
                </a:schemeClr>
              </a:solidFill>
            </a:endParaRPr>
          </a:p>
        </p:txBody>
      </p:sp>
      <p:sp>
        <p:nvSpPr>
          <p:cNvPr id="48" name="文本框 47">
            <a:extLst>
              <a:ext uri="{FF2B5EF4-FFF2-40B4-BE49-F238E27FC236}">
                <a16:creationId xmlns:a16="http://schemas.microsoft.com/office/drawing/2014/main" id="{47B356E5-8AB2-4F41-9046-193DC83A43BB}"/>
              </a:ext>
            </a:extLst>
          </p:cNvPr>
          <p:cNvSpPr txBox="1"/>
          <p:nvPr/>
        </p:nvSpPr>
        <p:spPr>
          <a:xfrm>
            <a:off x="7824789" y="4341468"/>
            <a:ext cx="1076325" cy="338554"/>
          </a:xfrm>
          <a:prstGeom prst="rect">
            <a:avLst/>
          </a:prstGeom>
          <a:noFill/>
        </p:spPr>
        <p:txBody>
          <a:bodyPr wrap="square" rtlCol="0">
            <a:spAutoFit/>
          </a:bodyPr>
          <a:lstStyle/>
          <a:p>
            <a:r>
              <a:rPr lang="en-US" altLang="zh-CN" sz="1600" b="1" dirty="0">
                <a:solidFill>
                  <a:schemeClr val="accent5">
                    <a:lumMod val="50000"/>
                  </a:schemeClr>
                </a:solidFill>
              </a:rPr>
              <a:t>Present</a:t>
            </a:r>
            <a:endParaRPr lang="zh-CN" altLang="en-US" sz="1600" b="1" dirty="0">
              <a:solidFill>
                <a:schemeClr val="accent5">
                  <a:lumMod val="50000"/>
                </a:schemeClr>
              </a:solidFill>
            </a:endParaRPr>
          </a:p>
        </p:txBody>
      </p:sp>
      <p:sp>
        <p:nvSpPr>
          <p:cNvPr id="49" name="文本框 48">
            <a:extLst>
              <a:ext uri="{FF2B5EF4-FFF2-40B4-BE49-F238E27FC236}">
                <a16:creationId xmlns:a16="http://schemas.microsoft.com/office/drawing/2014/main" id="{11BED850-AE77-493D-A67B-3D20DA08F4BD}"/>
              </a:ext>
            </a:extLst>
          </p:cNvPr>
          <p:cNvSpPr txBox="1"/>
          <p:nvPr/>
        </p:nvSpPr>
        <p:spPr>
          <a:xfrm>
            <a:off x="5495922" y="335891"/>
            <a:ext cx="1447801" cy="584775"/>
          </a:xfrm>
          <a:prstGeom prst="rect">
            <a:avLst/>
          </a:prstGeom>
          <a:noFill/>
        </p:spPr>
        <p:txBody>
          <a:bodyPr wrap="square" rtlCol="0">
            <a:spAutoFit/>
          </a:bodyPr>
          <a:lstStyle/>
          <a:p>
            <a:r>
              <a:rPr lang="en-US" altLang="zh-CN" sz="1600" b="1" dirty="0">
                <a:solidFill>
                  <a:srgbClr val="002060"/>
                </a:solidFill>
              </a:rPr>
              <a:t>Return to &amp; Wake up</a:t>
            </a:r>
            <a:endParaRPr lang="zh-CN" altLang="en-US" sz="1600" b="1" dirty="0">
              <a:solidFill>
                <a:srgbClr val="002060"/>
              </a:solidFill>
            </a:endParaRPr>
          </a:p>
        </p:txBody>
      </p:sp>
      <p:sp>
        <p:nvSpPr>
          <p:cNvPr id="50" name="文本框 49">
            <a:extLst>
              <a:ext uri="{FF2B5EF4-FFF2-40B4-BE49-F238E27FC236}">
                <a16:creationId xmlns:a16="http://schemas.microsoft.com/office/drawing/2014/main" id="{170A16EB-5251-4871-9687-68A8643CE3E6}"/>
              </a:ext>
            </a:extLst>
          </p:cNvPr>
          <p:cNvSpPr txBox="1"/>
          <p:nvPr/>
        </p:nvSpPr>
        <p:spPr>
          <a:xfrm>
            <a:off x="10476210" y="6105979"/>
            <a:ext cx="1715790" cy="584775"/>
          </a:xfrm>
          <a:prstGeom prst="rect">
            <a:avLst/>
          </a:prstGeom>
          <a:noFill/>
        </p:spPr>
        <p:txBody>
          <a:bodyPr wrap="square" rtlCol="0">
            <a:spAutoFit/>
          </a:bodyPr>
          <a:lstStyle/>
          <a:p>
            <a:pPr algn="ctr"/>
            <a:r>
              <a:rPr lang="en-US" altLang="zh-CN" sz="1600" b="1" i="1" dirty="0"/>
              <a:t>Self-fulfilling prophecy</a:t>
            </a:r>
            <a:endParaRPr lang="zh-CN" altLang="en-US" sz="1600" b="1" i="1" dirty="0"/>
          </a:p>
        </p:txBody>
      </p:sp>
    </p:spTree>
    <p:extLst>
      <p:ext uri="{BB962C8B-B14F-4D97-AF65-F5344CB8AC3E}">
        <p14:creationId xmlns:p14="http://schemas.microsoft.com/office/powerpoint/2010/main" val="628919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tx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菱形 10">
            <a:extLst>
              <a:ext uri="{FF2B5EF4-FFF2-40B4-BE49-F238E27FC236}">
                <a16:creationId xmlns:a16="http://schemas.microsoft.com/office/drawing/2014/main" id="{BA485DF4-40F4-496E-9EA4-252B35B1ACFE}"/>
              </a:ext>
            </a:extLst>
          </p:cNvPr>
          <p:cNvSpPr/>
          <p:nvPr/>
        </p:nvSpPr>
        <p:spPr>
          <a:xfrm>
            <a:off x="8896350" y="2400300"/>
            <a:ext cx="2057400" cy="2003816"/>
          </a:xfrm>
          <a:prstGeom prst="diamond">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t>Enemy</a:t>
            </a:r>
            <a:endParaRPr lang="zh-CN" altLang="en-US" sz="1200" b="1" dirty="0"/>
          </a:p>
        </p:txBody>
      </p:sp>
      <p:sp>
        <p:nvSpPr>
          <p:cNvPr id="5" name="菱形 4">
            <a:extLst>
              <a:ext uri="{FF2B5EF4-FFF2-40B4-BE49-F238E27FC236}">
                <a16:creationId xmlns:a16="http://schemas.microsoft.com/office/drawing/2014/main" id="{B6473051-9E8F-4DD0-B7CD-19E4B26B5BE8}"/>
              </a:ext>
            </a:extLst>
          </p:cNvPr>
          <p:cNvSpPr/>
          <p:nvPr/>
        </p:nvSpPr>
        <p:spPr>
          <a:xfrm>
            <a:off x="2371725" y="2860706"/>
            <a:ext cx="1219200" cy="1136588"/>
          </a:xfrm>
          <a:prstGeom prst="diamond">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t>Player</a:t>
            </a:r>
            <a:endParaRPr lang="zh-CN" altLang="en-US" sz="1200" b="1" dirty="0"/>
          </a:p>
        </p:txBody>
      </p:sp>
      <p:sp>
        <p:nvSpPr>
          <p:cNvPr id="6" name="菱形 5">
            <a:extLst>
              <a:ext uri="{FF2B5EF4-FFF2-40B4-BE49-F238E27FC236}">
                <a16:creationId xmlns:a16="http://schemas.microsoft.com/office/drawing/2014/main" id="{FB5A2550-BB85-4B33-89F0-C9405FA2FF8E}"/>
              </a:ext>
            </a:extLst>
          </p:cNvPr>
          <p:cNvSpPr/>
          <p:nvPr/>
        </p:nvSpPr>
        <p:spPr>
          <a:xfrm>
            <a:off x="1685925" y="2193956"/>
            <a:ext cx="1219200" cy="1136588"/>
          </a:xfrm>
          <a:prstGeom prst="diamond">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t>Guns</a:t>
            </a:r>
            <a:endParaRPr lang="zh-CN" altLang="en-US" sz="1200" b="1" dirty="0"/>
          </a:p>
        </p:txBody>
      </p:sp>
      <p:sp>
        <p:nvSpPr>
          <p:cNvPr id="7" name="菱形 6">
            <a:extLst>
              <a:ext uri="{FF2B5EF4-FFF2-40B4-BE49-F238E27FC236}">
                <a16:creationId xmlns:a16="http://schemas.microsoft.com/office/drawing/2014/main" id="{9F8D454D-B607-42A9-9F6F-1732BF32442B}"/>
              </a:ext>
            </a:extLst>
          </p:cNvPr>
          <p:cNvSpPr/>
          <p:nvPr/>
        </p:nvSpPr>
        <p:spPr>
          <a:xfrm>
            <a:off x="3057525" y="2193956"/>
            <a:ext cx="1219200" cy="1136588"/>
          </a:xfrm>
          <a:prstGeom prst="diamond">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lumMod val="95000"/>
                    <a:lumOff val="5000"/>
                  </a:schemeClr>
                </a:solidFill>
              </a:rPr>
              <a:t>Torch Light</a:t>
            </a:r>
            <a:endParaRPr lang="zh-CN" altLang="en-US" sz="1200" b="1" dirty="0">
              <a:solidFill>
                <a:schemeClr val="tx1">
                  <a:lumMod val="95000"/>
                  <a:lumOff val="5000"/>
                </a:schemeClr>
              </a:solidFill>
            </a:endParaRPr>
          </a:p>
        </p:txBody>
      </p:sp>
      <p:sp>
        <p:nvSpPr>
          <p:cNvPr id="8" name="菱形 7">
            <a:extLst>
              <a:ext uri="{FF2B5EF4-FFF2-40B4-BE49-F238E27FC236}">
                <a16:creationId xmlns:a16="http://schemas.microsoft.com/office/drawing/2014/main" id="{3CDE69DC-4688-4CD1-8CCE-61BC601E5EC8}"/>
              </a:ext>
            </a:extLst>
          </p:cNvPr>
          <p:cNvSpPr/>
          <p:nvPr/>
        </p:nvSpPr>
        <p:spPr>
          <a:xfrm>
            <a:off x="1685925" y="3527457"/>
            <a:ext cx="1219200" cy="1136588"/>
          </a:xfrm>
          <a:prstGeom prst="diamond">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1"/>
                </a:solidFill>
              </a:rPr>
              <a:t>Flash Bomb</a:t>
            </a:r>
            <a:endParaRPr lang="zh-CN" altLang="en-US" sz="1200" b="1" dirty="0">
              <a:solidFill>
                <a:schemeClr val="bg1"/>
              </a:solidFill>
            </a:endParaRPr>
          </a:p>
        </p:txBody>
      </p:sp>
      <p:sp>
        <p:nvSpPr>
          <p:cNvPr id="9" name="菱形 8">
            <a:extLst>
              <a:ext uri="{FF2B5EF4-FFF2-40B4-BE49-F238E27FC236}">
                <a16:creationId xmlns:a16="http://schemas.microsoft.com/office/drawing/2014/main" id="{47F49574-E456-40B3-9B95-2FEF8BB33E4E}"/>
              </a:ext>
            </a:extLst>
          </p:cNvPr>
          <p:cNvSpPr/>
          <p:nvPr/>
        </p:nvSpPr>
        <p:spPr>
          <a:xfrm>
            <a:off x="3057525" y="3527456"/>
            <a:ext cx="1219200" cy="1136588"/>
          </a:xfrm>
          <a:prstGeom prst="diamond">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1"/>
                </a:solidFill>
              </a:rPr>
              <a:t>Flare</a:t>
            </a:r>
            <a:endParaRPr lang="zh-CN" altLang="en-US" sz="1200" b="1" dirty="0">
              <a:solidFill>
                <a:schemeClr val="bg1"/>
              </a:solidFill>
            </a:endParaRPr>
          </a:p>
        </p:txBody>
      </p:sp>
      <p:sp>
        <p:nvSpPr>
          <p:cNvPr id="10" name="菱形 9">
            <a:extLst>
              <a:ext uri="{FF2B5EF4-FFF2-40B4-BE49-F238E27FC236}">
                <a16:creationId xmlns:a16="http://schemas.microsoft.com/office/drawing/2014/main" id="{9D33A9F9-C235-404D-A662-87FAB52C6334}"/>
              </a:ext>
            </a:extLst>
          </p:cNvPr>
          <p:cNvSpPr/>
          <p:nvPr/>
        </p:nvSpPr>
        <p:spPr>
          <a:xfrm>
            <a:off x="9286875" y="2790825"/>
            <a:ext cx="1295400" cy="1206469"/>
          </a:xfrm>
          <a:prstGeom prst="diamond">
            <a:avLst/>
          </a:prstGeom>
          <a:solidFill>
            <a:srgbClr val="6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t>Enemy</a:t>
            </a:r>
            <a:endParaRPr lang="zh-CN" altLang="en-US" sz="1200" b="1" dirty="0"/>
          </a:p>
        </p:txBody>
      </p:sp>
      <p:sp>
        <p:nvSpPr>
          <p:cNvPr id="12" name="文本框 11">
            <a:extLst>
              <a:ext uri="{FF2B5EF4-FFF2-40B4-BE49-F238E27FC236}">
                <a16:creationId xmlns:a16="http://schemas.microsoft.com/office/drawing/2014/main" id="{27A61EA2-C307-45E1-854C-3D47A5098523}"/>
              </a:ext>
            </a:extLst>
          </p:cNvPr>
          <p:cNvSpPr txBox="1"/>
          <p:nvPr/>
        </p:nvSpPr>
        <p:spPr>
          <a:xfrm>
            <a:off x="9582150" y="3965513"/>
            <a:ext cx="914400" cy="276999"/>
          </a:xfrm>
          <a:prstGeom prst="rect">
            <a:avLst/>
          </a:prstGeom>
          <a:noFill/>
        </p:spPr>
        <p:txBody>
          <a:bodyPr wrap="square" rtlCol="0">
            <a:spAutoFit/>
          </a:bodyPr>
          <a:lstStyle/>
          <a:p>
            <a:r>
              <a:rPr lang="en-US" altLang="zh-CN" sz="1200" b="1" dirty="0">
                <a:solidFill>
                  <a:schemeClr val="bg1"/>
                </a:solidFill>
              </a:rPr>
              <a:t>Darkness</a:t>
            </a:r>
            <a:endParaRPr lang="zh-CN" altLang="en-US" sz="1200" b="1" dirty="0">
              <a:solidFill>
                <a:schemeClr val="bg1"/>
              </a:solidFill>
            </a:endParaRPr>
          </a:p>
        </p:txBody>
      </p:sp>
      <p:cxnSp>
        <p:nvCxnSpPr>
          <p:cNvPr id="14" name="连接符: 肘形 13">
            <a:extLst>
              <a:ext uri="{FF2B5EF4-FFF2-40B4-BE49-F238E27FC236}">
                <a16:creationId xmlns:a16="http://schemas.microsoft.com/office/drawing/2014/main" id="{329C8D96-D291-4AEB-9850-FC21895A6387}"/>
              </a:ext>
            </a:extLst>
          </p:cNvPr>
          <p:cNvCxnSpPr>
            <a:stCxn id="7" idx="3"/>
            <a:endCxn id="11" idx="1"/>
          </p:cNvCxnSpPr>
          <p:nvPr/>
        </p:nvCxnSpPr>
        <p:spPr>
          <a:xfrm>
            <a:off x="4276725" y="2762250"/>
            <a:ext cx="4619625" cy="639958"/>
          </a:xfrm>
          <a:prstGeom prst="bentConnector3">
            <a:avLst/>
          </a:prstGeom>
          <a:ln>
            <a:solidFill>
              <a:schemeClr val="bg1"/>
            </a:solidFill>
            <a:tailEnd type="triangle"/>
          </a:ln>
        </p:spPr>
        <p:style>
          <a:lnRef idx="3">
            <a:schemeClr val="accent6"/>
          </a:lnRef>
          <a:fillRef idx="0">
            <a:schemeClr val="accent6"/>
          </a:fillRef>
          <a:effectRef idx="2">
            <a:schemeClr val="accent6"/>
          </a:effectRef>
          <a:fontRef idx="minor">
            <a:schemeClr val="tx1"/>
          </a:fontRef>
        </p:style>
      </p:cxnSp>
      <p:sp>
        <p:nvSpPr>
          <p:cNvPr id="15" name="文本框 14">
            <a:extLst>
              <a:ext uri="{FF2B5EF4-FFF2-40B4-BE49-F238E27FC236}">
                <a16:creationId xmlns:a16="http://schemas.microsoft.com/office/drawing/2014/main" id="{9211F358-78FF-41E0-BC98-F114A523CA18}"/>
              </a:ext>
            </a:extLst>
          </p:cNvPr>
          <p:cNvSpPr txBox="1"/>
          <p:nvPr/>
        </p:nvSpPr>
        <p:spPr>
          <a:xfrm>
            <a:off x="7390209" y="3103159"/>
            <a:ext cx="1633537" cy="584775"/>
          </a:xfrm>
          <a:prstGeom prst="rect">
            <a:avLst/>
          </a:prstGeom>
          <a:noFill/>
        </p:spPr>
        <p:txBody>
          <a:bodyPr wrap="square" rtlCol="0">
            <a:spAutoFit/>
          </a:bodyPr>
          <a:lstStyle/>
          <a:p>
            <a:r>
              <a:rPr lang="en-US" altLang="zh-CN" sz="1600" b="1" dirty="0">
                <a:solidFill>
                  <a:schemeClr val="bg1"/>
                </a:solidFill>
              </a:rPr>
              <a:t>Slow Down</a:t>
            </a:r>
          </a:p>
          <a:p>
            <a:r>
              <a:rPr lang="en-US" altLang="zh-CN" sz="1600" b="1" dirty="0">
                <a:solidFill>
                  <a:schemeClr val="bg1"/>
                </a:solidFill>
              </a:rPr>
              <a:t>Dispel darkness</a:t>
            </a:r>
            <a:endParaRPr lang="zh-CN" altLang="en-US" sz="1600" b="1" dirty="0">
              <a:solidFill>
                <a:schemeClr val="bg1"/>
              </a:solidFill>
            </a:endParaRPr>
          </a:p>
        </p:txBody>
      </p:sp>
      <p:cxnSp>
        <p:nvCxnSpPr>
          <p:cNvPr id="17" name="连接符: 肘形 16">
            <a:extLst>
              <a:ext uri="{FF2B5EF4-FFF2-40B4-BE49-F238E27FC236}">
                <a16:creationId xmlns:a16="http://schemas.microsoft.com/office/drawing/2014/main" id="{A5D5D0C6-5A6E-4AAE-A213-0064B9B91D06}"/>
              </a:ext>
            </a:extLst>
          </p:cNvPr>
          <p:cNvCxnSpPr>
            <a:stCxn id="6" idx="0"/>
            <a:endCxn id="11" idx="0"/>
          </p:cNvCxnSpPr>
          <p:nvPr/>
        </p:nvCxnSpPr>
        <p:spPr>
          <a:xfrm rot="16200000" flipH="1">
            <a:off x="6007115" y="-1517634"/>
            <a:ext cx="206344" cy="7629525"/>
          </a:xfrm>
          <a:prstGeom prst="bentConnector3">
            <a:avLst>
              <a:gd name="adj1" fmla="val -304661"/>
            </a:avLst>
          </a:prstGeom>
          <a:ln>
            <a:solidFill>
              <a:srgbClr val="222A35"/>
            </a:solidFill>
            <a:tailEnd type="triangle"/>
          </a:ln>
        </p:spPr>
        <p:style>
          <a:lnRef idx="3">
            <a:schemeClr val="dk1"/>
          </a:lnRef>
          <a:fillRef idx="0">
            <a:schemeClr val="dk1"/>
          </a:fillRef>
          <a:effectRef idx="2">
            <a:schemeClr val="dk1"/>
          </a:effectRef>
          <a:fontRef idx="minor">
            <a:schemeClr val="tx1"/>
          </a:fontRef>
        </p:style>
      </p:cxnSp>
      <p:sp>
        <p:nvSpPr>
          <p:cNvPr id="19" name="文本框 18">
            <a:extLst>
              <a:ext uri="{FF2B5EF4-FFF2-40B4-BE49-F238E27FC236}">
                <a16:creationId xmlns:a16="http://schemas.microsoft.com/office/drawing/2014/main" id="{2F88D2EB-7E62-48D8-825F-CC9F8D5C666A}"/>
              </a:ext>
            </a:extLst>
          </p:cNvPr>
          <p:cNvSpPr txBox="1"/>
          <p:nvPr/>
        </p:nvSpPr>
        <p:spPr>
          <a:xfrm>
            <a:off x="5279231" y="1262178"/>
            <a:ext cx="2836069" cy="584775"/>
          </a:xfrm>
          <a:prstGeom prst="rect">
            <a:avLst/>
          </a:prstGeom>
          <a:noFill/>
        </p:spPr>
        <p:txBody>
          <a:bodyPr wrap="square" rtlCol="0">
            <a:spAutoFit/>
          </a:bodyPr>
          <a:lstStyle/>
          <a:p>
            <a:r>
              <a:rPr lang="en-US" altLang="zh-CN" sz="1600" b="1" dirty="0">
                <a:solidFill>
                  <a:schemeClr val="tx1">
                    <a:lumMod val="85000"/>
                    <a:lumOff val="15000"/>
                  </a:schemeClr>
                </a:solidFill>
              </a:rPr>
              <a:t>Attack </a:t>
            </a:r>
          </a:p>
          <a:p>
            <a:r>
              <a:rPr lang="en-US" altLang="zh-CN" sz="1600" b="1" dirty="0">
                <a:solidFill>
                  <a:schemeClr val="tx1">
                    <a:lumMod val="85000"/>
                    <a:lumOff val="15000"/>
                  </a:schemeClr>
                </a:solidFill>
              </a:rPr>
              <a:t>when darkness is gone</a:t>
            </a:r>
            <a:endParaRPr lang="zh-CN" altLang="en-US" sz="1600" b="1" dirty="0">
              <a:solidFill>
                <a:schemeClr val="tx1">
                  <a:lumMod val="85000"/>
                  <a:lumOff val="15000"/>
                </a:schemeClr>
              </a:solidFill>
            </a:endParaRPr>
          </a:p>
        </p:txBody>
      </p:sp>
      <p:cxnSp>
        <p:nvCxnSpPr>
          <p:cNvPr id="21" name="连接符: 肘形 20">
            <a:extLst>
              <a:ext uri="{FF2B5EF4-FFF2-40B4-BE49-F238E27FC236}">
                <a16:creationId xmlns:a16="http://schemas.microsoft.com/office/drawing/2014/main" id="{C54FE34F-AE42-4F45-A42B-4F9EBC62B519}"/>
              </a:ext>
            </a:extLst>
          </p:cNvPr>
          <p:cNvCxnSpPr>
            <a:stCxn id="9" idx="3"/>
            <a:endCxn id="12" idx="1"/>
          </p:cNvCxnSpPr>
          <p:nvPr/>
        </p:nvCxnSpPr>
        <p:spPr>
          <a:xfrm>
            <a:off x="4276725" y="4095750"/>
            <a:ext cx="5305425" cy="8263"/>
          </a:xfrm>
          <a:prstGeom prst="bentConnector3">
            <a:avLst/>
          </a:prstGeom>
          <a:ln>
            <a:solidFill>
              <a:srgbClr val="44546A"/>
            </a:solidFill>
            <a:tailEnd type="triangle"/>
          </a:ln>
        </p:spPr>
        <p:style>
          <a:lnRef idx="3">
            <a:schemeClr val="accent1"/>
          </a:lnRef>
          <a:fillRef idx="0">
            <a:schemeClr val="accent1"/>
          </a:fillRef>
          <a:effectRef idx="2">
            <a:schemeClr val="accent1"/>
          </a:effectRef>
          <a:fontRef idx="minor">
            <a:schemeClr val="tx1"/>
          </a:fontRef>
        </p:style>
      </p:cxnSp>
      <p:sp>
        <p:nvSpPr>
          <p:cNvPr id="22" name="文本框 21">
            <a:extLst>
              <a:ext uri="{FF2B5EF4-FFF2-40B4-BE49-F238E27FC236}">
                <a16:creationId xmlns:a16="http://schemas.microsoft.com/office/drawing/2014/main" id="{B6588014-9C4F-409A-8ACC-1A8CF7704788}"/>
              </a:ext>
            </a:extLst>
          </p:cNvPr>
          <p:cNvSpPr txBox="1"/>
          <p:nvPr/>
        </p:nvSpPr>
        <p:spPr>
          <a:xfrm>
            <a:off x="5370909" y="4037334"/>
            <a:ext cx="2836069" cy="338554"/>
          </a:xfrm>
          <a:prstGeom prst="rect">
            <a:avLst/>
          </a:prstGeom>
          <a:noFill/>
        </p:spPr>
        <p:txBody>
          <a:bodyPr wrap="square" rtlCol="0">
            <a:spAutoFit/>
          </a:bodyPr>
          <a:lstStyle/>
          <a:p>
            <a:r>
              <a:rPr lang="en-US" altLang="zh-CN" sz="1600" b="1" dirty="0">
                <a:solidFill>
                  <a:srgbClr val="44546A"/>
                </a:solidFill>
              </a:rPr>
              <a:t>Keep away for a while</a:t>
            </a:r>
            <a:endParaRPr lang="zh-CN" altLang="en-US" sz="1600" b="1" dirty="0">
              <a:solidFill>
                <a:srgbClr val="44546A"/>
              </a:solidFill>
            </a:endParaRPr>
          </a:p>
        </p:txBody>
      </p:sp>
      <p:cxnSp>
        <p:nvCxnSpPr>
          <p:cNvPr id="24" name="连接符: 肘形 23">
            <a:extLst>
              <a:ext uri="{FF2B5EF4-FFF2-40B4-BE49-F238E27FC236}">
                <a16:creationId xmlns:a16="http://schemas.microsoft.com/office/drawing/2014/main" id="{6B2CAF57-22E6-4DB6-B0AC-935BC9AFE8C8}"/>
              </a:ext>
            </a:extLst>
          </p:cNvPr>
          <p:cNvCxnSpPr>
            <a:stCxn id="8" idx="2"/>
            <a:endCxn id="11" idx="2"/>
          </p:cNvCxnSpPr>
          <p:nvPr/>
        </p:nvCxnSpPr>
        <p:spPr>
          <a:xfrm rot="5400000" flipH="1" flipV="1">
            <a:off x="5980322" y="719318"/>
            <a:ext cx="259929" cy="7629525"/>
          </a:xfrm>
          <a:prstGeom prst="bentConnector3">
            <a:avLst>
              <a:gd name="adj1" fmla="val -205210"/>
            </a:avLst>
          </a:prstGeom>
          <a:ln>
            <a:tailEnd type="triangle"/>
          </a:ln>
        </p:spPr>
        <p:style>
          <a:lnRef idx="3">
            <a:schemeClr val="accent5"/>
          </a:lnRef>
          <a:fillRef idx="0">
            <a:schemeClr val="accent5"/>
          </a:fillRef>
          <a:effectRef idx="2">
            <a:schemeClr val="accent5"/>
          </a:effectRef>
          <a:fontRef idx="minor">
            <a:schemeClr val="tx1"/>
          </a:fontRef>
        </p:style>
      </p:cxnSp>
      <p:sp>
        <p:nvSpPr>
          <p:cNvPr id="26" name="文本框 25">
            <a:extLst>
              <a:ext uri="{FF2B5EF4-FFF2-40B4-BE49-F238E27FC236}">
                <a16:creationId xmlns:a16="http://schemas.microsoft.com/office/drawing/2014/main" id="{05603F67-1B3F-4503-95B5-FEE490B3B551}"/>
              </a:ext>
            </a:extLst>
          </p:cNvPr>
          <p:cNvSpPr txBox="1"/>
          <p:nvPr/>
        </p:nvSpPr>
        <p:spPr>
          <a:xfrm>
            <a:off x="5161358" y="4877518"/>
            <a:ext cx="4125517" cy="584775"/>
          </a:xfrm>
          <a:prstGeom prst="rect">
            <a:avLst/>
          </a:prstGeom>
          <a:noFill/>
        </p:spPr>
        <p:txBody>
          <a:bodyPr wrap="square" rtlCol="0">
            <a:spAutoFit/>
          </a:bodyPr>
          <a:lstStyle/>
          <a:p>
            <a:r>
              <a:rPr lang="en-US" altLang="zh-CN" sz="1600" b="1" dirty="0">
                <a:solidFill>
                  <a:schemeClr val="accent5">
                    <a:lumMod val="75000"/>
                  </a:schemeClr>
                </a:solidFill>
              </a:rPr>
              <a:t>Dispel darkness within explosion radius</a:t>
            </a:r>
          </a:p>
          <a:p>
            <a:r>
              <a:rPr lang="en-US" altLang="zh-CN" sz="1600" b="1" dirty="0">
                <a:solidFill>
                  <a:schemeClr val="accent5">
                    <a:lumMod val="75000"/>
                  </a:schemeClr>
                </a:solidFill>
              </a:rPr>
              <a:t>Fatal if close enough</a:t>
            </a:r>
            <a:endParaRPr lang="zh-CN" altLang="en-US" sz="1600" b="1" dirty="0">
              <a:solidFill>
                <a:schemeClr val="accent5">
                  <a:lumMod val="75000"/>
                </a:schemeClr>
              </a:solidFill>
            </a:endParaRPr>
          </a:p>
        </p:txBody>
      </p:sp>
      <p:sp>
        <p:nvSpPr>
          <p:cNvPr id="27" name="矩形 26">
            <a:extLst>
              <a:ext uri="{FF2B5EF4-FFF2-40B4-BE49-F238E27FC236}">
                <a16:creationId xmlns:a16="http://schemas.microsoft.com/office/drawing/2014/main" id="{46F0B7BD-F6BE-4E64-9B05-978B23D2B174}"/>
              </a:ext>
            </a:extLst>
          </p:cNvPr>
          <p:cNvSpPr/>
          <p:nvPr/>
        </p:nvSpPr>
        <p:spPr>
          <a:xfrm>
            <a:off x="5604864" y="2087104"/>
            <a:ext cx="1566863" cy="389420"/>
          </a:xfrm>
          <a:prstGeom prst="rect">
            <a:avLst/>
          </a:prstGeom>
          <a:solidFill>
            <a:schemeClr val="tx1">
              <a:lumMod val="95000"/>
              <a:lumOff val="5000"/>
            </a:schemeClr>
          </a:solidFill>
          <a:ln>
            <a:solidFill>
              <a:srgbClr val="6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Enemy Attack</a:t>
            </a:r>
            <a:endParaRPr lang="zh-CN" altLang="en-US" sz="1400" b="1" dirty="0"/>
          </a:p>
        </p:txBody>
      </p:sp>
      <p:cxnSp>
        <p:nvCxnSpPr>
          <p:cNvPr id="29" name="连接符: 肘形 28">
            <a:extLst>
              <a:ext uri="{FF2B5EF4-FFF2-40B4-BE49-F238E27FC236}">
                <a16:creationId xmlns:a16="http://schemas.microsoft.com/office/drawing/2014/main" id="{AEC387A1-BD23-4ECF-ACD9-B91A1A7C4CB7}"/>
              </a:ext>
            </a:extLst>
          </p:cNvPr>
          <p:cNvCxnSpPr>
            <a:endCxn id="27" idx="3"/>
          </p:cNvCxnSpPr>
          <p:nvPr/>
        </p:nvCxnSpPr>
        <p:spPr>
          <a:xfrm rot="10800000">
            <a:off x="7171727" y="2281814"/>
            <a:ext cx="2300288" cy="578892"/>
          </a:xfrm>
          <a:prstGeom prst="bentConnector3">
            <a:avLst>
              <a:gd name="adj1" fmla="val 725"/>
            </a:avLst>
          </a:prstGeom>
          <a:ln>
            <a:solidFill>
              <a:srgbClr val="600000"/>
            </a:solidFill>
            <a:tailEnd type="triangle"/>
          </a:ln>
        </p:spPr>
        <p:style>
          <a:lnRef idx="3">
            <a:schemeClr val="accent2"/>
          </a:lnRef>
          <a:fillRef idx="0">
            <a:schemeClr val="accent2"/>
          </a:fillRef>
          <a:effectRef idx="2">
            <a:schemeClr val="accent2"/>
          </a:effectRef>
          <a:fontRef idx="minor">
            <a:schemeClr val="tx1"/>
          </a:fontRef>
        </p:style>
      </p:cxnSp>
      <p:cxnSp>
        <p:nvCxnSpPr>
          <p:cNvPr id="32" name="连接符: 肘形 31">
            <a:extLst>
              <a:ext uri="{FF2B5EF4-FFF2-40B4-BE49-F238E27FC236}">
                <a16:creationId xmlns:a16="http://schemas.microsoft.com/office/drawing/2014/main" id="{6D2479FB-0E41-46A0-AE8D-5E08AE6559EA}"/>
              </a:ext>
            </a:extLst>
          </p:cNvPr>
          <p:cNvCxnSpPr>
            <a:stCxn id="5" idx="0"/>
            <a:endCxn id="27" idx="1"/>
          </p:cNvCxnSpPr>
          <p:nvPr/>
        </p:nvCxnSpPr>
        <p:spPr>
          <a:xfrm rot="5400000" flipH="1" flipV="1">
            <a:off x="4003648" y="1259491"/>
            <a:ext cx="578892" cy="2623539"/>
          </a:xfrm>
          <a:prstGeom prst="bentConnector2">
            <a:avLst/>
          </a:prstGeom>
          <a:ln>
            <a:solidFill>
              <a:srgbClr val="002060"/>
            </a:solidFill>
            <a:tailEnd type="triangle"/>
          </a:ln>
        </p:spPr>
        <p:style>
          <a:lnRef idx="3">
            <a:schemeClr val="accent1"/>
          </a:lnRef>
          <a:fillRef idx="0">
            <a:schemeClr val="accent1"/>
          </a:fillRef>
          <a:effectRef idx="2">
            <a:schemeClr val="accent1"/>
          </a:effectRef>
          <a:fontRef idx="minor">
            <a:schemeClr val="tx1"/>
          </a:fontRef>
        </p:style>
      </p:cxnSp>
      <p:sp>
        <p:nvSpPr>
          <p:cNvPr id="33" name="文本框 32">
            <a:extLst>
              <a:ext uri="{FF2B5EF4-FFF2-40B4-BE49-F238E27FC236}">
                <a16:creationId xmlns:a16="http://schemas.microsoft.com/office/drawing/2014/main" id="{78287E4D-0214-4934-A1EA-194D650561AC}"/>
              </a:ext>
            </a:extLst>
          </p:cNvPr>
          <p:cNvSpPr txBox="1"/>
          <p:nvPr/>
        </p:nvSpPr>
        <p:spPr>
          <a:xfrm>
            <a:off x="4227908" y="1957847"/>
            <a:ext cx="933450" cy="338554"/>
          </a:xfrm>
          <a:prstGeom prst="rect">
            <a:avLst/>
          </a:prstGeom>
          <a:noFill/>
        </p:spPr>
        <p:txBody>
          <a:bodyPr wrap="square" rtlCol="0">
            <a:spAutoFit/>
          </a:bodyPr>
          <a:lstStyle/>
          <a:p>
            <a:r>
              <a:rPr lang="en-US" altLang="zh-CN" sz="1600" b="1" dirty="0">
                <a:solidFill>
                  <a:srgbClr val="002060"/>
                </a:solidFill>
              </a:rPr>
              <a:t>Dodge</a:t>
            </a:r>
            <a:endParaRPr lang="zh-CN" altLang="en-US" sz="1600" b="1" dirty="0">
              <a:solidFill>
                <a:srgbClr val="002060"/>
              </a:solidFill>
            </a:endParaRPr>
          </a:p>
        </p:txBody>
      </p:sp>
      <p:cxnSp>
        <p:nvCxnSpPr>
          <p:cNvPr id="43" name="连接符: 肘形 42">
            <a:extLst>
              <a:ext uri="{FF2B5EF4-FFF2-40B4-BE49-F238E27FC236}">
                <a16:creationId xmlns:a16="http://schemas.microsoft.com/office/drawing/2014/main" id="{FC1F0E0A-D144-4CAC-B9DD-F6EA4E3DE6A9}"/>
              </a:ext>
            </a:extLst>
          </p:cNvPr>
          <p:cNvCxnSpPr>
            <a:stCxn id="34" idx="3"/>
            <a:endCxn id="11" idx="1"/>
          </p:cNvCxnSpPr>
          <p:nvPr/>
        </p:nvCxnSpPr>
        <p:spPr>
          <a:xfrm flipV="1">
            <a:off x="7224116" y="3402208"/>
            <a:ext cx="1672234" cy="2670556"/>
          </a:xfrm>
          <a:prstGeom prst="bentConnector3">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34" name="矩形 33">
            <a:extLst>
              <a:ext uri="{FF2B5EF4-FFF2-40B4-BE49-F238E27FC236}">
                <a16:creationId xmlns:a16="http://schemas.microsoft.com/office/drawing/2014/main" id="{9CBC3484-E703-457F-8F7B-DB3F48783ABD}"/>
              </a:ext>
            </a:extLst>
          </p:cNvPr>
          <p:cNvSpPr/>
          <p:nvPr/>
        </p:nvSpPr>
        <p:spPr>
          <a:xfrm>
            <a:off x="5657253" y="5878054"/>
            <a:ext cx="1566863" cy="389420"/>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rPr>
              <a:t>Environmental Light</a:t>
            </a:r>
            <a:endParaRPr lang="zh-CN" altLang="en-US" sz="1400" b="1" dirty="0">
              <a:solidFill>
                <a:schemeClr val="tx1"/>
              </a:solidFill>
            </a:endParaRPr>
          </a:p>
        </p:txBody>
      </p:sp>
      <p:cxnSp>
        <p:nvCxnSpPr>
          <p:cNvPr id="36" name="连接符: 肘形 35">
            <a:extLst>
              <a:ext uri="{FF2B5EF4-FFF2-40B4-BE49-F238E27FC236}">
                <a16:creationId xmlns:a16="http://schemas.microsoft.com/office/drawing/2014/main" id="{05C08820-36DE-4472-83E2-75C7C0CB2B37}"/>
              </a:ext>
            </a:extLst>
          </p:cNvPr>
          <p:cNvCxnSpPr>
            <a:stCxn id="5" idx="2"/>
            <a:endCxn id="34" idx="1"/>
          </p:cNvCxnSpPr>
          <p:nvPr/>
        </p:nvCxnSpPr>
        <p:spPr>
          <a:xfrm rot="16200000" flipH="1">
            <a:off x="3281554" y="3697065"/>
            <a:ext cx="2075470" cy="2675928"/>
          </a:xfrm>
          <a:prstGeom prst="bentConnector2">
            <a:avLst/>
          </a:prstGeom>
          <a:ln>
            <a:solidFill>
              <a:srgbClr val="002060"/>
            </a:solidFill>
            <a:tailEnd type="triangle"/>
          </a:ln>
        </p:spPr>
        <p:style>
          <a:lnRef idx="3">
            <a:schemeClr val="accent1"/>
          </a:lnRef>
          <a:fillRef idx="0">
            <a:schemeClr val="accent1"/>
          </a:fillRef>
          <a:effectRef idx="2">
            <a:schemeClr val="accent1"/>
          </a:effectRef>
          <a:fontRef idx="minor">
            <a:schemeClr val="tx1"/>
          </a:fontRef>
        </p:style>
      </p:cxnSp>
      <p:sp>
        <p:nvSpPr>
          <p:cNvPr id="37" name="文本框 36">
            <a:extLst>
              <a:ext uri="{FF2B5EF4-FFF2-40B4-BE49-F238E27FC236}">
                <a16:creationId xmlns:a16="http://schemas.microsoft.com/office/drawing/2014/main" id="{CCCDF164-C891-4027-9AAA-A4034EB80C8B}"/>
              </a:ext>
            </a:extLst>
          </p:cNvPr>
          <p:cNvSpPr txBox="1"/>
          <p:nvPr/>
        </p:nvSpPr>
        <p:spPr>
          <a:xfrm>
            <a:off x="4227907" y="5700871"/>
            <a:ext cx="1306117" cy="338554"/>
          </a:xfrm>
          <a:prstGeom prst="rect">
            <a:avLst/>
          </a:prstGeom>
          <a:noFill/>
        </p:spPr>
        <p:txBody>
          <a:bodyPr wrap="square" rtlCol="0">
            <a:spAutoFit/>
          </a:bodyPr>
          <a:lstStyle/>
          <a:p>
            <a:r>
              <a:rPr lang="en-US" altLang="zh-CN" sz="1600" b="1" dirty="0">
                <a:solidFill>
                  <a:srgbClr val="002060"/>
                </a:solidFill>
              </a:rPr>
              <a:t>Turn on/off</a:t>
            </a:r>
            <a:endParaRPr lang="zh-CN" altLang="en-US" sz="1600" b="1" dirty="0">
              <a:solidFill>
                <a:srgbClr val="002060"/>
              </a:solidFill>
            </a:endParaRPr>
          </a:p>
        </p:txBody>
      </p:sp>
      <p:sp>
        <p:nvSpPr>
          <p:cNvPr id="44" name="文本框 43">
            <a:extLst>
              <a:ext uri="{FF2B5EF4-FFF2-40B4-BE49-F238E27FC236}">
                <a16:creationId xmlns:a16="http://schemas.microsoft.com/office/drawing/2014/main" id="{B95B79F3-6F96-4498-AC49-9F499A0D5BE3}"/>
              </a:ext>
            </a:extLst>
          </p:cNvPr>
          <p:cNvSpPr txBox="1"/>
          <p:nvPr/>
        </p:nvSpPr>
        <p:spPr>
          <a:xfrm>
            <a:off x="10476210" y="6263288"/>
            <a:ext cx="1715790" cy="338554"/>
          </a:xfrm>
          <a:prstGeom prst="rect">
            <a:avLst/>
          </a:prstGeom>
          <a:noFill/>
        </p:spPr>
        <p:txBody>
          <a:bodyPr wrap="square" rtlCol="0">
            <a:spAutoFit/>
          </a:bodyPr>
          <a:lstStyle/>
          <a:p>
            <a:pPr algn="ctr"/>
            <a:r>
              <a:rPr lang="en-US" altLang="zh-CN" sz="1600" b="1" i="1" dirty="0"/>
              <a:t>Combat Process</a:t>
            </a:r>
            <a:endParaRPr lang="zh-CN" altLang="en-US" sz="1600" b="1" i="1" dirty="0"/>
          </a:p>
        </p:txBody>
      </p:sp>
    </p:spTree>
    <p:extLst>
      <p:ext uri="{BB962C8B-B14F-4D97-AF65-F5344CB8AC3E}">
        <p14:creationId xmlns:p14="http://schemas.microsoft.com/office/powerpoint/2010/main" val="1261488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tx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6FEB07C-E45A-44D1-A1DE-E2D65A6196CD}"/>
              </a:ext>
            </a:extLst>
          </p:cNvPr>
          <p:cNvSpPr/>
          <p:nvPr/>
        </p:nvSpPr>
        <p:spPr>
          <a:xfrm>
            <a:off x="928679" y="1914514"/>
            <a:ext cx="1038223" cy="647702"/>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Limited</a:t>
            </a:r>
            <a:r>
              <a:rPr lang="zh-CN" altLang="en-US" sz="1400" b="1" dirty="0"/>
              <a:t> </a:t>
            </a:r>
            <a:r>
              <a:rPr lang="en-US" altLang="zh-CN" sz="1400" b="1" dirty="0"/>
              <a:t>Resources</a:t>
            </a:r>
            <a:endParaRPr lang="zh-CN" altLang="en-US" sz="1400" b="1" dirty="0"/>
          </a:p>
        </p:txBody>
      </p:sp>
      <p:sp>
        <p:nvSpPr>
          <p:cNvPr id="6" name="矩形 5">
            <a:extLst>
              <a:ext uri="{FF2B5EF4-FFF2-40B4-BE49-F238E27FC236}">
                <a16:creationId xmlns:a16="http://schemas.microsoft.com/office/drawing/2014/main" id="{5B599EE2-90AA-495F-9D38-207E9C56E629}"/>
              </a:ext>
            </a:extLst>
          </p:cNvPr>
          <p:cNvSpPr/>
          <p:nvPr/>
        </p:nvSpPr>
        <p:spPr>
          <a:xfrm>
            <a:off x="4348162" y="1924041"/>
            <a:ext cx="1104900" cy="647702"/>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Relative</a:t>
            </a:r>
          </a:p>
          <a:p>
            <a:pPr algn="ctr"/>
            <a:r>
              <a:rPr lang="en-US" altLang="zh-CN" sz="1400" b="1" dirty="0"/>
              <a:t>Slow Movement</a:t>
            </a:r>
          </a:p>
        </p:txBody>
      </p:sp>
      <p:sp>
        <p:nvSpPr>
          <p:cNvPr id="7" name="矩形 6">
            <a:extLst>
              <a:ext uri="{FF2B5EF4-FFF2-40B4-BE49-F238E27FC236}">
                <a16:creationId xmlns:a16="http://schemas.microsoft.com/office/drawing/2014/main" id="{64537C6C-F9DA-4C81-ACC6-97AC989F03B1}"/>
              </a:ext>
            </a:extLst>
          </p:cNvPr>
          <p:cNvSpPr/>
          <p:nvPr/>
        </p:nvSpPr>
        <p:spPr>
          <a:xfrm>
            <a:off x="4348162" y="4524395"/>
            <a:ext cx="1104900" cy="647703"/>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Restricted Combat Space</a:t>
            </a:r>
            <a:endParaRPr lang="zh-CN" altLang="en-US" sz="1400" b="1" dirty="0"/>
          </a:p>
        </p:txBody>
      </p:sp>
      <p:sp>
        <p:nvSpPr>
          <p:cNvPr id="8" name="矩形 7">
            <a:extLst>
              <a:ext uri="{FF2B5EF4-FFF2-40B4-BE49-F238E27FC236}">
                <a16:creationId xmlns:a16="http://schemas.microsoft.com/office/drawing/2014/main" id="{E17350EB-B662-427E-9C7A-3811034968F2}"/>
              </a:ext>
            </a:extLst>
          </p:cNvPr>
          <p:cNvSpPr/>
          <p:nvPr/>
        </p:nvSpPr>
        <p:spPr>
          <a:xfrm>
            <a:off x="928679" y="4619636"/>
            <a:ext cx="1038225" cy="647702"/>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Slow Recovery Speed</a:t>
            </a:r>
            <a:endParaRPr lang="zh-CN" altLang="en-US" sz="1400" b="1" dirty="0"/>
          </a:p>
        </p:txBody>
      </p:sp>
      <p:sp>
        <p:nvSpPr>
          <p:cNvPr id="9" name="矩形 8">
            <a:extLst>
              <a:ext uri="{FF2B5EF4-FFF2-40B4-BE49-F238E27FC236}">
                <a16:creationId xmlns:a16="http://schemas.microsoft.com/office/drawing/2014/main" id="{79062877-D87B-44C6-AD6B-3A8CA8D75A00}"/>
              </a:ext>
            </a:extLst>
          </p:cNvPr>
          <p:cNvSpPr/>
          <p:nvPr/>
        </p:nvSpPr>
        <p:spPr>
          <a:xfrm>
            <a:off x="223826" y="714360"/>
            <a:ext cx="1038224" cy="647702"/>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Low ammo maximum</a:t>
            </a:r>
            <a:endParaRPr lang="zh-CN" altLang="en-US" sz="1400" b="1" dirty="0"/>
          </a:p>
        </p:txBody>
      </p:sp>
      <p:sp>
        <p:nvSpPr>
          <p:cNvPr id="10" name="矩形 9">
            <a:extLst>
              <a:ext uri="{FF2B5EF4-FFF2-40B4-BE49-F238E27FC236}">
                <a16:creationId xmlns:a16="http://schemas.microsoft.com/office/drawing/2014/main" id="{FC27458C-8F56-45A8-9DA2-1036F2BF148C}"/>
              </a:ext>
            </a:extLst>
          </p:cNvPr>
          <p:cNvSpPr/>
          <p:nvPr/>
        </p:nvSpPr>
        <p:spPr>
          <a:xfrm>
            <a:off x="1695441" y="714360"/>
            <a:ext cx="1038224" cy="647702"/>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Scant</a:t>
            </a:r>
          </a:p>
          <a:p>
            <a:pPr algn="ctr"/>
            <a:r>
              <a:rPr lang="en-US" altLang="zh-CN" sz="1400" b="1" dirty="0"/>
              <a:t>Supplies</a:t>
            </a:r>
            <a:endParaRPr lang="zh-CN" altLang="en-US" sz="1400" b="1" dirty="0"/>
          </a:p>
        </p:txBody>
      </p:sp>
      <p:cxnSp>
        <p:nvCxnSpPr>
          <p:cNvPr id="14" name="直接连接符 13">
            <a:extLst>
              <a:ext uri="{FF2B5EF4-FFF2-40B4-BE49-F238E27FC236}">
                <a16:creationId xmlns:a16="http://schemas.microsoft.com/office/drawing/2014/main" id="{81760523-D0FB-4713-9EDB-328782AA4157}"/>
              </a:ext>
            </a:extLst>
          </p:cNvPr>
          <p:cNvCxnSpPr>
            <a:cxnSpLocks/>
            <a:stCxn id="9" idx="2"/>
            <a:endCxn id="5" idx="0"/>
          </p:cNvCxnSpPr>
          <p:nvPr/>
        </p:nvCxnSpPr>
        <p:spPr>
          <a:xfrm>
            <a:off x="742938" y="1362062"/>
            <a:ext cx="704853" cy="552452"/>
          </a:xfrm>
          <a:prstGeom prst="line">
            <a:avLst/>
          </a:prstGeom>
          <a:ln>
            <a:solidFill>
              <a:srgbClr val="222A35"/>
            </a:solidFill>
          </a:ln>
        </p:spPr>
        <p:style>
          <a:lnRef idx="3">
            <a:schemeClr val="dk1"/>
          </a:lnRef>
          <a:fillRef idx="0">
            <a:schemeClr val="dk1"/>
          </a:fillRef>
          <a:effectRef idx="2">
            <a:schemeClr val="dk1"/>
          </a:effectRef>
          <a:fontRef idx="minor">
            <a:schemeClr val="tx1"/>
          </a:fontRef>
        </p:style>
      </p:cxnSp>
      <p:cxnSp>
        <p:nvCxnSpPr>
          <p:cNvPr id="16" name="直接连接符 15">
            <a:extLst>
              <a:ext uri="{FF2B5EF4-FFF2-40B4-BE49-F238E27FC236}">
                <a16:creationId xmlns:a16="http://schemas.microsoft.com/office/drawing/2014/main" id="{37571BF5-1292-45BB-9AE2-CAFF60DE7AB3}"/>
              </a:ext>
            </a:extLst>
          </p:cNvPr>
          <p:cNvCxnSpPr>
            <a:stCxn id="10" idx="2"/>
            <a:endCxn id="5" idx="0"/>
          </p:cNvCxnSpPr>
          <p:nvPr/>
        </p:nvCxnSpPr>
        <p:spPr>
          <a:xfrm flipH="1">
            <a:off x="1447791" y="1362062"/>
            <a:ext cx="766762" cy="552452"/>
          </a:xfrm>
          <a:prstGeom prst="line">
            <a:avLst/>
          </a:prstGeom>
          <a:ln>
            <a:solidFill>
              <a:srgbClr val="222A35"/>
            </a:solidFill>
          </a:ln>
        </p:spPr>
        <p:style>
          <a:lnRef idx="3">
            <a:schemeClr val="dk1"/>
          </a:lnRef>
          <a:fillRef idx="0">
            <a:schemeClr val="dk1"/>
          </a:fillRef>
          <a:effectRef idx="2">
            <a:schemeClr val="dk1"/>
          </a:effectRef>
          <a:fontRef idx="minor">
            <a:schemeClr val="tx1"/>
          </a:fontRef>
        </p:style>
      </p:cxnSp>
      <p:sp>
        <p:nvSpPr>
          <p:cNvPr id="17" name="矩形 16">
            <a:extLst>
              <a:ext uri="{FF2B5EF4-FFF2-40B4-BE49-F238E27FC236}">
                <a16:creationId xmlns:a16="http://schemas.microsoft.com/office/drawing/2014/main" id="{D9804A0B-E75C-4C86-9683-75F475EBD888}"/>
              </a:ext>
            </a:extLst>
          </p:cNvPr>
          <p:cNvSpPr/>
          <p:nvPr/>
        </p:nvSpPr>
        <p:spPr>
          <a:xfrm>
            <a:off x="223826" y="5653075"/>
            <a:ext cx="1038224" cy="647702"/>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HP</a:t>
            </a:r>
            <a:endParaRPr lang="zh-CN" altLang="en-US" sz="1400" b="1" dirty="0"/>
          </a:p>
        </p:txBody>
      </p:sp>
      <p:sp>
        <p:nvSpPr>
          <p:cNvPr id="18" name="矩形 17">
            <a:extLst>
              <a:ext uri="{FF2B5EF4-FFF2-40B4-BE49-F238E27FC236}">
                <a16:creationId xmlns:a16="http://schemas.microsoft.com/office/drawing/2014/main" id="{AA30D8BC-4214-4588-9561-6FBC2FCCF34A}"/>
              </a:ext>
            </a:extLst>
          </p:cNvPr>
          <p:cNvSpPr/>
          <p:nvPr/>
        </p:nvSpPr>
        <p:spPr>
          <a:xfrm>
            <a:off x="1695443" y="5653075"/>
            <a:ext cx="1038224" cy="647702"/>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Torch light battery</a:t>
            </a:r>
            <a:endParaRPr lang="zh-CN" altLang="en-US" sz="1400" b="1" dirty="0"/>
          </a:p>
        </p:txBody>
      </p:sp>
      <p:sp>
        <p:nvSpPr>
          <p:cNvPr id="23" name="矩形 22">
            <a:extLst>
              <a:ext uri="{FF2B5EF4-FFF2-40B4-BE49-F238E27FC236}">
                <a16:creationId xmlns:a16="http://schemas.microsoft.com/office/drawing/2014/main" id="{49697D0B-D8DD-4C9A-BED1-4F7C0299A43A}"/>
              </a:ext>
            </a:extLst>
          </p:cNvPr>
          <p:cNvSpPr/>
          <p:nvPr/>
        </p:nvSpPr>
        <p:spPr>
          <a:xfrm>
            <a:off x="3167056" y="714360"/>
            <a:ext cx="1038224" cy="647702"/>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Dodge</a:t>
            </a:r>
            <a:endParaRPr lang="zh-CN" altLang="en-US" sz="1400" b="1" dirty="0"/>
          </a:p>
        </p:txBody>
      </p:sp>
      <p:sp>
        <p:nvSpPr>
          <p:cNvPr id="24" name="矩形 23">
            <a:extLst>
              <a:ext uri="{FF2B5EF4-FFF2-40B4-BE49-F238E27FC236}">
                <a16:creationId xmlns:a16="http://schemas.microsoft.com/office/drawing/2014/main" id="{186BF7E4-C980-4D6A-A21A-F280BAF55993}"/>
              </a:ext>
            </a:extLst>
          </p:cNvPr>
          <p:cNvSpPr/>
          <p:nvPr/>
        </p:nvSpPr>
        <p:spPr>
          <a:xfrm>
            <a:off x="4391021" y="714360"/>
            <a:ext cx="1038224" cy="647702"/>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Reload</a:t>
            </a:r>
            <a:endParaRPr lang="zh-CN" altLang="en-US" sz="1400" b="1" dirty="0"/>
          </a:p>
        </p:txBody>
      </p:sp>
      <p:sp>
        <p:nvSpPr>
          <p:cNvPr id="25" name="矩形 24">
            <a:extLst>
              <a:ext uri="{FF2B5EF4-FFF2-40B4-BE49-F238E27FC236}">
                <a16:creationId xmlns:a16="http://schemas.microsoft.com/office/drawing/2014/main" id="{A8893D92-DE9C-429E-8A6D-742441E852DA}"/>
              </a:ext>
            </a:extLst>
          </p:cNvPr>
          <p:cNvSpPr/>
          <p:nvPr/>
        </p:nvSpPr>
        <p:spPr>
          <a:xfrm>
            <a:off x="5614986" y="714360"/>
            <a:ext cx="1038224" cy="647702"/>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Zoom</a:t>
            </a:r>
          </a:p>
          <a:p>
            <a:pPr algn="ctr"/>
            <a:r>
              <a:rPr lang="en-US" altLang="zh-CN" sz="1400" b="1" dirty="0"/>
              <a:t>torch</a:t>
            </a:r>
          </a:p>
          <a:p>
            <a:pPr algn="ctr"/>
            <a:r>
              <a:rPr lang="en-US" altLang="zh-CN" sz="1400" b="1" dirty="0"/>
              <a:t>light</a:t>
            </a:r>
            <a:endParaRPr lang="zh-CN" altLang="en-US" sz="1400" b="1" dirty="0"/>
          </a:p>
        </p:txBody>
      </p:sp>
      <p:cxnSp>
        <p:nvCxnSpPr>
          <p:cNvPr id="27" name="直接连接符 26">
            <a:extLst>
              <a:ext uri="{FF2B5EF4-FFF2-40B4-BE49-F238E27FC236}">
                <a16:creationId xmlns:a16="http://schemas.microsoft.com/office/drawing/2014/main" id="{2EFCC771-D676-4DAD-913F-D61F7040ECC9}"/>
              </a:ext>
            </a:extLst>
          </p:cNvPr>
          <p:cNvCxnSpPr>
            <a:stCxn id="23" idx="2"/>
            <a:endCxn id="6" idx="0"/>
          </p:cNvCxnSpPr>
          <p:nvPr/>
        </p:nvCxnSpPr>
        <p:spPr>
          <a:xfrm>
            <a:off x="3686168" y="1362062"/>
            <a:ext cx="1214444" cy="561979"/>
          </a:xfrm>
          <a:prstGeom prst="line">
            <a:avLst/>
          </a:prstGeom>
          <a:ln>
            <a:solidFill>
              <a:srgbClr val="222A35"/>
            </a:solidFill>
          </a:ln>
        </p:spPr>
        <p:style>
          <a:lnRef idx="3">
            <a:schemeClr val="accent2"/>
          </a:lnRef>
          <a:fillRef idx="0">
            <a:schemeClr val="accent2"/>
          </a:fillRef>
          <a:effectRef idx="2">
            <a:schemeClr val="accent2"/>
          </a:effectRef>
          <a:fontRef idx="minor">
            <a:schemeClr val="tx1"/>
          </a:fontRef>
        </p:style>
      </p:cxnSp>
      <p:cxnSp>
        <p:nvCxnSpPr>
          <p:cNvPr id="29" name="直接连接符 28">
            <a:extLst>
              <a:ext uri="{FF2B5EF4-FFF2-40B4-BE49-F238E27FC236}">
                <a16:creationId xmlns:a16="http://schemas.microsoft.com/office/drawing/2014/main" id="{B25291D3-7F6D-4AAB-94D3-22E063EC247A}"/>
              </a:ext>
            </a:extLst>
          </p:cNvPr>
          <p:cNvCxnSpPr>
            <a:stCxn id="24" idx="2"/>
            <a:endCxn id="6" idx="0"/>
          </p:cNvCxnSpPr>
          <p:nvPr/>
        </p:nvCxnSpPr>
        <p:spPr>
          <a:xfrm flipH="1">
            <a:off x="4900612" y="1362062"/>
            <a:ext cx="9521" cy="561979"/>
          </a:xfrm>
          <a:prstGeom prst="line">
            <a:avLst/>
          </a:prstGeom>
          <a:ln>
            <a:solidFill>
              <a:srgbClr val="222A35"/>
            </a:solidFill>
          </a:ln>
        </p:spPr>
        <p:style>
          <a:lnRef idx="3">
            <a:schemeClr val="accent2"/>
          </a:lnRef>
          <a:fillRef idx="0">
            <a:schemeClr val="accent2"/>
          </a:fillRef>
          <a:effectRef idx="2">
            <a:schemeClr val="accent2"/>
          </a:effectRef>
          <a:fontRef idx="minor">
            <a:schemeClr val="tx1"/>
          </a:fontRef>
        </p:style>
      </p:cxnSp>
      <p:cxnSp>
        <p:nvCxnSpPr>
          <p:cNvPr id="31" name="直接连接符 30">
            <a:extLst>
              <a:ext uri="{FF2B5EF4-FFF2-40B4-BE49-F238E27FC236}">
                <a16:creationId xmlns:a16="http://schemas.microsoft.com/office/drawing/2014/main" id="{41B16E67-3531-4341-ADC2-485415321973}"/>
              </a:ext>
            </a:extLst>
          </p:cNvPr>
          <p:cNvCxnSpPr>
            <a:stCxn id="25" idx="2"/>
            <a:endCxn id="6" idx="0"/>
          </p:cNvCxnSpPr>
          <p:nvPr/>
        </p:nvCxnSpPr>
        <p:spPr>
          <a:xfrm flipH="1">
            <a:off x="4900612" y="1362062"/>
            <a:ext cx="1233486" cy="561979"/>
          </a:xfrm>
          <a:prstGeom prst="line">
            <a:avLst/>
          </a:prstGeom>
          <a:ln>
            <a:solidFill>
              <a:srgbClr val="222A35"/>
            </a:solidFill>
          </a:ln>
        </p:spPr>
        <p:style>
          <a:lnRef idx="3">
            <a:schemeClr val="accent2"/>
          </a:lnRef>
          <a:fillRef idx="0">
            <a:schemeClr val="accent2"/>
          </a:fillRef>
          <a:effectRef idx="2">
            <a:schemeClr val="accent2"/>
          </a:effectRef>
          <a:fontRef idx="minor">
            <a:schemeClr val="tx1"/>
          </a:fontRef>
        </p:style>
      </p:cxnSp>
      <p:sp>
        <p:nvSpPr>
          <p:cNvPr id="32" name="矩形 31">
            <a:extLst>
              <a:ext uri="{FF2B5EF4-FFF2-40B4-BE49-F238E27FC236}">
                <a16:creationId xmlns:a16="http://schemas.microsoft.com/office/drawing/2014/main" id="{003AE89B-EB4D-4400-818B-D5D02F1F47CB}"/>
              </a:ext>
            </a:extLst>
          </p:cNvPr>
          <p:cNvSpPr/>
          <p:nvPr/>
        </p:nvSpPr>
        <p:spPr>
          <a:xfrm>
            <a:off x="2395546" y="2988470"/>
            <a:ext cx="1233486" cy="1033459"/>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Challenging Mechanics</a:t>
            </a:r>
            <a:endParaRPr lang="zh-CN" altLang="en-US" sz="1400" b="1" dirty="0"/>
          </a:p>
        </p:txBody>
      </p:sp>
      <p:cxnSp>
        <p:nvCxnSpPr>
          <p:cNvPr id="36" name="直接连接符 35">
            <a:extLst>
              <a:ext uri="{FF2B5EF4-FFF2-40B4-BE49-F238E27FC236}">
                <a16:creationId xmlns:a16="http://schemas.microsoft.com/office/drawing/2014/main" id="{622DE1EA-02F9-4670-B6BC-B8C54023A2D7}"/>
              </a:ext>
            </a:extLst>
          </p:cNvPr>
          <p:cNvCxnSpPr>
            <a:endCxn id="5" idx="2"/>
          </p:cNvCxnSpPr>
          <p:nvPr/>
        </p:nvCxnSpPr>
        <p:spPr>
          <a:xfrm flipH="1" flipV="1">
            <a:off x="1447791" y="2562216"/>
            <a:ext cx="952509" cy="428634"/>
          </a:xfrm>
          <a:prstGeom prst="line">
            <a:avLst/>
          </a:prstGeom>
          <a:ln>
            <a:solidFill>
              <a:srgbClr val="222A35"/>
            </a:solidFill>
          </a:ln>
        </p:spPr>
        <p:style>
          <a:lnRef idx="3">
            <a:schemeClr val="dk1"/>
          </a:lnRef>
          <a:fillRef idx="0">
            <a:schemeClr val="dk1"/>
          </a:fillRef>
          <a:effectRef idx="2">
            <a:schemeClr val="dk1"/>
          </a:effectRef>
          <a:fontRef idx="minor">
            <a:schemeClr val="tx1"/>
          </a:fontRef>
        </p:style>
      </p:cxnSp>
      <p:cxnSp>
        <p:nvCxnSpPr>
          <p:cNvPr id="38" name="直接连接符 37">
            <a:extLst>
              <a:ext uri="{FF2B5EF4-FFF2-40B4-BE49-F238E27FC236}">
                <a16:creationId xmlns:a16="http://schemas.microsoft.com/office/drawing/2014/main" id="{624A341A-23FA-438F-9545-16EB5C3B0A2A}"/>
              </a:ext>
            </a:extLst>
          </p:cNvPr>
          <p:cNvCxnSpPr>
            <a:endCxn id="6" idx="2"/>
          </p:cNvCxnSpPr>
          <p:nvPr/>
        </p:nvCxnSpPr>
        <p:spPr>
          <a:xfrm flipV="1">
            <a:off x="3600450" y="2571743"/>
            <a:ext cx="1300162" cy="419107"/>
          </a:xfrm>
          <a:prstGeom prst="line">
            <a:avLst/>
          </a:prstGeom>
          <a:ln>
            <a:solidFill>
              <a:srgbClr val="222A35"/>
            </a:solidFill>
          </a:ln>
        </p:spPr>
        <p:style>
          <a:lnRef idx="3">
            <a:schemeClr val="dk1"/>
          </a:lnRef>
          <a:fillRef idx="0">
            <a:schemeClr val="dk1"/>
          </a:fillRef>
          <a:effectRef idx="2">
            <a:schemeClr val="dk1"/>
          </a:effectRef>
          <a:fontRef idx="minor">
            <a:schemeClr val="tx1"/>
          </a:fontRef>
        </p:style>
      </p:cxnSp>
      <p:cxnSp>
        <p:nvCxnSpPr>
          <p:cNvPr id="40" name="直接连接符 39">
            <a:extLst>
              <a:ext uri="{FF2B5EF4-FFF2-40B4-BE49-F238E27FC236}">
                <a16:creationId xmlns:a16="http://schemas.microsoft.com/office/drawing/2014/main" id="{C2C372A2-03F5-4CA0-8592-9C553DDA3BEF}"/>
              </a:ext>
            </a:extLst>
          </p:cNvPr>
          <p:cNvCxnSpPr>
            <a:stCxn id="8" idx="2"/>
            <a:endCxn id="17" idx="0"/>
          </p:cNvCxnSpPr>
          <p:nvPr/>
        </p:nvCxnSpPr>
        <p:spPr>
          <a:xfrm flipH="1">
            <a:off x="742938" y="5267338"/>
            <a:ext cx="704854" cy="385737"/>
          </a:xfrm>
          <a:prstGeom prst="line">
            <a:avLst/>
          </a:prstGeom>
          <a:ln>
            <a:solidFill>
              <a:srgbClr val="222A35"/>
            </a:solidFill>
          </a:ln>
        </p:spPr>
        <p:style>
          <a:lnRef idx="3">
            <a:schemeClr val="dk1"/>
          </a:lnRef>
          <a:fillRef idx="0">
            <a:schemeClr val="dk1"/>
          </a:fillRef>
          <a:effectRef idx="2">
            <a:schemeClr val="dk1"/>
          </a:effectRef>
          <a:fontRef idx="minor">
            <a:schemeClr val="tx1"/>
          </a:fontRef>
        </p:style>
      </p:cxnSp>
      <p:cxnSp>
        <p:nvCxnSpPr>
          <p:cNvPr id="42" name="直接连接符 41">
            <a:extLst>
              <a:ext uri="{FF2B5EF4-FFF2-40B4-BE49-F238E27FC236}">
                <a16:creationId xmlns:a16="http://schemas.microsoft.com/office/drawing/2014/main" id="{2D846815-BCD7-4D3F-808B-98D2B9CD722D}"/>
              </a:ext>
            </a:extLst>
          </p:cNvPr>
          <p:cNvCxnSpPr>
            <a:stCxn id="8" idx="2"/>
            <a:endCxn id="18" idx="0"/>
          </p:cNvCxnSpPr>
          <p:nvPr/>
        </p:nvCxnSpPr>
        <p:spPr>
          <a:xfrm>
            <a:off x="1447792" y="5267338"/>
            <a:ext cx="766763" cy="385737"/>
          </a:xfrm>
          <a:prstGeom prst="line">
            <a:avLst/>
          </a:prstGeom>
          <a:ln>
            <a:solidFill>
              <a:srgbClr val="222A35"/>
            </a:solidFill>
          </a:ln>
        </p:spPr>
        <p:style>
          <a:lnRef idx="3">
            <a:schemeClr val="dk1"/>
          </a:lnRef>
          <a:fillRef idx="0">
            <a:schemeClr val="dk1"/>
          </a:fillRef>
          <a:effectRef idx="2">
            <a:schemeClr val="dk1"/>
          </a:effectRef>
          <a:fontRef idx="minor">
            <a:schemeClr val="tx1"/>
          </a:fontRef>
        </p:style>
      </p:cxnSp>
      <p:cxnSp>
        <p:nvCxnSpPr>
          <p:cNvPr id="44" name="直接连接符 43">
            <a:extLst>
              <a:ext uri="{FF2B5EF4-FFF2-40B4-BE49-F238E27FC236}">
                <a16:creationId xmlns:a16="http://schemas.microsoft.com/office/drawing/2014/main" id="{27B00F8E-2412-4BC3-9D37-69CCF1124C15}"/>
              </a:ext>
            </a:extLst>
          </p:cNvPr>
          <p:cNvCxnSpPr>
            <a:cxnSpLocks/>
            <a:endCxn id="8" idx="0"/>
          </p:cNvCxnSpPr>
          <p:nvPr/>
        </p:nvCxnSpPr>
        <p:spPr>
          <a:xfrm flipH="1">
            <a:off x="1447792" y="4021929"/>
            <a:ext cx="947754" cy="597707"/>
          </a:xfrm>
          <a:prstGeom prst="line">
            <a:avLst/>
          </a:prstGeom>
          <a:ln>
            <a:solidFill>
              <a:srgbClr val="222A35"/>
            </a:solidFill>
          </a:ln>
        </p:spPr>
        <p:style>
          <a:lnRef idx="3">
            <a:schemeClr val="dk1"/>
          </a:lnRef>
          <a:fillRef idx="0">
            <a:schemeClr val="dk1"/>
          </a:fillRef>
          <a:effectRef idx="2">
            <a:schemeClr val="dk1"/>
          </a:effectRef>
          <a:fontRef idx="minor">
            <a:schemeClr val="tx1"/>
          </a:fontRef>
        </p:style>
      </p:cxnSp>
      <p:cxnSp>
        <p:nvCxnSpPr>
          <p:cNvPr id="47" name="直接连接符 46">
            <a:extLst>
              <a:ext uri="{FF2B5EF4-FFF2-40B4-BE49-F238E27FC236}">
                <a16:creationId xmlns:a16="http://schemas.microsoft.com/office/drawing/2014/main" id="{6626F871-C4A9-4A63-BC92-02C726C8FE85}"/>
              </a:ext>
            </a:extLst>
          </p:cNvPr>
          <p:cNvCxnSpPr>
            <a:cxnSpLocks/>
            <a:endCxn id="7" idx="0"/>
          </p:cNvCxnSpPr>
          <p:nvPr/>
        </p:nvCxnSpPr>
        <p:spPr>
          <a:xfrm>
            <a:off x="3629032" y="4021929"/>
            <a:ext cx="1271580" cy="502466"/>
          </a:xfrm>
          <a:prstGeom prst="line">
            <a:avLst/>
          </a:prstGeom>
          <a:ln>
            <a:solidFill>
              <a:srgbClr val="222A35"/>
            </a:solidFill>
          </a:ln>
        </p:spPr>
        <p:style>
          <a:lnRef idx="3">
            <a:schemeClr val="accent5"/>
          </a:lnRef>
          <a:fillRef idx="0">
            <a:schemeClr val="accent5"/>
          </a:fillRef>
          <a:effectRef idx="2">
            <a:schemeClr val="accent5"/>
          </a:effectRef>
          <a:fontRef idx="minor">
            <a:schemeClr val="tx1"/>
          </a:fontRef>
        </p:style>
      </p:cxnSp>
      <p:sp>
        <p:nvSpPr>
          <p:cNvPr id="48" name="矩形 47">
            <a:extLst>
              <a:ext uri="{FF2B5EF4-FFF2-40B4-BE49-F238E27FC236}">
                <a16:creationId xmlns:a16="http://schemas.microsoft.com/office/drawing/2014/main" id="{F94BF1B4-C878-46EB-9233-C36FA96919D8}"/>
              </a:ext>
            </a:extLst>
          </p:cNvPr>
          <p:cNvSpPr/>
          <p:nvPr/>
        </p:nvSpPr>
        <p:spPr>
          <a:xfrm>
            <a:off x="8810625" y="2645584"/>
            <a:ext cx="1233486" cy="90486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Elegant </a:t>
            </a:r>
          </a:p>
          <a:p>
            <a:pPr algn="ctr"/>
            <a:r>
              <a:rPr lang="en-US" altLang="zh-CN" sz="1400" b="1" dirty="0"/>
              <a:t>Art Design</a:t>
            </a:r>
            <a:endParaRPr lang="zh-CN" altLang="en-US" sz="1400" b="1" dirty="0"/>
          </a:p>
        </p:txBody>
      </p:sp>
      <p:sp>
        <p:nvSpPr>
          <p:cNvPr id="49" name="矩形 48">
            <a:extLst>
              <a:ext uri="{FF2B5EF4-FFF2-40B4-BE49-F238E27FC236}">
                <a16:creationId xmlns:a16="http://schemas.microsoft.com/office/drawing/2014/main" id="{C00C40F8-94AC-41AB-B399-85A2AB0546A3}"/>
              </a:ext>
            </a:extLst>
          </p:cNvPr>
          <p:cNvSpPr/>
          <p:nvPr/>
        </p:nvSpPr>
        <p:spPr>
          <a:xfrm>
            <a:off x="7843182" y="1924041"/>
            <a:ext cx="990605" cy="442905"/>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Visual</a:t>
            </a:r>
            <a:endParaRPr lang="zh-CN" altLang="en-US" sz="1400" b="1" dirty="0"/>
          </a:p>
        </p:txBody>
      </p:sp>
      <p:sp>
        <p:nvSpPr>
          <p:cNvPr id="51" name="矩形 50">
            <a:extLst>
              <a:ext uri="{FF2B5EF4-FFF2-40B4-BE49-F238E27FC236}">
                <a16:creationId xmlns:a16="http://schemas.microsoft.com/office/drawing/2014/main" id="{0103A850-6966-444E-B2F7-F07A4A13ADA0}"/>
              </a:ext>
            </a:extLst>
          </p:cNvPr>
          <p:cNvSpPr/>
          <p:nvPr/>
        </p:nvSpPr>
        <p:spPr>
          <a:xfrm>
            <a:off x="9936289" y="1924041"/>
            <a:ext cx="973929" cy="442905"/>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Audio</a:t>
            </a:r>
            <a:endParaRPr lang="zh-CN" altLang="en-US" sz="1400" b="1" dirty="0"/>
          </a:p>
        </p:txBody>
      </p:sp>
      <p:sp>
        <p:nvSpPr>
          <p:cNvPr id="52" name="矩形 51">
            <a:extLst>
              <a:ext uri="{FF2B5EF4-FFF2-40B4-BE49-F238E27FC236}">
                <a16:creationId xmlns:a16="http://schemas.microsoft.com/office/drawing/2014/main" id="{3B5EF6B4-3BF5-4B20-9F8B-206BF8530ED1}"/>
              </a:ext>
            </a:extLst>
          </p:cNvPr>
          <p:cNvSpPr/>
          <p:nvPr/>
        </p:nvSpPr>
        <p:spPr>
          <a:xfrm>
            <a:off x="6855635" y="532119"/>
            <a:ext cx="885235" cy="972189"/>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Oppressive, grim enemies</a:t>
            </a:r>
            <a:endParaRPr lang="zh-CN" altLang="en-US" sz="1400" b="1" dirty="0"/>
          </a:p>
        </p:txBody>
      </p:sp>
      <p:sp>
        <p:nvSpPr>
          <p:cNvPr id="53" name="矩形 52">
            <a:extLst>
              <a:ext uri="{FF2B5EF4-FFF2-40B4-BE49-F238E27FC236}">
                <a16:creationId xmlns:a16="http://schemas.microsoft.com/office/drawing/2014/main" id="{7A02644F-5E3A-4132-AA47-BF6111AE0A58}"/>
              </a:ext>
            </a:extLst>
          </p:cNvPr>
          <p:cNvSpPr/>
          <p:nvPr/>
        </p:nvSpPr>
        <p:spPr>
          <a:xfrm>
            <a:off x="7893893" y="532119"/>
            <a:ext cx="840574" cy="972189"/>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Dark, cold environment</a:t>
            </a:r>
            <a:endParaRPr lang="zh-CN" altLang="en-US" sz="1400" b="1" dirty="0"/>
          </a:p>
        </p:txBody>
      </p:sp>
      <p:sp>
        <p:nvSpPr>
          <p:cNvPr id="54" name="矩形 53">
            <a:extLst>
              <a:ext uri="{FF2B5EF4-FFF2-40B4-BE49-F238E27FC236}">
                <a16:creationId xmlns:a16="http://schemas.microsoft.com/office/drawing/2014/main" id="{172FCB5C-0194-4D73-A731-9C6C2169744D}"/>
              </a:ext>
            </a:extLst>
          </p:cNvPr>
          <p:cNvSpPr/>
          <p:nvPr/>
        </p:nvSpPr>
        <p:spPr>
          <a:xfrm>
            <a:off x="8887490" y="532118"/>
            <a:ext cx="885235" cy="972189"/>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Distortions, Blurs, Twists</a:t>
            </a:r>
            <a:endParaRPr lang="zh-CN" altLang="en-US" sz="1400" b="1" dirty="0"/>
          </a:p>
        </p:txBody>
      </p:sp>
      <p:sp>
        <p:nvSpPr>
          <p:cNvPr id="55" name="矩形 54">
            <a:extLst>
              <a:ext uri="{FF2B5EF4-FFF2-40B4-BE49-F238E27FC236}">
                <a16:creationId xmlns:a16="http://schemas.microsoft.com/office/drawing/2014/main" id="{7D960974-BDE1-4B25-80AE-D0AFAE3AAB63}"/>
              </a:ext>
            </a:extLst>
          </p:cNvPr>
          <p:cNvSpPr/>
          <p:nvPr/>
        </p:nvSpPr>
        <p:spPr>
          <a:xfrm>
            <a:off x="9897495" y="532116"/>
            <a:ext cx="1012723" cy="972189"/>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Terrorful ambient sound </a:t>
            </a:r>
            <a:endParaRPr lang="zh-CN" altLang="en-US" sz="1400" b="1" dirty="0"/>
          </a:p>
        </p:txBody>
      </p:sp>
      <p:sp>
        <p:nvSpPr>
          <p:cNvPr id="56" name="矩形 55">
            <a:extLst>
              <a:ext uri="{FF2B5EF4-FFF2-40B4-BE49-F238E27FC236}">
                <a16:creationId xmlns:a16="http://schemas.microsoft.com/office/drawing/2014/main" id="{22FBA690-57BB-4D34-BFD3-3421127B0D4C}"/>
              </a:ext>
            </a:extLst>
          </p:cNvPr>
          <p:cNvSpPr/>
          <p:nvPr/>
        </p:nvSpPr>
        <p:spPr>
          <a:xfrm>
            <a:off x="11034989" y="532117"/>
            <a:ext cx="1012723" cy="972189"/>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Original Music</a:t>
            </a:r>
            <a:endParaRPr lang="zh-CN" altLang="en-US" sz="1400" b="1" dirty="0"/>
          </a:p>
        </p:txBody>
      </p:sp>
      <p:cxnSp>
        <p:nvCxnSpPr>
          <p:cNvPr id="58" name="直接连接符 57">
            <a:extLst>
              <a:ext uri="{FF2B5EF4-FFF2-40B4-BE49-F238E27FC236}">
                <a16:creationId xmlns:a16="http://schemas.microsoft.com/office/drawing/2014/main" id="{DEBBEE21-8DF8-459A-80B2-D647006C01BB}"/>
              </a:ext>
            </a:extLst>
          </p:cNvPr>
          <p:cNvCxnSpPr>
            <a:cxnSpLocks/>
          </p:cNvCxnSpPr>
          <p:nvPr/>
        </p:nvCxnSpPr>
        <p:spPr>
          <a:xfrm>
            <a:off x="7269128" y="1504308"/>
            <a:ext cx="1040232" cy="419733"/>
          </a:xfrm>
          <a:prstGeom prst="line">
            <a:avLst/>
          </a:prstGeom>
          <a:ln>
            <a:solidFill>
              <a:schemeClr val="accent5">
                <a:lumMod val="50000"/>
              </a:schemeClr>
            </a:solidFill>
          </a:ln>
        </p:spPr>
        <p:style>
          <a:lnRef idx="3">
            <a:schemeClr val="accent1"/>
          </a:lnRef>
          <a:fillRef idx="0">
            <a:schemeClr val="accent1"/>
          </a:fillRef>
          <a:effectRef idx="2">
            <a:schemeClr val="accent1"/>
          </a:effectRef>
          <a:fontRef idx="minor">
            <a:schemeClr val="tx1"/>
          </a:fontRef>
        </p:style>
      </p:cxnSp>
      <p:cxnSp>
        <p:nvCxnSpPr>
          <p:cNvPr id="63" name="直接连接符 62">
            <a:extLst>
              <a:ext uri="{FF2B5EF4-FFF2-40B4-BE49-F238E27FC236}">
                <a16:creationId xmlns:a16="http://schemas.microsoft.com/office/drawing/2014/main" id="{DB2A40C6-270D-4A29-92A4-504217850F15}"/>
              </a:ext>
            </a:extLst>
          </p:cNvPr>
          <p:cNvCxnSpPr>
            <a:cxnSpLocks/>
          </p:cNvCxnSpPr>
          <p:nvPr/>
        </p:nvCxnSpPr>
        <p:spPr>
          <a:xfrm flipH="1" flipV="1">
            <a:off x="8285055" y="1504308"/>
            <a:ext cx="24305" cy="419733"/>
          </a:xfrm>
          <a:prstGeom prst="line">
            <a:avLst/>
          </a:prstGeom>
          <a:ln>
            <a:solidFill>
              <a:schemeClr val="accent5">
                <a:lumMod val="50000"/>
              </a:schemeClr>
            </a:solidFill>
          </a:ln>
        </p:spPr>
        <p:style>
          <a:lnRef idx="3">
            <a:schemeClr val="accent1"/>
          </a:lnRef>
          <a:fillRef idx="0">
            <a:schemeClr val="accent1"/>
          </a:fillRef>
          <a:effectRef idx="2">
            <a:schemeClr val="accent1"/>
          </a:effectRef>
          <a:fontRef idx="minor">
            <a:schemeClr val="tx1"/>
          </a:fontRef>
        </p:style>
      </p:cxnSp>
      <p:cxnSp>
        <p:nvCxnSpPr>
          <p:cNvPr id="65" name="直接连接符 64">
            <a:extLst>
              <a:ext uri="{FF2B5EF4-FFF2-40B4-BE49-F238E27FC236}">
                <a16:creationId xmlns:a16="http://schemas.microsoft.com/office/drawing/2014/main" id="{408FDE4C-36AA-4FEF-A279-2EEFCC6D542B}"/>
              </a:ext>
            </a:extLst>
          </p:cNvPr>
          <p:cNvCxnSpPr>
            <a:cxnSpLocks/>
          </p:cNvCxnSpPr>
          <p:nvPr/>
        </p:nvCxnSpPr>
        <p:spPr>
          <a:xfrm flipV="1">
            <a:off x="8309360" y="1504307"/>
            <a:ext cx="991623" cy="419734"/>
          </a:xfrm>
          <a:prstGeom prst="line">
            <a:avLst/>
          </a:prstGeom>
          <a:ln>
            <a:solidFill>
              <a:schemeClr val="accent5">
                <a:lumMod val="50000"/>
              </a:schemeClr>
            </a:solidFill>
          </a:ln>
        </p:spPr>
        <p:style>
          <a:lnRef idx="3">
            <a:schemeClr val="accent1"/>
          </a:lnRef>
          <a:fillRef idx="0">
            <a:schemeClr val="accent1"/>
          </a:fillRef>
          <a:effectRef idx="2">
            <a:schemeClr val="accent1"/>
          </a:effectRef>
          <a:fontRef idx="minor">
            <a:schemeClr val="tx1"/>
          </a:fontRef>
        </p:style>
      </p:cxnSp>
      <p:cxnSp>
        <p:nvCxnSpPr>
          <p:cNvPr id="69" name="直接连接符 68">
            <a:extLst>
              <a:ext uri="{FF2B5EF4-FFF2-40B4-BE49-F238E27FC236}">
                <a16:creationId xmlns:a16="http://schemas.microsoft.com/office/drawing/2014/main" id="{AF88F4EB-BB2A-4C5F-BF6F-BAD91664EFCD}"/>
              </a:ext>
            </a:extLst>
          </p:cNvPr>
          <p:cNvCxnSpPr>
            <a:cxnSpLocks/>
          </p:cNvCxnSpPr>
          <p:nvPr/>
        </p:nvCxnSpPr>
        <p:spPr>
          <a:xfrm flipH="1" flipV="1">
            <a:off x="10374732" y="1504305"/>
            <a:ext cx="19397" cy="419736"/>
          </a:xfrm>
          <a:prstGeom prst="line">
            <a:avLst/>
          </a:prstGeom>
          <a:ln>
            <a:solidFill>
              <a:schemeClr val="accent5">
                <a:lumMod val="50000"/>
              </a:schemeClr>
            </a:solidFill>
          </a:ln>
        </p:spPr>
        <p:style>
          <a:lnRef idx="3">
            <a:schemeClr val="accent1"/>
          </a:lnRef>
          <a:fillRef idx="0">
            <a:schemeClr val="accent1"/>
          </a:fillRef>
          <a:effectRef idx="2">
            <a:schemeClr val="accent1"/>
          </a:effectRef>
          <a:fontRef idx="minor">
            <a:schemeClr val="tx1"/>
          </a:fontRef>
        </p:style>
      </p:cxnSp>
      <p:cxnSp>
        <p:nvCxnSpPr>
          <p:cNvPr id="71" name="直接连接符 70">
            <a:extLst>
              <a:ext uri="{FF2B5EF4-FFF2-40B4-BE49-F238E27FC236}">
                <a16:creationId xmlns:a16="http://schemas.microsoft.com/office/drawing/2014/main" id="{D8DFC629-F299-4228-A5B8-D90F738C29CF}"/>
              </a:ext>
            </a:extLst>
          </p:cNvPr>
          <p:cNvCxnSpPr>
            <a:stCxn id="51" idx="0"/>
            <a:endCxn id="56" idx="2"/>
          </p:cNvCxnSpPr>
          <p:nvPr/>
        </p:nvCxnSpPr>
        <p:spPr>
          <a:xfrm flipV="1">
            <a:off x="10423254" y="1504306"/>
            <a:ext cx="1118097" cy="419735"/>
          </a:xfrm>
          <a:prstGeom prst="line">
            <a:avLst/>
          </a:prstGeom>
          <a:ln>
            <a:solidFill>
              <a:schemeClr val="accent5">
                <a:lumMod val="50000"/>
              </a:schemeClr>
            </a:solidFill>
          </a:ln>
        </p:spPr>
        <p:style>
          <a:lnRef idx="3">
            <a:schemeClr val="accent1"/>
          </a:lnRef>
          <a:fillRef idx="0">
            <a:schemeClr val="accent1"/>
          </a:fillRef>
          <a:effectRef idx="2">
            <a:schemeClr val="accent1"/>
          </a:effectRef>
          <a:fontRef idx="minor">
            <a:schemeClr val="tx1"/>
          </a:fontRef>
        </p:style>
      </p:cxnSp>
      <p:cxnSp>
        <p:nvCxnSpPr>
          <p:cNvPr id="78" name="直接连接符 77">
            <a:extLst>
              <a:ext uri="{FF2B5EF4-FFF2-40B4-BE49-F238E27FC236}">
                <a16:creationId xmlns:a16="http://schemas.microsoft.com/office/drawing/2014/main" id="{26ECD1D0-E8EE-4E88-B7F4-A0942E38079F}"/>
              </a:ext>
            </a:extLst>
          </p:cNvPr>
          <p:cNvCxnSpPr>
            <a:stCxn id="48" idx="0"/>
            <a:endCxn id="49" idx="2"/>
          </p:cNvCxnSpPr>
          <p:nvPr/>
        </p:nvCxnSpPr>
        <p:spPr>
          <a:xfrm flipH="1" flipV="1">
            <a:off x="8338485" y="2366946"/>
            <a:ext cx="1088883" cy="278638"/>
          </a:xfrm>
          <a:prstGeom prst="line">
            <a:avLst/>
          </a:prstGeom>
          <a:ln>
            <a:solidFill>
              <a:schemeClr val="accent5">
                <a:lumMod val="50000"/>
              </a:schemeClr>
            </a:solidFill>
          </a:ln>
        </p:spPr>
        <p:style>
          <a:lnRef idx="3">
            <a:schemeClr val="accent1"/>
          </a:lnRef>
          <a:fillRef idx="0">
            <a:schemeClr val="accent1"/>
          </a:fillRef>
          <a:effectRef idx="2">
            <a:schemeClr val="accent1"/>
          </a:effectRef>
          <a:fontRef idx="minor">
            <a:schemeClr val="tx1"/>
          </a:fontRef>
        </p:style>
      </p:cxnSp>
      <p:cxnSp>
        <p:nvCxnSpPr>
          <p:cNvPr id="80" name="直接连接符 79">
            <a:extLst>
              <a:ext uri="{FF2B5EF4-FFF2-40B4-BE49-F238E27FC236}">
                <a16:creationId xmlns:a16="http://schemas.microsoft.com/office/drawing/2014/main" id="{7666CFBE-EC06-487A-A9D6-EAFFD998A7E2}"/>
              </a:ext>
            </a:extLst>
          </p:cNvPr>
          <p:cNvCxnSpPr>
            <a:stCxn id="48" idx="0"/>
          </p:cNvCxnSpPr>
          <p:nvPr/>
        </p:nvCxnSpPr>
        <p:spPr>
          <a:xfrm flipV="1">
            <a:off x="9427368" y="2376471"/>
            <a:ext cx="1145382" cy="269113"/>
          </a:xfrm>
          <a:prstGeom prst="line">
            <a:avLst/>
          </a:prstGeom>
          <a:ln>
            <a:solidFill>
              <a:schemeClr val="accent5">
                <a:lumMod val="50000"/>
              </a:schemeClr>
            </a:solidFill>
          </a:ln>
        </p:spPr>
        <p:style>
          <a:lnRef idx="3">
            <a:schemeClr val="accent1"/>
          </a:lnRef>
          <a:fillRef idx="0">
            <a:schemeClr val="accent1"/>
          </a:fillRef>
          <a:effectRef idx="2">
            <a:schemeClr val="accent1"/>
          </a:effectRef>
          <a:fontRef idx="minor">
            <a:schemeClr val="tx1"/>
          </a:fontRef>
        </p:style>
      </p:cxnSp>
      <p:sp>
        <p:nvSpPr>
          <p:cNvPr id="81" name="矩形 80">
            <a:extLst>
              <a:ext uri="{FF2B5EF4-FFF2-40B4-BE49-F238E27FC236}">
                <a16:creationId xmlns:a16="http://schemas.microsoft.com/office/drawing/2014/main" id="{C1F1BB62-7639-4AF8-A0D2-10A7AF3E59B1}"/>
              </a:ext>
            </a:extLst>
          </p:cNvPr>
          <p:cNvSpPr/>
          <p:nvPr/>
        </p:nvSpPr>
        <p:spPr>
          <a:xfrm>
            <a:off x="8405150" y="4481530"/>
            <a:ext cx="1233486" cy="90486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Mysterious, compelling story</a:t>
            </a:r>
            <a:endParaRPr lang="zh-CN" altLang="en-US" sz="1400" b="1" dirty="0"/>
          </a:p>
        </p:txBody>
      </p:sp>
      <p:sp>
        <p:nvSpPr>
          <p:cNvPr id="82" name="矩形 81">
            <a:extLst>
              <a:ext uri="{FF2B5EF4-FFF2-40B4-BE49-F238E27FC236}">
                <a16:creationId xmlns:a16="http://schemas.microsoft.com/office/drawing/2014/main" id="{4B96B9D1-1618-4A3A-83DA-800584B070F0}"/>
              </a:ext>
            </a:extLst>
          </p:cNvPr>
          <p:cNvSpPr/>
          <p:nvPr/>
        </p:nvSpPr>
        <p:spPr>
          <a:xfrm>
            <a:off x="5603085" y="3052769"/>
            <a:ext cx="1233486" cy="904860"/>
          </a:xfrm>
          <a:prstGeom prst="rect">
            <a:avLst/>
          </a:prstGeom>
          <a:solidFill>
            <a:srgbClr val="60000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FEAR</a:t>
            </a:r>
            <a:endParaRPr lang="zh-CN" altLang="en-US" sz="1400" b="1" dirty="0"/>
          </a:p>
        </p:txBody>
      </p:sp>
      <p:sp>
        <p:nvSpPr>
          <p:cNvPr id="83" name="矩形 82">
            <a:extLst>
              <a:ext uri="{FF2B5EF4-FFF2-40B4-BE49-F238E27FC236}">
                <a16:creationId xmlns:a16="http://schemas.microsoft.com/office/drawing/2014/main" id="{E63700BF-19A3-4024-AF8C-DC39BFBA9D75}"/>
              </a:ext>
            </a:extLst>
          </p:cNvPr>
          <p:cNvSpPr/>
          <p:nvPr/>
        </p:nvSpPr>
        <p:spPr>
          <a:xfrm>
            <a:off x="8469443" y="5824586"/>
            <a:ext cx="1104900" cy="64770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Extra Narratives</a:t>
            </a:r>
            <a:endParaRPr lang="zh-CN" altLang="en-US" sz="1400" b="1" dirty="0"/>
          </a:p>
        </p:txBody>
      </p:sp>
      <p:sp>
        <p:nvSpPr>
          <p:cNvPr id="85" name="矩形 84">
            <a:extLst>
              <a:ext uri="{FF2B5EF4-FFF2-40B4-BE49-F238E27FC236}">
                <a16:creationId xmlns:a16="http://schemas.microsoft.com/office/drawing/2014/main" id="{8BE0359A-3715-4C18-9A80-C1C372EDA476}"/>
              </a:ext>
            </a:extLst>
          </p:cNvPr>
          <p:cNvSpPr/>
          <p:nvPr/>
        </p:nvSpPr>
        <p:spPr>
          <a:xfrm>
            <a:off x="10344162" y="5857912"/>
            <a:ext cx="1104900" cy="64770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Twisted storylines </a:t>
            </a:r>
            <a:endParaRPr lang="zh-CN" altLang="en-US" sz="1400" b="1" dirty="0"/>
          </a:p>
        </p:txBody>
      </p:sp>
      <p:sp>
        <p:nvSpPr>
          <p:cNvPr id="86" name="矩形 85">
            <a:extLst>
              <a:ext uri="{FF2B5EF4-FFF2-40B4-BE49-F238E27FC236}">
                <a16:creationId xmlns:a16="http://schemas.microsoft.com/office/drawing/2014/main" id="{C71F5F17-A1E5-4F21-BA89-0DA5E940919B}"/>
              </a:ext>
            </a:extLst>
          </p:cNvPr>
          <p:cNvSpPr/>
          <p:nvPr/>
        </p:nvSpPr>
        <p:spPr>
          <a:xfrm>
            <a:off x="6594724" y="5819788"/>
            <a:ext cx="1104900" cy="64770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Self-fulfilling prophecies</a:t>
            </a:r>
            <a:endParaRPr lang="zh-CN" altLang="en-US" sz="1400" b="1" dirty="0"/>
          </a:p>
        </p:txBody>
      </p:sp>
      <p:cxnSp>
        <p:nvCxnSpPr>
          <p:cNvPr id="88" name="直接连接符 87">
            <a:extLst>
              <a:ext uri="{FF2B5EF4-FFF2-40B4-BE49-F238E27FC236}">
                <a16:creationId xmlns:a16="http://schemas.microsoft.com/office/drawing/2014/main" id="{3060103E-813F-4A2A-BD0A-EDBECED84313}"/>
              </a:ext>
            </a:extLst>
          </p:cNvPr>
          <p:cNvCxnSpPr>
            <a:stCxn id="81" idx="2"/>
            <a:endCxn id="83" idx="0"/>
          </p:cNvCxnSpPr>
          <p:nvPr/>
        </p:nvCxnSpPr>
        <p:spPr>
          <a:xfrm>
            <a:off x="9021893" y="5386390"/>
            <a:ext cx="0" cy="438196"/>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cxnSp>
        <p:nvCxnSpPr>
          <p:cNvPr id="94" name="直接连接符 93">
            <a:extLst>
              <a:ext uri="{FF2B5EF4-FFF2-40B4-BE49-F238E27FC236}">
                <a16:creationId xmlns:a16="http://schemas.microsoft.com/office/drawing/2014/main" id="{69E4B423-88E0-45EA-A35A-242F294A3C44}"/>
              </a:ext>
            </a:extLst>
          </p:cNvPr>
          <p:cNvCxnSpPr/>
          <p:nvPr/>
        </p:nvCxnSpPr>
        <p:spPr>
          <a:xfrm>
            <a:off x="9638113" y="5381691"/>
            <a:ext cx="744149" cy="476221"/>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cxnSp>
        <p:nvCxnSpPr>
          <p:cNvPr id="97" name="直接连接符 96">
            <a:extLst>
              <a:ext uri="{FF2B5EF4-FFF2-40B4-BE49-F238E27FC236}">
                <a16:creationId xmlns:a16="http://schemas.microsoft.com/office/drawing/2014/main" id="{4C8EBE4A-8FA7-4207-9C9F-F5C684B706FB}"/>
              </a:ext>
            </a:extLst>
          </p:cNvPr>
          <p:cNvCxnSpPr>
            <a:stCxn id="82" idx="1"/>
            <a:endCxn id="32" idx="3"/>
          </p:cNvCxnSpPr>
          <p:nvPr/>
        </p:nvCxnSpPr>
        <p:spPr>
          <a:xfrm flipH="1">
            <a:off x="3629032" y="3505199"/>
            <a:ext cx="1974053" cy="1"/>
          </a:xfrm>
          <a:prstGeom prst="line">
            <a:avLst/>
          </a:prstGeom>
          <a:ln>
            <a:solidFill>
              <a:srgbClr val="600000"/>
            </a:solidFill>
          </a:ln>
        </p:spPr>
        <p:style>
          <a:lnRef idx="3">
            <a:schemeClr val="dk1"/>
          </a:lnRef>
          <a:fillRef idx="0">
            <a:schemeClr val="dk1"/>
          </a:fillRef>
          <a:effectRef idx="2">
            <a:schemeClr val="dk1"/>
          </a:effectRef>
          <a:fontRef idx="minor">
            <a:schemeClr val="tx1"/>
          </a:fontRef>
        </p:style>
      </p:cxnSp>
      <p:cxnSp>
        <p:nvCxnSpPr>
          <p:cNvPr id="99" name="直接连接符 98">
            <a:extLst>
              <a:ext uri="{FF2B5EF4-FFF2-40B4-BE49-F238E27FC236}">
                <a16:creationId xmlns:a16="http://schemas.microsoft.com/office/drawing/2014/main" id="{3C53DC59-DB00-44D6-9D2C-81C5EA3DACE9}"/>
              </a:ext>
            </a:extLst>
          </p:cNvPr>
          <p:cNvCxnSpPr>
            <a:stCxn id="82" idx="3"/>
            <a:endCxn id="48" idx="1"/>
          </p:cNvCxnSpPr>
          <p:nvPr/>
        </p:nvCxnSpPr>
        <p:spPr>
          <a:xfrm flipV="1">
            <a:off x="6836571" y="3098014"/>
            <a:ext cx="1974054" cy="407185"/>
          </a:xfrm>
          <a:prstGeom prst="line">
            <a:avLst/>
          </a:prstGeom>
          <a:ln>
            <a:solidFill>
              <a:srgbClr val="600000"/>
            </a:solidFill>
          </a:ln>
        </p:spPr>
        <p:style>
          <a:lnRef idx="3">
            <a:schemeClr val="dk1"/>
          </a:lnRef>
          <a:fillRef idx="0">
            <a:schemeClr val="dk1"/>
          </a:fillRef>
          <a:effectRef idx="2">
            <a:schemeClr val="dk1"/>
          </a:effectRef>
          <a:fontRef idx="minor">
            <a:schemeClr val="tx1"/>
          </a:fontRef>
        </p:style>
      </p:cxnSp>
      <p:cxnSp>
        <p:nvCxnSpPr>
          <p:cNvPr id="103" name="直接连接符 102">
            <a:extLst>
              <a:ext uri="{FF2B5EF4-FFF2-40B4-BE49-F238E27FC236}">
                <a16:creationId xmlns:a16="http://schemas.microsoft.com/office/drawing/2014/main" id="{7547AE05-008C-4066-8FF5-0E8C9E8A0955}"/>
              </a:ext>
            </a:extLst>
          </p:cNvPr>
          <p:cNvCxnSpPr>
            <a:cxnSpLocks/>
            <a:endCxn id="81" idx="0"/>
          </p:cNvCxnSpPr>
          <p:nvPr/>
        </p:nvCxnSpPr>
        <p:spPr>
          <a:xfrm>
            <a:off x="6836571" y="3951127"/>
            <a:ext cx="2185322" cy="530403"/>
          </a:xfrm>
          <a:prstGeom prst="line">
            <a:avLst/>
          </a:prstGeom>
          <a:ln>
            <a:solidFill>
              <a:srgbClr val="600000"/>
            </a:solidFill>
          </a:ln>
        </p:spPr>
        <p:style>
          <a:lnRef idx="3">
            <a:schemeClr val="dk1"/>
          </a:lnRef>
          <a:fillRef idx="0">
            <a:schemeClr val="dk1"/>
          </a:fillRef>
          <a:effectRef idx="2">
            <a:schemeClr val="dk1"/>
          </a:effectRef>
          <a:fontRef idx="minor">
            <a:schemeClr val="tx1"/>
          </a:fontRef>
        </p:style>
      </p:cxnSp>
      <p:cxnSp>
        <p:nvCxnSpPr>
          <p:cNvPr id="106" name="直接连接符 105">
            <a:extLst>
              <a:ext uri="{FF2B5EF4-FFF2-40B4-BE49-F238E27FC236}">
                <a16:creationId xmlns:a16="http://schemas.microsoft.com/office/drawing/2014/main" id="{B0F6EEBF-9C33-43DE-99A8-ED6165EA26B6}"/>
              </a:ext>
            </a:extLst>
          </p:cNvPr>
          <p:cNvCxnSpPr>
            <a:cxnSpLocks/>
          </p:cNvCxnSpPr>
          <p:nvPr/>
        </p:nvCxnSpPr>
        <p:spPr>
          <a:xfrm flipH="1">
            <a:off x="7699624" y="5381691"/>
            <a:ext cx="705526" cy="438097"/>
          </a:xfrm>
          <a:prstGeom prst="line">
            <a:avLst/>
          </a:prstGeom>
          <a:ln>
            <a:solidFill>
              <a:srgbClr val="00206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59418817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652</TotalTime>
  <Words>611</Words>
  <Application>Microsoft Office PowerPoint</Application>
  <PresentationFormat>宽屏</PresentationFormat>
  <Paragraphs>220</Paragraphs>
  <Slides>11</Slides>
  <Notes>9</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等线</vt:lpstr>
      <vt:lpstr>等线 Light</vt:lpstr>
      <vt:lpstr>Arial</vt:lpstr>
      <vt:lpstr>Office 主题​​</vt:lpstr>
      <vt:lpstr>ALAN WAKE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ALAN WAKE</dc:title>
  <dc:creator>烽源 江</dc:creator>
  <cp:lastModifiedBy>烽源 江</cp:lastModifiedBy>
  <cp:revision>495</cp:revision>
  <dcterms:created xsi:type="dcterms:W3CDTF">2020-02-18T12:38:03Z</dcterms:created>
  <dcterms:modified xsi:type="dcterms:W3CDTF">2020-02-19T13:24:29Z</dcterms:modified>
</cp:coreProperties>
</file>