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69C"/>
    <a:srgbClr val="BB72DC"/>
    <a:srgbClr val="406FC4"/>
    <a:srgbClr val="3078BA"/>
    <a:srgbClr val="6600FF"/>
    <a:srgbClr val="9E0000"/>
    <a:srgbClr val="3B6AB7"/>
    <a:srgbClr val="1EC0C8"/>
    <a:srgbClr val="4FFF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5" autoAdjust="0"/>
  </p:normalViewPr>
  <p:slideViewPr>
    <p:cSldViewPr snapToGrid="0">
      <p:cViewPr>
        <p:scale>
          <a:sx n="100" d="100"/>
          <a:sy n="100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8D2E-58D2-4D3B-BAF7-0F0473D5C87D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C45E3-A61D-4E34-B747-C627C34AD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8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RUINER presents a typical cyberpunk world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C45E3-A61D-4E34-B747-C627C34ADF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2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a rough summary of a combat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C45E3-A61D-4E34-B747-C627C34ADF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7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RUINER offers a large variety of skills and supports recovering skill points, allowing the player to switch between multiple combat styles.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C45E3-A61D-4E34-B747-C627C34ADF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3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combat pace is fast and well designed in most levels. I’d like to take a close look at it.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C45E3-A61D-4E34-B747-C627C34ADF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1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game experience is generally linear. Although some side ops and stories are added to South of </a:t>
            </a:r>
            <a:r>
              <a:rPr lang="en-US" altLang="zh-CN" dirty="0" err="1"/>
              <a:t>Rengkok</a:t>
            </a:r>
            <a:r>
              <a:rPr lang="en-US" altLang="zh-CN" dirty="0"/>
              <a:t>, the safe zone, they don’t contribute much to player’s experience.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C45E3-A61D-4E34-B747-C627C34ADF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4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are some emotional feelings delivered by RUINER.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C45E3-A61D-4E34-B747-C627C34ADF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4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04C8-87C2-4C70-BCBF-384F5ABD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F6552A-927C-4C5B-BC3B-9F51A202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7DD2-02BD-40CB-8060-F5F9FBBE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72AF9-9720-4051-963C-5E918358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A968-2033-4B2A-817B-DCCA92EE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76601-5B2D-4B4D-ADAE-3E6251FF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D8761-5DB5-40E8-A4F4-8D5361E1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F9EB3-2CCF-4810-8684-337CB6CA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B1120-7B52-4C05-9C2A-808BFFC9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14DB7-7701-400B-96BF-7FBC971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312B87-0BFF-48D3-9D8D-F159A3F4B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5C157-BE7B-46FF-AD83-A7B8681A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8076-D4C1-410D-BF00-A9A228A0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A6D0F-DEDF-4B38-B848-CDA9240E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0970D-0F98-4F9D-B157-BD71648F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3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ADAA-53E9-488D-BBFD-47E68ED2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EA34E-9DAB-40FC-A5D3-89740947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07FE1-162B-48D2-B41B-FD34410D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B3FD-C611-4BF9-A6A7-5237192A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AA925-A415-46D0-9C79-069AC98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1C99-B03E-4CD0-A3D3-33806C0E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A0136-CE32-4820-BAF6-113B97F2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448A4-DCE8-4D97-B2E6-20496B15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0C5A0-3C4C-40B9-869C-B907566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0952C-9E0A-437D-A9F9-4FED9E10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5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CB0C5-1D64-4B7D-A1D4-3058708C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CD1D7-9FF1-4B28-9796-E3E3CF48E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6905C-546A-4E54-8FFB-813DF5A8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6C8B7-2B70-4215-BA21-E5B5F4EC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66579-02A9-4ACC-8FEE-7B7161A9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22A1F-3E6D-4D4C-8B7F-1A1359FA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41C8-25AB-4289-BE59-7A81B5C9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BD49E-60F0-4CDC-B495-83D1B8D6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A96F0-338A-4E3D-A2F5-FF2DFE00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4C733-59E5-4B0F-8197-7EAA1B99A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8D3C-4B86-49A3-8160-E05CC196B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54A639-F8BC-44EC-8560-651F2CE1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AFE3C-2FE8-4E00-9210-C40DB09E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07E12-C149-43D8-89E4-77644FA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E1A7-B20A-49A1-A611-12D8F3A2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63857-09A5-4F63-8EFD-1EEE5D7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6D2B6-2A3D-4CB4-BC73-680A320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8356B6-6C31-4581-BE61-6801D74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4D41C6-ADEC-40A4-9DCB-F8DB8CAC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E5C24-A537-4462-BE8C-C43CA67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C0040-F308-4AB0-8742-A1094356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8438-D555-4B05-89D6-D1F68FD2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19E3D-3BBD-4ADD-A514-72497864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1939C6-D669-4AC9-809A-E6DA546B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BFCB2-5F09-40D2-9C3E-F993E37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283D8-255E-4DD6-B49D-BEE14555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B0E6F-030F-45B1-BEFA-8590A87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3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F26C-A390-4222-B5FA-7C972853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F4DC8-0210-4BF7-829C-5A0E9705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0C97F-77D2-451E-AEB7-D3C3B5557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F81F6-FF7A-4552-9864-B91CC93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CCE9C-4E79-4F62-93F6-8438869C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63E3A-9770-4C96-95DC-0AEA784A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8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50E8A2-2AC0-4F5B-9D21-7B54F8A4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8DEF-2074-454E-BF1E-C4DC63A0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8C0D6-4ADF-4141-866A-46E5DC97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B768-4D7E-4EAA-B64E-4435AEB3C55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EAF0C-F375-43F5-A67F-459141C8F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00459-B055-45EE-8B59-46A22BC6C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27CE-F6B3-4AEE-AF0C-C0170E64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581C-0FE5-4856-82D6-E7E1969E1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RUINER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C7CE-CCAB-48BF-AB5F-DE9F3C18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Tear Down</a:t>
            </a:r>
          </a:p>
        </p:txBody>
      </p:sp>
    </p:spTree>
    <p:extLst>
      <p:ext uri="{BB962C8B-B14F-4D97-AF65-F5344CB8AC3E}">
        <p14:creationId xmlns:p14="http://schemas.microsoft.com/office/powerpoint/2010/main" val="82884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7FF48-DD0E-4370-BA6C-BD46FA2CC264}"/>
              </a:ext>
            </a:extLst>
          </p:cNvPr>
          <p:cNvSpPr/>
          <p:nvPr/>
        </p:nvSpPr>
        <p:spPr>
          <a:xfrm>
            <a:off x="1606858" y="1083076"/>
            <a:ext cx="4447713" cy="28408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 System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BBA2DF-29C8-4222-862E-BB1FDC246BCB}"/>
              </a:ext>
            </a:extLst>
          </p:cNvPr>
          <p:cNvSpPr/>
          <p:nvPr/>
        </p:nvSpPr>
        <p:spPr>
          <a:xfrm>
            <a:off x="1606858" y="5051394"/>
            <a:ext cx="4447713" cy="11141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World Setting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2EBF31-7E22-44CA-9736-6D1893D0D156}"/>
              </a:ext>
            </a:extLst>
          </p:cNvPr>
          <p:cNvSpPr/>
          <p:nvPr/>
        </p:nvSpPr>
        <p:spPr>
          <a:xfrm>
            <a:off x="7677705" y="1083076"/>
            <a:ext cx="2581924" cy="2840854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Level Design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E2FA2-726E-4754-AD43-73713281BBF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6054571" y="2503503"/>
            <a:ext cx="16231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E98921F-CD11-4D90-BCBC-3826C88727AD}"/>
              </a:ext>
            </a:extLst>
          </p:cNvPr>
          <p:cNvSpPr/>
          <p:nvPr/>
        </p:nvSpPr>
        <p:spPr>
          <a:xfrm>
            <a:off x="7621480" y="5051394"/>
            <a:ext cx="2694374" cy="1114147"/>
          </a:xfrm>
          <a:prstGeom prst="rect">
            <a:avLst/>
          </a:prstGeom>
          <a:solidFill>
            <a:srgbClr val="1EC0C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Story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552BBD-5100-4723-975B-FB0902308F7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830715" y="3923930"/>
            <a:ext cx="0" cy="1127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19035E-5341-4014-AABB-EA90C1A05CF1}"/>
              </a:ext>
            </a:extLst>
          </p:cNvPr>
          <p:cNvSpPr txBox="1"/>
          <p:nvPr/>
        </p:nvSpPr>
        <p:spPr>
          <a:xfrm>
            <a:off x="6244701" y="2164949"/>
            <a:ext cx="11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</a:rPr>
              <a:t>Support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2E1D70-B399-4024-8301-72C90B79E347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8968667" y="3923930"/>
            <a:ext cx="0" cy="11274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C5BF711-F5E7-42E2-BC49-7C72DD1C4C3F}"/>
              </a:ext>
            </a:extLst>
          </p:cNvPr>
          <p:cNvSpPr txBox="1"/>
          <p:nvPr/>
        </p:nvSpPr>
        <p:spPr>
          <a:xfrm>
            <a:off x="8968667" y="4487662"/>
            <a:ext cx="11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</a:rPr>
              <a:t>Present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E588BE-F66F-4FEE-B027-FEA1BECC6BB8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>
            <a:off x="6054571" y="5608468"/>
            <a:ext cx="1566909" cy="0"/>
          </a:xfrm>
          <a:prstGeom prst="straightConnector1">
            <a:avLst/>
          </a:prstGeom>
          <a:ln>
            <a:solidFill>
              <a:srgbClr val="29D6D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6EB179B-666C-467D-BE12-D54951384270}"/>
              </a:ext>
            </a:extLst>
          </p:cNvPr>
          <p:cNvSpPr txBox="1"/>
          <p:nvPr/>
        </p:nvSpPr>
        <p:spPr>
          <a:xfrm>
            <a:off x="6244701" y="5186686"/>
            <a:ext cx="11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29D6DF"/>
                </a:solidFill>
              </a:rPr>
              <a:t>Based on</a:t>
            </a:r>
            <a:endParaRPr lang="zh-CN" altLang="en-US" sz="1600" b="1" dirty="0">
              <a:solidFill>
                <a:srgbClr val="29D6D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6E400E-22D9-4E98-9CC8-73275BD2B098}"/>
              </a:ext>
            </a:extLst>
          </p:cNvPr>
          <p:cNvSpPr txBox="1"/>
          <p:nvPr/>
        </p:nvSpPr>
        <p:spPr>
          <a:xfrm>
            <a:off x="3925781" y="4318385"/>
            <a:ext cx="11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Reflect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E717FE4-4BD0-4969-A399-3C9FCA6ABB40}"/>
              </a:ext>
            </a:extLst>
          </p:cNvPr>
          <p:cNvCxnSpPr/>
          <p:nvPr/>
        </p:nvCxnSpPr>
        <p:spPr>
          <a:xfrm flipV="1">
            <a:off x="6054571" y="3923930"/>
            <a:ext cx="1623134" cy="1127464"/>
          </a:xfrm>
          <a:prstGeom prst="bentConnector3">
            <a:avLst>
              <a:gd name="adj1" fmla="val 6039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8338C71-6CAB-4D2A-B701-4BA916E0A6D7}"/>
              </a:ext>
            </a:extLst>
          </p:cNvPr>
          <p:cNvSpPr txBox="1"/>
          <p:nvPr/>
        </p:nvSpPr>
        <p:spPr>
          <a:xfrm>
            <a:off x="6244700" y="4400318"/>
            <a:ext cx="11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Guide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9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469DA5-CF37-441C-A94F-8ABDE76C5C2A}"/>
              </a:ext>
            </a:extLst>
          </p:cNvPr>
          <p:cNvSpPr/>
          <p:nvPr/>
        </p:nvSpPr>
        <p:spPr>
          <a:xfrm>
            <a:off x="5419817" y="3145283"/>
            <a:ext cx="1352365" cy="712433"/>
          </a:xfrm>
          <a:prstGeom prst="rect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Cyberpunk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7D741F-B818-4996-AB79-B25421F9FFE4}"/>
              </a:ext>
            </a:extLst>
          </p:cNvPr>
          <p:cNvSpPr/>
          <p:nvPr/>
        </p:nvSpPr>
        <p:spPr>
          <a:xfrm>
            <a:off x="5419817" y="4210602"/>
            <a:ext cx="1352365" cy="712433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Art Style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30731C-C7FE-4C7F-AEF9-82585993919D}"/>
              </a:ext>
            </a:extLst>
          </p:cNvPr>
          <p:cNvSpPr/>
          <p:nvPr/>
        </p:nvSpPr>
        <p:spPr>
          <a:xfrm>
            <a:off x="5419817" y="2079964"/>
            <a:ext cx="1352365" cy="7124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Society Background</a:t>
            </a:r>
            <a:endParaRPr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BF1EA4-CD8E-471D-9F23-67FA5B5A7224}"/>
              </a:ext>
            </a:extLst>
          </p:cNvPr>
          <p:cNvSpPr/>
          <p:nvPr/>
        </p:nvSpPr>
        <p:spPr>
          <a:xfrm>
            <a:off x="3681274" y="4518734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Visual</a:t>
            </a:r>
            <a:endParaRPr lang="zh-CN" altLang="en-US" sz="1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F3E6AF-A0D0-4245-AE4D-916576EEE446}"/>
              </a:ext>
            </a:extLst>
          </p:cNvPr>
          <p:cNvSpPr/>
          <p:nvPr/>
        </p:nvSpPr>
        <p:spPr>
          <a:xfrm>
            <a:off x="7406935" y="4504702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Audio</a:t>
            </a:r>
            <a:endParaRPr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3A8A38-5340-492E-8FB6-2533052972E7}"/>
              </a:ext>
            </a:extLst>
          </p:cNvPr>
          <p:cNvSpPr/>
          <p:nvPr/>
        </p:nvSpPr>
        <p:spPr>
          <a:xfrm>
            <a:off x="1327211" y="3597121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Low Resolution Screen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9554F3-6DAB-4AA0-8F60-9935DE788F85}"/>
              </a:ext>
            </a:extLst>
          </p:cNvPr>
          <p:cNvSpPr/>
          <p:nvPr/>
        </p:nvSpPr>
        <p:spPr>
          <a:xfrm>
            <a:off x="3373514" y="3561892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Neon Light</a:t>
            </a:r>
            <a:endParaRPr lang="zh-CN" altLang="en-US" sz="1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8509B6-6114-452A-8A42-B35ACA77D7F9}"/>
              </a:ext>
            </a:extLst>
          </p:cNvPr>
          <p:cNvSpPr/>
          <p:nvPr/>
        </p:nvSpPr>
        <p:spPr>
          <a:xfrm>
            <a:off x="1327211" y="4566818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Chinese Characters</a:t>
            </a:r>
            <a:endParaRPr lang="zh-CN" altLang="en-US" sz="1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C90916-261F-42CD-AD37-858B31C7202F}"/>
              </a:ext>
            </a:extLst>
          </p:cNvPr>
          <p:cNvSpPr/>
          <p:nvPr/>
        </p:nvSpPr>
        <p:spPr>
          <a:xfrm>
            <a:off x="1327211" y="5634903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Cyborg</a:t>
            </a:r>
            <a:endParaRPr lang="zh-CN" altLang="en-US" sz="1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F58617-4008-4098-8BBA-A91054E4CFE5}"/>
              </a:ext>
            </a:extLst>
          </p:cNvPr>
          <p:cNvSpPr/>
          <p:nvPr/>
        </p:nvSpPr>
        <p:spPr>
          <a:xfrm>
            <a:off x="3129379" y="5634903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Yakuza</a:t>
            </a:r>
            <a:endParaRPr lang="zh-CN" altLang="en-US" sz="1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B02A-0C00-4380-A5EE-9227A97012A7}"/>
              </a:ext>
            </a:extLst>
          </p:cNvPr>
          <p:cNvSpPr/>
          <p:nvPr/>
        </p:nvSpPr>
        <p:spPr>
          <a:xfrm>
            <a:off x="4772487" y="5634903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Chaotic futuristic City</a:t>
            </a:r>
            <a:endParaRPr lang="zh-CN" altLang="en-US" sz="1400" b="1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33D214-C6DF-4BED-A46D-186DFC2E9F43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H="1" flipV="1">
            <a:off x="3925409" y="4083082"/>
            <a:ext cx="307760" cy="4356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8FE614D-654E-42F8-A749-ED595ABD4D74}"/>
              </a:ext>
            </a:extLst>
          </p:cNvPr>
          <p:cNvCxnSpPr/>
          <p:nvPr/>
        </p:nvCxnSpPr>
        <p:spPr>
          <a:xfrm flipH="1" flipV="1">
            <a:off x="2431001" y="4118311"/>
            <a:ext cx="1250273" cy="4485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F85E35E-01EC-4D94-9096-B2354F62E65C}"/>
              </a:ext>
            </a:extLst>
          </p:cNvPr>
          <p:cNvCxnSpPr/>
          <p:nvPr/>
        </p:nvCxnSpPr>
        <p:spPr>
          <a:xfrm flipH="1" flipV="1">
            <a:off x="2308194" y="4827413"/>
            <a:ext cx="1373080" cy="128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4AB0D5-2AFD-4791-9BC5-73A77F3B42FF}"/>
              </a:ext>
            </a:extLst>
          </p:cNvPr>
          <p:cNvCxnSpPr>
            <a:endCxn id="17" idx="0"/>
          </p:cNvCxnSpPr>
          <p:nvPr/>
        </p:nvCxnSpPr>
        <p:spPr>
          <a:xfrm>
            <a:off x="4772487" y="5018374"/>
            <a:ext cx="551895" cy="6165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C4DE105-628A-4547-920F-2FA77BD21317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3681274" y="5039924"/>
            <a:ext cx="551895" cy="5949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EA3A69A-A6D9-4DE0-B02A-D177B50EC922}"/>
              </a:ext>
            </a:extLst>
          </p:cNvPr>
          <p:cNvCxnSpPr>
            <a:cxnSpLocks/>
          </p:cNvCxnSpPr>
          <p:nvPr/>
        </p:nvCxnSpPr>
        <p:spPr>
          <a:xfrm flipH="1">
            <a:off x="2431002" y="5039924"/>
            <a:ext cx="1250272" cy="5949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82E9FA9-3D7E-4945-B7DD-9EE87E23086E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4785064" y="4566819"/>
            <a:ext cx="634753" cy="2125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8A9150-894F-46E7-B706-466ED5EB30E5}"/>
              </a:ext>
            </a:extLst>
          </p:cNvPr>
          <p:cNvSpPr/>
          <p:nvPr/>
        </p:nvSpPr>
        <p:spPr>
          <a:xfrm>
            <a:off x="9331911" y="4504702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Synthwave</a:t>
            </a:r>
            <a:r>
              <a:rPr lang="en-US" altLang="zh-CN" sz="1400" b="1" dirty="0"/>
              <a:t>/Lo-Fi</a:t>
            </a:r>
            <a:endParaRPr lang="zh-CN" altLang="en-US" sz="1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1EEB8A-A146-4974-B622-3DBA4E5B35D7}"/>
              </a:ext>
            </a:extLst>
          </p:cNvPr>
          <p:cNvSpPr/>
          <p:nvPr/>
        </p:nvSpPr>
        <p:spPr>
          <a:xfrm>
            <a:off x="9351146" y="5608547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Electronic Voice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439F51-3B53-443E-B989-6836A8618ADF}"/>
              </a:ext>
            </a:extLst>
          </p:cNvPr>
          <p:cNvSpPr/>
          <p:nvPr/>
        </p:nvSpPr>
        <p:spPr>
          <a:xfrm>
            <a:off x="7406935" y="5615007"/>
            <a:ext cx="1103790" cy="521190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Glitch Sound FX</a:t>
            </a:r>
            <a:endParaRPr lang="zh-CN" altLang="en-US" sz="1400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7AC32F-5A35-4443-9D07-B971A583EB19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7958830" y="5025892"/>
            <a:ext cx="0" cy="58911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8C1F016-0F93-49AE-A645-E63D86F48E90}"/>
              </a:ext>
            </a:extLst>
          </p:cNvPr>
          <p:cNvCxnSpPr>
            <a:stCxn id="11" idx="3"/>
            <a:endCxn id="36" idx="1"/>
          </p:cNvCxnSpPr>
          <p:nvPr/>
        </p:nvCxnSpPr>
        <p:spPr>
          <a:xfrm>
            <a:off x="8510725" y="4765297"/>
            <a:ext cx="821186" cy="12700"/>
          </a:xfrm>
          <a:prstGeom prst="bentConnector3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6C7D19C-1A7B-4A59-9E6C-EDAC9F014A2A}"/>
              </a:ext>
            </a:extLst>
          </p:cNvPr>
          <p:cNvCxnSpPr/>
          <p:nvPr/>
        </p:nvCxnSpPr>
        <p:spPr>
          <a:xfrm flipH="1" flipV="1">
            <a:off x="8529960" y="5007171"/>
            <a:ext cx="821186" cy="5966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3304194-40E7-4E6A-8E50-2B5356AC2A7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772182" y="4566819"/>
            <a:ext cx="634753" cy="1984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6C2F62E-C9A0-4BD4-AE6A-F2DC5FA013A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3857716"/>
            <a:ext cx="0" cy="3528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722B7A2-2CE4-4F6B-8EAB-0328AB64620F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V="1">
            <a:off x="6096000" y="2792397"/>
            <a:ext cx="0" cy="3528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BDE686A2-E637-4357-A195-8C73675AB6DF}"/>
              </a:ext>
            </a:extLst>
          </p:cNvPr>
          <p:cNvSpPr/>
          <p:nvPr/>
        </p:nvSpPr>
        <p:spPr>
          <a:xfrm>
            <a:off x="3600081" y="1832221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High Tech</a:t>
            </a:r>
            <a:endParaRPr lang="zh-CN" altLang="en-US" sz="1600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D5D1C8-05A8-4D6D-872F-AA49CC156240}"/>
              </a:ext>
            </a:extLst>
          </p:cNvPr>
          <p:cNvSpPr/>
          <p:nvPr/>
        </p:nvSpPr>
        <p:spPr>
          <a:xfrm>
            <a:off x="7488775" y="1832221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Low Life</a:t>
            </a:r>
            <a:endParaRPr lang="zh-CN" altLang="en-US" sz="1600" b="1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C37FB74-3A88-46DF-BF66-CAA23A43DE39}"/>
              </a:ext>
            </a:extLst>
          </p:cNvPr>
          <p:cNvCxnSpPr>
            <a:stCxn id="8" idx="1"/>
            <a:endCxn id="56" idx="3"/>
          </p:cNvCxnSpPr>
          <p:nvPr/>
        </p:nvCxnSpPr>
        <p:spPr>
          <a:xfrm flipH="1" flipV="1">
            <a:off x="4703871" y="2092816"/>
            <a:ext cx="715946" cy="34336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868D0D4-BBCD-4C89-81F4-B54745F898D4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 flipV="1">
            <a:off x="6772182" y="2092816"/>
            <a:ext cx="716593" cy="34336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2AA57445-375C-49C7-8C03-246F775D51C7}"/>
              </a:ext>
            </a:extLst>
          </p:cNvPr>
          <p:cNvSpPr/>
          <p:nvPr/>
        </p:nvSpPr>
        <p:spPr>
          <a:xfrm>
            <a:off x="1327490" y="2624093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Advanced AI</a:t>
            </a:r>
            <a:endParaRPr lang="zh-CN" altLang="en-US" sz="1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074E985-AE74-4236-B038-F866F90862CD}"/>
              </a:ext>
            </a:extLst>
          </p:cNvPr>
          <p:cNvSpPr/>
          <p:nvPr/>
        </p:nvSpPr>
        <p:spPr>
          <a:xfrm>
            <a:off x="1294566" y="1832221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Sci-Fi</a:t>
            </a:r>
          </a:p>
          <a:p>
            <a:pPr algn="ctr"/>
            <a:r>
              <a:rPr lang="en-US" altLang="zh-CN" sz="1400" b="1" dirty="0"/>
              <a:t>weapon system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58EBB70-9A2D-4C5D-B617-026CBB0B0AC9}"/>
              </a:ext>
            </a:extLst>
          </p:cNvPr>
          <p:cNvSpPr/>
          <p:nvPr/>
        </p:nvSpPr>
        <p:spPr>
          <a:xfrm>
            <a:off x="3600081" y="862524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Biotech implants</a:t>
            </a:r>
            <a:endParaRPr lang="zh-CN" altLang="en-US" sz="14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AF8BDC8-CA97-46F3-8D78-71352BFE7A6E}"/>
              </a:ext>
            </a:extLst>
          </p:cNvPr>
          <p:cNvSpPr/>
          <p:nvPr/>
        </p:nvSpPr>
        <p:spPr>
          <a:xfrm>
            <a:off x="1327211" y="856127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Network &amp; Hack</a:t>
            </a:r>
            <a:endParaRPr lang="zh-CN" altLang="en-US" sz="14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659AC0-9FFD-4E90-A8AB-F102D735E69C}"/>
              </a:ext>
            </a:extLst>
          </p:cNvPr>
          <p:cNvSpPr/>
          <p:nvPr/>
        </p:nvSpPr>
        <p:spPr>
          <a:xfrm>
            <a:off x="7495896" y="862524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Crimes</a:t>
            </a:r>
            <a:endParaRPr lang="zh-CN" altLang="en-US" sz="1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599493A-8DDE-4A10-AAED-965596DFBD2F}"/>
              </a:ext>
            </a:extLst>
          </p:cNvPr>
          <p:cNvSpPr/>
          <p:nvPr/>
        </p:nvSpPr>
        <p:spPr>
          <a:xfrm>
            <a:off x="9510016" y="875224"/>
            <a:ext cx="1268488" cy="5084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Polarization of wealth</a:t>
            </a:r>
            <a:endParaRPr lang="zh-CN" altLang="en-US" sz="14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F857283-62A2-4062-A9A4-8CA42E55BCD4}"/>
              </a:ext>
            </a:extLst>
          </p:cNvPr>
          <p:cNvSpPr/>
          <p:nvPr/>
        </p:nvSpPr>
        <p:spPr>
          <a:xfrm>
            <a:off x="9674714" y="1832221"/>
            <a:ext cx="1103790" cy="5211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Anarchy</a:t>
            </a:r>
            <a:endParaRPr lang="zh-CN" altLang="en-US" sz="1400" b="1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91994CB-06F4-463D-8DD6-8A190D543ADA}"/>
              </a:ext>
            </a:extLst>
          </p:cNvPr>
          <p:cNvCxnSpPr>
            <a:stCxn id="56" idx="0"/>
            <a:endCxn id="68" idx="2"/>
          </p:cNvCxnSpPr>
          <p:nvPr/>
        </p:nvCxnSpPr>
        <p:spPr>
          <a:xfrm flipV="1">
            <a:off x="4151976" y="1383714"/>
            <a:ext cx="0" cy="44850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C954891-8599-4987-B791-3AE1D3A5179B}"/>
              </a:ext>
            </a:extLst>
          </p:cNvPr>
          <p:cNvCxnSpPr/>
          <p:nvPr/>
        </p:nvCxnSpPr>
        <p:spPr>
          <a:xfrm flipH="1" flipV="1">
            <a:off x="2431001" y="1377317"/>
            <a:ext cx="1169080" cy="45490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F917A58-FDF2-41DF-9D88-59D42B82E479}"/>
              </a:ext>
            </a:extLst>
          </p:cNvPr>
          <p:cNvCxnSpPr>
            <a:stCxn id="56" idx="1"/>
            <a:endCxn id="67" idx="3"/>
          </p:cNvCxnSpPr>
          <p:nvPr/>
        </p:nvCxnSpPr>
        <p:spPr>
          <a:xfrm flipH="1">
            <a:off x="2398356" y="2092816"/>
            <a:ext cx="120172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846E99A-1D83-4254-8A20-5B4EF19B6C00}"/>
              </a:ext>
            </a:extLst>
          </p:cNvPr>
          <p:cNvCxnSpPr>
            <a:endCxn id="66" idx="3"/>
          </p:cNvCxnSpPr>
          <p:nvPr/>
        </p:nvCxnSpPr>
        <p:spPr>
          <a:xfrm flipH="1">
            <a:off x="2431280" y="2353411"/>
            <a:ext cx="1168801" cy="53127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5976A97-989B-4424-93AD-7E53B29CD665}"/>
              </a:ext>
            </a:extLst>
          </p:cNvPr>
          <p:cNvCxnSpPr>
            <a:stCxn id="57" idx="0"/>
            <a:endCxn id="70" idx="2"/>
          </p:cNvCxnSpPr>
          <p:nvPr/>
        </p:nvCxnSpPr>
        <p:spPr>
          <a:xfrm flipV="1">
            <a:off x="8040670" y="1383714"/>
            <a:ext cx="7121" cy="44850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5A63528-B98F-44EC-B7AD-A23414AB0027}"/>
              </a:ext>
            </a:extLst>
          </p:cNvPr>
          <p:cNvCxnSpPr>
            <a:stCxn id="57" idx="3"/>
            <a:endCxn id="72" idx="1"/>
          </p:cNvCxnSpPr>
          <p:nvPr/>
        </p:nvCxnSpPr>
        <p:spPr>
          <a:xfrm>
            <a:off x="8592565" y="2092816"/>
            <a:ext cx="108214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3E94842-97D4-4BBC-BBDC-EAA2661953DF}"/>
              </a:ext>
            </a:extLst>
          </p:cNvPr>
          <p:cNvCxnSpPr/>
          <p:nvPr/>
        </p:nvCxnSpPr>
        <p:spPr>
          <a:xfrm flipV="1">
            <a:off x="8570924" y="1383714"/>
            <a:ext cx="939092" cy="44850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A24C6CF3-5721-4D99-A08A-C811F0AE8AE4}"/>
              </a:ext>
            </a:extLst>
          </p:cNvPr>
          <p:cNvSpPr/>
          <p:nvPr/>
        </p:nvSpPr>
        <p:spPr>
          <a:xfrm>
            <a:off x="2166646" y="2542591"/>
            <a:ext cx="1371600" cy="1276350"/>
          </a:xfrm>
          <a:prstGeom prst="diamond">
            <a:avLst/>
          </a:prstGeom>
          <a:solidFill>
            <a:srgbClr val="CC00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Player</a:t>
            </a:r>
            <a:endParaRPr lang="zh-CN" altLang="en-US" sz="1400" b="1" dirty="0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F0E608EA-23E1-4AF7-969E-DCE28B013B7C}"/>
              </a:ext>
            </a:extLst>
          </p:cNvPr>
          <p:cNvSpPr/>
          <p:nvPr/>
        </p:nvSpPr>
        <p:spPr>
          <a:xfrm>
            <a:off x="1366546" y="3256966"/>
            <a:ext cx="1371600" cy="1276350"/>
          </a:xfrm>
          <a:prstGeom prst="diamond">
            <a:avLst/>
          </a:prstGeom>
          <a:solidFill>
            <a:srgbClr val="6DE3E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Cold Weapon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47686BE4-3D33-4EEF-B0C4-6C02220F9CF1}"/>
              </a:ext>
            </a:extLst>
          </p:cNvPr>
          <p:cNvSpPr/>
          <p:nvPr/>
        </p:nvSpPr>
        <p:spPr>
          <a:xfrm>
            <a:off x="2966746" y="3256966"/>
            <a:ext cx="1371600" cy="127635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Fire Arm</a:t>
            </a:r>
            <a:endParaRPr lang="zh-CN" altLang="en-US" sz="1400" b="1" dirty="0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DA31F147-3796-4709-B3F5-1F2709055418}"/>
              </a:ext>
            </a:extLst>
          </p:cNvPr>
          <p:cNvSpPr/>
          <p:nvPr/>
        </p:nvSpPr>
        <p:spPr>
          <a:xfrm>
            <a:off x="2128546" y="4009442"/>
            <a:ext cx="1371600" cy="1276350"/>
          </a:xfrm>
          <a:prstGeom prst="diamond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Skills</a:t>
            </a:r>
            <a:endParaRPr lang="zh-CN" altLang="en-US" sz="1400" b="1" dirty="0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E39D1672-40BD-4749-A9F3-C9DBD47D2F43}"/>
              </a:ext>
            </a:extLst>
          </p:cNvPr>
          <p:cNvSpPr/>
          <p:nvPr/>
        </p:nvSpPr>
        <p:spPr>
          <a:xfrm>
            <a:off x="2966746" y="1790115"/>
            <a:ext cx="1371600" cy="1276350"/>
          </a:xfrm>
          <a:prstGeom prst="diamond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HP</a:t>
            </a:r>
            <a:endParaRPr lang="zh-CN" altLang="en-US" sz="1400" b="1" dirty="0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C2F2971-C033-47A2-969E-160B6AA65939}"/>
              </a:ext>
            </a:extLst>
          </p:cNvPr>
          <p:cNvSpPr/>
          <p:nvPr/>
        </p:nvSpPr>
        <p:spPr>
          <a:xfrm>
            <a:off x="1318921" y="1790115"/>
            <a:ext cx="1371600" cy="1276350"/>
          </a:xfrm>
          <a:prstGeom prst="diamond">
            <a:avLst/>
          </a:prstGeom>
          <a:solidFill>
            <a:srgbClr val="33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Energy</a:t>
            </a:r>
            <a:endParaRPr lang="zh-CN" altLang="en-US" sz="1400" b="1" dirty="0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5E56DDBB-7CB5-4553-9135-44672E10884D}"/>
              </a:ext>
            </a:extLst>
          </p:cNvPr>
          <p:cNvSpPr/>
          <p:nvPr/>
        </p:nvSpPr>
        <p:spPr>
          <a:xfrm>
            <a:off x="8951590" y="2542591"/>
            <a:ext cx="1558956" cy="1276350"/>
          </a:xfrm>
          <a:prstGeom prst="diamond">
            <a:avLst/>
          </a:prstGeom>
          <a:solidFill>
            <a:srgbClr val="9E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1BEFA3-270F-4168-8C91-1E1A709A1916}"/>
              </a:ext>
            </a:extLst>
          </p:cNvPr>
          <p:cNvSpPr/>
          <p:nvPr/>
        </p:nvSpPr>
        <p:spPr>
          <a:xfrm>
            <a:off x="9259766" y="703249"/>
            <a:ext cx="939460" cy="440183"/>
          </a:xfrm>
          <a:prstGeom prst="rect">
            <a:avLst/>
          </a:prstGeom>
          <a:solidFill>
            <a:srgbClr val="D92FB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Loot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051B3-2C20-400E-9956-C74F7BC0B62B}"/>
              </a:ext>
            </a:extLst>
          </p:cNvPr>
          <p:cNvSpPr/>
          <p:nvPr/>
        </p:nvSpPr>
        <p:spPr>
          <a:xfrm>
            <a:off x="2344616" y="599788"/>
            <a:ext cx="939460" cy="704849"/>
          </a:xfrm>
          <a:prstGeom prst="rect">
            <a:avLst/>
          </a:prstGeom>
          <a:solidFill>
            <a:srgbClr val="4F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Environment Supplies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787348-B395-430C-88A0-351603441332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2814346" y="1304637"/>
            <a:ext cx="38100" cy="123795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CDCA3A5-3098-4808-8C21-6A71069BDEBB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2852446" y="923341"/>
            <a:ext cx="6407320" cy="628650"/>
          </a:xfrm>
          <a:prstGeom prst="bentConnector3">
            <a:avLst/>
          </a:prstGeom>
          <a:ln>
            <a:solidFill>
              <a:srgbClr val="D92FB5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F348C98-C068-4279-AAC5-CD301B57B6BF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16200000" flipV="1">
            <a:off x="9030703" y="1842226"/>
            <a:ext cx="1399159" cy="157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DABDD1B-3363-4C71-B2BC-66F75816160D}"/>
              </a:ext>
            </a:extLst>
          </p:cNvPr>
          <p:cNvSpPr txBox="1"/>
          <p:nvPr/>
        </p:nvSpPr>
        <p:spPr>
          <a:xfrm>
            <a:off x="2502858" y="1328450"/>
            <a:ext cx="163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18969C"/>
                </a:solidFill>
              </a:rPr>
              <a:t>HP</a:t>
            </a:r>
            <a:r>
              <a:rPr lang="zh-CN" altLang="en-US" sz="1200" b="1" dirty="0">
                <a:solidFill>
                  <a:srgbClr val="18969C"/>
                </a:solidFill>
              </a:rPr>
              <a:t>，</a:t>
            </a:r>
            <a:r>
              <a:rPr lang="en-US" altLang="zh-CN" sz="1200" b="1" dirty="0">
                <a:solidFill>
                  <a:srgbClr val="18969C"/>
                </a:solidFill>
              </a:rPr>
              <a:t>Energy</a:t>
            </a:r>
            <a:r>
              <a:rPr lang="zh-CN" altLang="en-US" sz="1200" b="1" dirty="0">
                <a:solidFill>
                  <a:srgbClr val="18969C"/>
                </a:solidFill>
              </a:rPr>
              <a:t>，</a:t>
            </a:r>
            <a:r>
              <a:rPr lang="en-US" altLang="zh-CN" sz="1200" b="1" dirty="0">
                <a:solidFill>
                  <a:srgbClr val="18969C"/>
                </a:solidFill>
              </a:rPr>
              <a:t>Weapon, EXP</a:t>
            </a:r>
            <a:endParaRPr lang="zh-CN" altLang="en-US" sz="1200" b="1" dirty="0">
              <a:solidFill>
                <a:srgbClr val="1896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3C6B50-9ED0-4C70-8516-427AA351EED2}"/>
              </a:ext>
            </a:extLst>
          </p:cNvPr>
          <p:cNvSpPr/>
          <p:nvPr/>
        </p:nvSpPr>
        <p:spPr>
          <a:xfrm>
            <a:off x="6561016" y="2942642"/>
            <a:ext cx="939460" cy="476250"/>
          </a:xfrm>
          <a:prstGeom prst="rect">
            <a:avLst/>
          </a:prstGeom>
          <a:solidFill>
            <a:srgbClr val="5D0F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Attack</a:t>
            </a:r>
            <a:endParaRPr lang="zh-CN" altLang="en-US" sz="1400" b="1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1CFA85B-6C01-482D-AAF4-B93902575720}"/>
              </a:ext>
            </a:extLst>
          </p:cNvPr>
          <p:cNvCxnSpPr>
            <a:cxnSpLocks/>
            <a:stCxn id="8" idx="1"/>
            <a:endCxn id="32" idx="3"/>
          </p:cNvCxnSpPr>
          <p:nvPr/>
        </p:nvCxnSpPr>
        <p:spPr>
          <a:xfrm rot="10800000" flipV="1">
            <a:off x="7500476" y="3180765"/>
            <a:ext cx="1451114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3D2B78F-79BA-49DE-B730-533EC5D17D2E}"/>
              </a:ext>
            </a:extLst>
          </p:cNvPr>
          <p:cNvCxnSpPr>
            <a:stCxn id="5" idx="3"/>
            <a:endCxn id="32" idx="2"/>
          </p:cNvCxnSpPr>
          <p:nvPr/>
        </p:nvCxnSpPr>
        <p:spPr>
          <a:xfrm flipV="1">
            <a:off x="3500146" y="3418892"/>
            <a:ext cx="3530600" cy="1228725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6001A1-2B54-4A54-B7F8-A08C96EC595F}"/>
              </a:ext>
            </a:extLst>
          </p:cNvPr>
          <p:cNvSpPr txBox="1"/>
          <p:nvPr/>
        </p:nvSpPr>
        <p:spPr>
          <a:xfrm>
            <a:off x="744081" y="2136557"/>
            <a:ext cx="163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F0"/>
                </a:solidFill>
              </a:rPr>
              <a:t>Cost</a:t>
            </a:r>
            <a:endParaRPr lang="zh-CN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62EC36A-DDBD-4A0C-B8CC-A9480F4D9E32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H="1">
            <a:off x="2128546" y="952213"/>
            <a:ext cx="216070" cy="3695404"/>
          </a:xfrm>
          <a:prstGeom prst="bentConnector3">
            <a:avLst>
              <a:gd name="adj1" fmla="val -63038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加号 47">
            <a:extLst>
              <a:ext uri="{FF2B5EF4-FFF2-40B4-BE49-F238E27FC236}">
                <a16:creationId xmlns:a16="http://schemas.microsoft.com/office/drawing/2014/main" id="{5D22289D-89EC-49AD-B6B6-01F4DE6D822E}"/>
              </a:ext>
            </a:extLst>
          </p:cNvPr>
          <p:cNvSpPr/>
          <p:nvPr/>
        </p:nvSpPr>
        <p:spPr>
          <a:xfrm>
            <a:off x="1998711" y="937479"/>
            <a:ext cx="304798" cy="2765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295FC9-67CE-400E-B61E-78999F0A7F20}"/>
              </a:ext>
            </a:extLst>
          </p:cNvPr>
          <p:cNvCxnSpPr>
            <a:cxnSpLocks/>
          </p:cNvCxnSpPr>
          <p:nvPr/>
        </p:nvCxnSpPr>
        <p:spPr>
          <a:xfrm rot="10800000">
            <a:off x="1377655" y="2443024"/>
            <a:ext cx="809625" cy="2219327"/>
          </a:xfrm>
          <a:prstGeom prst="bentConnector3">
            <a:avLst>
              <a:gd name="adj1" fmla="val 17647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856BD2F-7D7A-41B4-9FAE-D19AFE633CCD}"/>
              </a:ext>
            </a:extLst>
          </p:cNvPr>
          <p:cNvSpPr txBox="1"/>
          <p:nvPr/>
        </p:nvSpPr>
        <p:spPr>
          <a:xfrm>
            <a:off x="5160333" y="4569184"/>
            <a:ext cx="163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F0"/>
                </a:solidFill>
              </a:rPr>
              <a:t>Dodge/Block</a:t>
            </a:r>
            <a:endParaRPr lang="zh-CN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F5D6003-A08D-44F9-B99F-D905BEF04D2F}"/>
              </a:ext>
            </a:extLst>
          </p:cNvPr>
          <p:cNvCxnSpPr>
            <a:stCxn id="32" idx="1"/>
            <a:endCxn id="2" idx="3"/>
          </p:cNvCxnSpPr>
          <p:nvPr/>
        </p:nvCxnSpPr>
        <p:spPr>
          <a:xfrm flipH="1" flipV="1">
            <a:off x="3538246" y="3180766"/>
            <a:ext cx="302277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6A6C535-F1F9-4E53-9E08-64B621FDA07E}"/>
              </a:ext>
            </a:extLst>
          </p:cNvPr>
          <p:cNvSpPr txBox="1"/>
          <p:nvPr/>
        </p:nvSpPr>
        <p:spPr>
          <a:xfrm>
            <a:off x="8097212" y="5285791"/>
            <a:ext cx="163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3B6AB7"/>
                </a:solidFill>
              </a:rPr>
              <a:t>-HP/</a:t>
            </a:r>
            <a:r>
              <a:rPr lang="en-US" altLang="zh-CN" sz="1200" b="1" dirty="0" err="1">
                <a:solidFill>
                  <a:srgbClr val="3B6AB7"/>
                </a:solidFill>
              </a:rPr>
              <a:t>Debuff</a:t>
            </a:r>
            <a:endParaRPr lang="en-US" altLang="zh-CN" sz="1200" b="1" dirty="0">
              <a:solidFill>
                <a:srgbClr val="3B6AB7"/>
              </a:solidFill>
            </a:endParaRPr>
          </a:p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56664F8-7F02-4BC9-88CF-B705E66B37FA}"/>
              </a:ext>
            </a:extLst>
          </p:cNvPr>
          <p:cNvSpPr/>
          <p:nvPr/>
        </p:nvSpPr>
        <p:spPr>
          <a:xfrm>
            <a:off x="6561016" y="5332644"/>
            <a:ext cx="939460" cy="476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Player</a:t>
            </a:r>
          </a:p>
          <a:p>
            <a:pPr algn="ctr"/>
            <a:r>
              <a:rPr lang="en-US" altLang="zh-CN" sz="1400" b="1" dirty="0"/>
              <a:t>Attack</a:t>
            </a:r>
            <a:endParaRPr lang="zh-CN" altLang="en-US" sz="1400" b="1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F50246F-5A47-4E4D-A17B-7AD720A9BD88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787955" y="2797707"/>
            <a:ext cx="1037453" cy="4508670"/>
          </a:xfrm>
          <a:prstGeom prst="bentConnector2">
            <a:avLst/>
          </a:prstGeom>
          <a:ln>
            <a:solidFill>
              <a:srgbClr val="6DE3E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32BE818-E9C5-4C9E-B1C9-905DD522E3DE}"/>
              </a:ext>
            </a:extLst>
          </p:cNvPr>
          <p:cNvCxnSpPr>
            <a:cxnSpLocks/>
            <a:stCxn id="5" idx="2"/>
            <a:endCxn id="57" idx="1"/>
          </p:cNvCxnSpPr>
          <p:nvPr/>
        </p:nvCxnSpPr>
        <p:spPr>
          <a:xfrm rot="16200000" flipH="1">
            <a:off x="4545193" y="3554945"/>
            <a:ext cx="284977" cy="374667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8078BE4-86D0-4AC4-A3AD-A3973F9EBB1D}"/>
              </a:ext>
            </a:extLst>
          </p:cNvPr>
          <p:cNvCxnSpPr>
            <a:cxnSpLocks/>
            <a:stCxn id="4" idx="2"/>
            <a:endCxn id="57" idx="1"/>
          </p:cNvCxnSpPr>
          <p:nvPr/>
        </p:nvCxnSpPr>
        <p:spPr>
          <a:xfrm rot="16200000" flipH="1">
            <a:off x="4588055" y="3597807"/>
            <a:ext cx="1037453" cy="29084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37A6544-19D5-42EE-8DA9-A2B31BA25E43}"/>
              </a:ext>
            </a:extLst>
          </p:cNvPr>
          <p:cNvCxnSpPr>
            <a:cxnSpLocks/>
            <a:stCxn id="57" idx="3"/>
            <a:endCxn id="8" idx="2"/>
          </p:cNvCxnSpPr>
          <p:nvPr/>
        </p:nvCxnSpPr>
        <p:spPr>
          <a:xfrm flipV="1">
            <a:off x="7500476" y="3818941"/>
            <a:ext cx="2230592" cy="1751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689DBCF-D1E2-45BC-BA7B-735DB10D52D4}"/>
              </a:ext>
            </a:extLst>
          </p:cNvPr>
          <p:cNvSpPr txBox="1"/>
          <p:nvPr/>
        </p:nvSpPr>
        <p:spPr>
          <a:xfrm>
            <a:off x="5017796" y="3160941"/>
            <a:ext cx="163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4343"/>
                </a:solidFill>
              </a:rPr>
              <a:t>-HP/Energy</a:t>
            </a:r>
            <a:endParaRPr lang="zh-CN" altLang="en-US" sz="1200" b="1" dirty="0">
              <a:solidFill>
                <a:srgbClr val="FF4343"/>
              </a:solidFill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99CF89B-6CBD-4566-A8EA-C8A67FD1F5BF}"/>
              </a:ext>
            </a:extLst>
          </p:cNvPr>
          <p:cNvCxnSpPr>
            <a:cxnSpLocks/>
          </p:cNvCxnSpPr>
          <p:nvPr/>
        </p:nvCxnSpPr>
        <p:spPr>
          <a:xfrm rot="5400000">
            <a:off x="7455588" y="3463780"/>
            <a:ext cx="1913752" cy="182397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4612A9A-A473-4CCC-B9CB-968128833682}"/>
              </a:ext>
            </a:extLst>
          </p:cNvPr>
          <p:cNvSpPr txBox="1"/>
          <p:nvPr/>
        </p:nvSpPr>
        <p:spPr>
          <a:xfrm>
            <a:off x="7500908" y="4478995"/>
            <a:ext cx="163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438F"/>
                </a:solidFill>
              </a:rPr>
              <a:t>Dodge/Block</a:t>
            </a:r>
            <a:endParaRPr lang="zh-CN" altLang="en-US" sz="1200" b="1" dirty="0">
              <a:solidFill>
                <a:srgbClr val="FF43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6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B697945A-F978-42E7-A977-897E6C02845B}"/>
              </a:ext>
            </a:extLst>
          </p:cNvPr>
          <p:cNvSpPr/>
          <p:nvPr/>
        </p:nvSpPr>
        <p:spPr>
          <a:xfrm>
            <a:off x="5410200" y="2790825"/>
            <a:ext cx="1371600" cy="1276350"/>
          </a:xfrm>
          <a:prstGeom prst="diamond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Skills</a:t>
            </a:r>
            <a:endParaRPr lang="zh-CN" altLang="en-US" sz="1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19D80-4057-4B77-92BE-5B0659FD7856}"/>
              </a:ext>
            </a:extLst>
          </p:cNvPr>
          <p:cNvSpPr/>
          <p:nvPr/>
        </p:nvSpPr>
        <p:spPr>
          <a:xfrm>
            <a:off x="2090706" y="1439092"/>
            <a:ext cx="1305019" cy="677352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Attack</a:t>
            </a:r>
          </a:p>
          <a:p>
            <a:pPr algn="ctr"/>
            <a:r>
              <a:rPr lang="en-US" altLang="zh-CN" sz="1200" i="1" dirty="0"/>
              <a:t>Grenade</a:t>
            </a:r>
            <a:endParaRPr lang="zh-CN" altLang="en-US" sz="1200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76F5D-B3E4-4BD3-8208-CD6553972BD3}"/>
              </a:ext>
            </a:extLst>
          </p:cNvPr>
          <p:cNvSpPr/>
          <p:nvPr/>
        </p:nvSpPr>
        <p:spPr>
          <a:xfrm>
            <a:off x="9305580" y="3005599"/>
            <a:ext cx="1213278" cy="740882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Defend</a:t>
            </a:r>
          </a:p>
          <a:p>
            <a:pPr algn="ctr"/>
            <a:r>
              <a:rPr lang="en-US" altLang="zh-CN" sz="1200" i="1" dirty="0"/>
              <a:t>Energy shield, Shock shield </a:t>
            </a:r>
            <a:endParaRPr lang="zh-CN" altLang="en-US" sz="12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4E29D-FBEF-410B-9FFB-F51FA6C55DCC}"/>
              </a:ext>
            </a:extLst>
          </p:cNvPr>
          <p:cNvSpPr/>
          <p:nvPr/>
        </p:nvSpPr>
        <p:spPr>
          <a:xfrm>
            <a:off x="5567778" y="5335479"/>
            <a:ext cx="1056443" cy="862614"/>
          </a:xfrm>
          <a:prstGeom prst="rect">
            <a:avLst/>
          </a:prstGeom>
          <a:solidFill>
            <a:srgbClr val="42B7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Skill Points</a:t>
            </a:r>
            <a:endParaRPr lang="zh-CN" altLang="en-US" sz="14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B5EFDE-F840-4585-BB44-FE87196611B2}"/>
              </a:ext>
            </a:extLst>
          </p:cNvPr>
          <p:cNvCxnSpPr/>
          <p:nvPr/>
        </p:nvCxnSpPr>
        <p:spPr>
          <a:xfrm flipV="1">
            <a:off x="5779363" y="3817398"/>
            <a:ext cx="0" cy="1518082"/>
          </a:xfrm>
          <a:prstGeom prst="straightConnector1">
            <a:avLst/>
          </a:prstGeom>
          <a:ln>
            <a:solidFill>
              <a:srgbClr val="42B7C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F9C138-BC6F-4A14-B0C2-CC0EB38F05A0}"/>
              </a:ext>
            </a:extLst>
          </p:cNvPr>
          <p:cNvCxnSpPr/>
          <p:nvPr/>
        </p:nvCxnSpPr>
        <p:spPr>
          <a:xfrm>
            <a:off x="6329779" y="3817398"/>
            <a:ext cx="0" cy="15180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DDA2F64-3C23-4941-B205-400177DFF968}"/>
              </a:ext>
            </a:extLst>
          </p:cNvPr>
          <p:cNvSpPr/>
          <p:nvPr/>
        </p:nvSpPr>
        <p:spPr>
          <a:xfrm>
            <a:off x="8360378" y="4020571"/>
            <a:ext cx="1393782" cy="955819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Value Increase</a:t>
            </a:r>
          </a:p>
          <a:p>
            <a:pPr algn="ctr"/>
            <a:r>
              <a:rPr lang="en-US" altLang="zh-CN" sz="1200" i="1" dirty="0"/>
              <a:t>HP/energy/ammo maximum, Attack damage, Supplies</a:t>
            </a:r>
            <a:endParaRPr lang="zh-CN" altLang="en-US" sz="1200" i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168307-C773-426A-829E-9A4728B33FAB}"/>
              </a:ext>
            </a:extLst>
          </p:cNvPr>
          <p:cNvSpPr/>
          <p:nvPr/>
        </p:nvSpPr>
        <p:spPr>
          <a:xfrm>
            <a:off x="4353017" y="905562"/>
            <a:ext cx="1056443" cy="740107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Convert</a:t>
            </a:r>
          </a:p>
          <a:p>
            <a:pPr algn="ctr"/>
            <a:r>
              <a:rPr lang="en-US" altLang="zh-CN" sz="1200" i="1" dirty="0"/>
              <a:t>Turn energy into HP</a:t>
            </a:r>
            <a:endParaRPr lang="zh-CN" altLang="en-US" sz="1200" i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A5E501-6FD2-4AF8-A4A1-7019FFEB716D}"/>
              </a:ext>
            </a:extLst>
          </p:cNvPr>
          <p:cNvSpPr/>
          <p:nvPr/>
        </p:nvSpPr>
        <p:spPr>
          <a:xfrm>
            <a:off x="6781800" y="905562"/>
            <a:ext cx="1056443" cy="740108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Supply</a:t>
            </a:r>
          </a:p>
          <a:p>
            <a:pPr algn="ctr"/>
            <a:r>
              <a:rPr lang="en-US" altLang="zh-CN" sz="1200" i="1" dirty="0"/>
              <a:t>Request supply helicopter</a:t>
            </a:r>
            <a:endParaRPr lang="zh-CN" altLang="en-US" sz="1200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3AECE2-C3C7-480D-979A-7AF1920DD31B}"/>
              </a:ext>
            </a:extLst>
          </p:cNvPr>
          <p:cNvSpPr txBox="1"/>
          <p:nvPr/>
        </p:nvSpPr>
        <p:spPr>
          <a:xfrm>
            <a:off x="6329779" y="4635772"/>
            <a:ext cx="163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406FC4"/>
                </a:solidFill>
              </a:rPr>
              <a:t>Recover</a:t>
            </a:r>
            <a:endParaRPr lang="zh-CN" altLang="en-US" sz="1200" b="1" dirty="0">
              <a:solidFill>
                <a:srgbClr val="406FC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140B95-00E0-4D78-BBEA-168D5758CFD2}"/>
              </a:ext>
            </a:extLst>
          </p:cNvPr>
          <p:cNvSpPr txBox="1"/>
          <p:nvPr/>
        </p:nvSpPr>
        <p:spPr>
          <a:xfrm>
            <a:off x="5246751" y="4543438"/>
            <a:ext cx="73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3078BA"/>
                </a:solidFill>
              </a:rPr>
              <a:t>Trade for</a:t>
            </a:r>
            <a:endParaRPr lang="zh-CN" altLang="en-US" sz="1200" b="1" dirty="0">
              <a:solidFill>
                <a:srgbClr val="3078BA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D67F12-9980-4E74-B358-C7C7412908C4}"/>
              </a:ext>
            </a:extLst>
          </p:cNvPr>
          <p:cNvSpPr/>
          <p:nvPr/>
        </p:nvSpPr>
        <p:spPr>
          <a:xfrm>
            <a:off x="821569" y="3005599"/>
            <a:ext cx="1056443" cy="846801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Buff</a:t>
            </a:r>
          </a:p>
          <a:p>
            <a:pPr algn="ctr"/>
            <a:r>
              <a:rPr lang="en-US" altLang="zh-CN" sz="1200" i="1" dirty="0"/>
              <a:t>Sense overload,  Slow motion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453504-E242-4F9E-877C-1275943B56CD}"/>
              </a:ext>
            </a:extLst>
          </p:cNvPr>
          <p:cNvSpPr/>
          <p:nvPr/>
        </p:nvSpPr>
        <p:spPr>
          <a:xfrm>
            <a:off x="2586383" y="4067175"/>
            <a:ext cx="1185183" cy="807373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Disturb</a:t>
            </a:r>
          </a:p>
          <a:p>
            <a:pPr algn="ctr"/>
            <a:r>
              <a:rPr lang="en-US" altLang="zh-CN" sz="1200" i="1" dirty="0"/>
              <a:t>Hack enemies,</a:t>
            </a:r>
          </a:p>
          <a:p>
            <a:pPr algn="ctr"/>
            <a:r>
              <a:rPr lang="en-US" altLang="zh-CN" sz="1200" i="1" dirty="0"/>
              <a:t>EMP explosion</a:t>
            </a:r>
            <a:endParaRPr lang="zh-CN" altLang="en-US" sz="1200" i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33DC583-3999-4FBC-8C0D-F6AFA4AEC07D}"/>
              </a:ext>
            </a:extLst>
          </p:cNvPr>
          <p:cNvCxnSpPr>
            <a:endCxn id="24" idx="3"/>
          </p:cNvCxnSpPr>
          <p:nvPr/>
        </p:nvCxnSpPr>
        <p:spPr>
          <a:xfrm flipH="1">
            <a:off x="3771566" y="3693909"/>
            <a:ext cx="1919020" cy="7769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04937E-4B3B-461C-848C-54593FCE2040}"/>
              </a:ext>
            </a:extLst>
          </p:cNvPr>
          <p:cNvCxnSpPr>
            <a:cxnSpLocks/>
            <a:stCxn id="2" idx="1"/>
            <a:endCxn id="23" idx="3"/>
          </p:cNvCxnSpPr>
          <p:nvPr/>
        </p:nvCxnSpPr>
        <p:spPr>
          <a:xfrm flipH="1">
            <a:off x="1878012" y="3429000"/>
            <a:ext cx="35321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2D2407C-DF9D-4703-8C94-73350E7CDE01}"/>
              </a:ext>
            </a:extLst>
          </p:cNvPr>
          <p:cNvCxnSpPr>
            <a:cxnSpLocks/>
          </p:cNvCxnSpPr>
          <p:nvPr/>
        </p:nvCxnSpPr>
        <p:spPr>
          <a:xfrm flipH="1" flipV="1">
            <a:off x="3405364" y="2116446"/>
            <a:ext cx="2373999" cy="9733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B7F196D-C5F6-4C5C-B695-188B2AAB4C05}"/>
              </a:ext>
            </a:extLst>
          </p:cNvPr>
          <p:cNvCxnSpPr>
            <a:stCxn id="2" idx="0"/>
            <a:endCxn id="19" idx="2"/>
          </p:cNvCxnSpPr>
          <p:nvPr/>
        </p:nvCxnSpPr>
        <p:spPr>
          <a:xfrm flipH="1" flipV="1">
            <a:off x="4881239" y="1645669"/>
            <a:ext cx="1214761" cy="11451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B817F17-CA60-405D-AA0F-890EE74F6550}"/>
              </a:ext>
            </a:extLst>
          </p:cNvPr>
          <p:cNvCxnSpPr>
            <a:stCxn id="2" idx="0"/>
            <a:endCxn id="20" idx="2"/>
          </p:cNvCxnSpPr>
          <p:nvPr/>
        </p:nvCxnSpPr>
        <p:spPr>
          <a:xfrm flipV="1">
            <a:off x="6096000" y="1645670"/>
            <a:ext cx="1214022" cy="114515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D8B4AF4-F522-498A-90B0-90A721F95B8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6781800" y="3376040"/>
            <a:ext cx="2523780" cy="529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42D7B13-401B-4F4D-B4D8-27DC31BD7E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34150" y="3693301"/>
            <a:ext cx="1826228" cy="8051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7477C95-D647-428C-9D95-02ADEE856AA6}"/>
              </a:ext>
            </a:extLst>
          </p:cNvPr>
          <p:cNvSpPr/>
          <p:nvPr/>
        </p:nvSpPr>
        <p:spPr>
          <a:xfrm>
            <a:off x="8462016" y="5439513"/>
            <a:ext cx="1289478" cy="6545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Environment/Enemy Loot</a:t>
            </a:r>
            <a:endParaRPr lang="zh-CN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432E7D-3681-4467-9FC1-2367B279CD82}"/>
              </a:ext>
            </a:extLst>
          </p:cNvPr>
          <p:cNvSpPr/>
          <p:nvPr/>
        </p:nvSpPr>
        <p:spPr>
          <a:xfrm>
            <a:off x="2440506" y="5476118"/>
            <a:ext cx="1476936" cy="5813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Level Reward</a:t>
            </a:r>
            <a:endParaRPr lang="zh-CN" altLang="en-US" sz="1400" b="1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69EC14-40FD-4828-9782-57AE2B6105A3}"/>
              </a:ext>
            </a:extLst>
          </p:cNvPr>
          <p:cNvCxnSpPr>
            <a:stCxn id="48" idx="3"/>
            <a:endCxn id="6" idx="1"/>
          </p:cNvCxnSpPr>
          <p:nvPr/>
        </p:nvCxnSpPr>
        <p:spPr>
          <a:xfrm>
            <a:off x="3917442" y="5766786"/>
            <a:ext cx="1650336" cy="0"/>
          </a:xfrm>
          <a:prstGeom prst="straightConnector1">
            <a:avLst/>
          </a:prstGeom>
          <a:ln>
            <a:solidFill>
              <a:srgbClr val="42B7C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D7C686F-3E50-455A-B0B0-ABC996B12BD6}"/>
              </a:ext>
            </a:extLst>
          </p:cNvPr>
          <p:cNvCxnSpPr>
            <a:stCxn id="47" idx="1"/>
            <a:endCxn id="6" idx="3"/>
          </p:cNvCxnSpPr>
          <p:nvPr/>
        </p:nvCxnSpPr>
        <p:spPr>
          <a:xfrm flipH="1">
            <a:off x="6624221" y="5766785"/>
            <a:ext cx="1837795" cy="1"/>
          </a:xfrm>
          <a:prstGeom prst="straightConnector1">
            <a:avLst/>
          </a:prstGeom>
          <a:ln>
            <a:solidFill>
              <a:srgbClr val="42B7CE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5A9459C-39C9-41C5-98A0-C90A02EC5C21}"/>
              </a:ext>
            </a:extLst>
          </p:cNvPr>
          <p:cNvSpPr/>
          <p:nvPr/>
        </p:nvSpPr>
        <p:spPr>
          <a:xfrm>
            <a:off x="8888016" y="1577285"/>
            <a:ext cx="1213278" cy="740882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Move</a:t>
            </a:r>
          </a:p>
          <a:p>
            <a:pPr algn="ctr"/>
            <a:r>
              <a:rPr lang="en-US" altLang="zh-CN" sz="1200" i="1" dirty="0"/>
              <a:t>teleport</a:t>
            </a:r>
            <a:endParaRPr lang="zh-CN" altLang="en-US" sz="1200" i="1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4E2FEE7-A77C-45B2-8B1E-93692574B32B}"/>
              </a:ext>
            </a:extLst>
          </p:cNvPr>
          <p:cNvCxnSpPr>
            <a:cxnSpLocks/>
          </p:cNvCxnSpPr>
          <p:nvPr/>
        </p:nvCxnSpPr>
        <p:spPr>
          <a:xfrm flipH="1">
            <a:off x="6465904" y="2314562"/>
            <a:ext cx="2422112" cy="7971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7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56DDA-5499-43DB-93B7-DCD9EAF660A6}"/>
              </a:ext>
            </a:extLst>
          </p:cNvPr>
          <p:cNvSpPr/>
          <p:nvPr/>
        </p:nvSpPr>
        <p:spPr>
          <a:xfrm>
            <a:off x="4848225" y="5381625"/>
            <a:ext cx="2476500" cy="571499"/>
          </a:xfrm>
          <a:prstGeom prst="rect">
            <a:avLst/>
          </a:prstGeom>
          <a:solidFill>
            <a:srgbClr val="9900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 Pace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41A263-7A5E-4E00-B504-CA36349A19E4}"/>
              </a:ext>
            </a:extLst>
          </p:cNvPr>
          <p:cNvSpPr/>
          <p:nvPr/>
        </p:nvSpPr>
        <p:spPr>
          <a:xfrm>
            <a:off x="261458" y="4085044"/>
            <a:ext cx="1319214" cy="716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Slow motion system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5F8D14-41F7-4EF9-9280-98B0373834CF}"/>
              </a:ext>
            </a:extLst>
          </p:cNvPr>
          <p:cNvSpPr/>
          <p:nvPr/>
        </p:nvSpPr>
        <p:spPr>
          <a:xfrm>
            <a:off x="385759" y="2639902"/>
            <a:ext cx="1143001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action delay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D9BE86-5773-4A68-9410-B68E9962AA64}"/>
              </a:ext>
            </a:extLst>
          </p:cNvPr>
          <p:cNvSpPr/>
          <p:nvPr/>
        </p:nvSpPr>
        <p:spPr>
          <a:xfrm>
            <a:off x="6500927" y="524083"/>
            <a:ext cx="76398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Spawn position</a:t>
            </a:r>
            <a:endParaRPr lang="zh-CN" altLang="en-US" sz="12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DF2153-6D69-4B03-9FC1-31EA249B899B}"/>
              </a:ext>
            </a:extLst>
          </p:cNvPr>
          <p:cNvSpPr/>
          <p:nvPr/>
        </p:nvSpPr>
        <p:spPr>
          <a:xfrm>
            <a:off x="5253037" y="3969073"/>
            <a:ext cx="1666875" cy="9858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Amount of information</a:t>
            </a:r>
            <a:endParaRPr lang="zh-CN" altLang="en-US" sz="1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C93932-B80D-4796-BBFC-26AA507ABD53}"/>
              </a:ext>
            </a:extLst>
          </p:cNvPr>
          <p:cNvSpPr/>
          <p:nvPr/>
        </p:nvSpPr>
        <p:spPr>
          <a:xfrm>
            <a:off x="8203883" y="3969073"/>
            <a:ext cx="1666875" cy="9858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Variances &amp;  unpredictability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BBED0C-F1BE-455F-95E8-2A2E0CB30B23}"/>
              </a:ext>
            </a:extLst>
          </p:cNvPr>
          <p:cNvSpPr/>
          <p:nvPr/>
        </p:nvSpPr>
        <p:spPr>
          <a:xfrm>
            <a:off x="8463789" y="2627111"/>
            <a:ext cx="1143001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 Behavior</a:t>
            </a:r>
            <a:endParaRPr lang="zh-CN" altLang="en-US" sz="1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EC605F-01F5-4468-A8D3-253A20FC4CB0}"/>
              </a:ext>
            </a:extLst>
          </p:cNvPr>
          <p:cNvSpPr/>
          <p:nvPr/>
        </p:nvSpPr>
        <p:spPr>
          <a:xfrm>
            <a:off x="3996367" y="2571031"/>
            <a:ext cx="1428750" cy="7000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Looted weapons &amp; recovery items</a:t>
            </a:r>
            <a:endParaRPr lang="zh-CN" altLang="en-US" sz="1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D42AB4-72AD-4B96-9044-D67084DF2DCF}"/>
              </a:ext>
            </a:extLst>
          </p:cNvPr>
          <p:cNvSpPr/>
          <p:nvPr/>
        </p:nvSpPr>
        <p:spPr>
          <a:xfrm>
            <a:off x="2205036" y="3950495"/>
            <a:ext cx="1666875" cy="9858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Reaction time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677992-C230-46D8-A97D-02B4AF199046}"/>
              </a:ext>
            </a:extLst>
          </p:cNvPr>
          <p:cNvSpPr/>
          <p:nvPr/>
        </p:nvSpPr>
        <p:spPr>
          <a:xfrm>
            <a:off x="10395951" y="2616858"/>
            <a:ext cx="1428750" cy="7000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Combination of enemy types</a:t>
            </a:r>
            <a:endParaRPr lang="zh-CN" altLang="en-US" sz="1400" b="1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F63AB68-AFE4-4B23-8B78-FBFC31F87648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3038474" y="4936333"/>
            <a:ext cx="1809751" cy="514349"/>
          </a:xfrm>
          <a:prstGeom prst="line">
            <a:avLst/>
          </a:prstGeom>
          <a:ln>
            <a:solidFill>
              <a:srgbClr val="9900C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2811E1B-D26A-477C-B51C-189BD0EC1D09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V="1">
            <a:off x="6086475" y="4954911"/>
            <a:ext cx="0" cy="426714"/>
          </a:xfrm>
          <a:prstGeom prst="line">
            <a:avLst/>
          </a:prstGeom>
          <a:ln>
            <a:solidFill>
              <a:srgbClr val="9900C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36F9B86-3CF2-440B-AE80-544CF492334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324724" y="4954911"/>
            <a:ext cx="1712597" cy="426716"/>
          </a:xfrm>
          <a:prstGeom prst="line">
            <a:avLst/>
          </a:prstGeom>
          <a:ln>
            <a:solidFill>
              <a:srgbClr val="9900C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09058CA-0C14-45F0-BC22-88BDA920365E}"/>
              </a:ext>
            </a:extLst>
          </p:cNvPr>
          <p:cNvSpPr/>
          <p:nvPr/>
        </p:nvSpPr>
        <p:spPr>
          <a:xfrm>
            <a:off x="7324724" y="1117347"/>
            <a:ext cx="1143001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 Position</a:t>
            </a:r>
            <a:endParaRPr lang="zh-CN" altLang="en-US" sz="14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D43302-039F-4B1E-8E69-E8DBE558D947}"/>
              </a:ext>
            </a:extLst>
          </p:cNvPr>
          <p:cNvSpPr/>
          <p:nvPr/>
        </p:nvSpPr>
        <p:spPr>
          <a:xfrm>
            <a:off x="2205036" y="2639902"/>
            <a:ext cx="1143001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Fast enemy movement</a:t>
            </a:r>
            <a:endParaRPr lang="zh-CN" altLang="en-US" sz="1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25744A-F0B1-4DAE-BA3D-0F0FA06AE0F9}"/>
              </a:ext>
            </a:extLst>
          </p:cNvPr>
          <p:cNvSpPr/>
          <p:nvPr/>
        </p:nvSpPr>
        <p:spPr>
          <a:xfrm>
            <a:off x="6193438" y="2599709"/>
            <a:ext cx="1428750" cy="6310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Environmental </a:t>
            </a:r>
          </a:p>
          <a:p>
            <a:pPr algn="ctr"/>
            <a:r>
              <a:rPr lang="en-US" altLang="zh-CN" sz="1400" b="1" dirty="0"/>
              <a:t>threats</a:t>
            </a:r>
            <a:endParaRPr lang="zh-CN" altLang="en-US" sz="1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4C7CE47-AFFD-491F-8DA3-E55CAE920FF3}"/>
              </a:ext>
            </a:extLst>
          </p:cNvPr>
          <p:cNvSpPr/>
          <p:nvPr/>
        </p:nvSpPr>
        <p:spPr>
          <a:xfrm>
            <a:off x="385759" y="1507354"/>
            <a:ext cx="1143001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Execution time limit</a:t>
            </a:r>
            <a:endParaRPr lang="zh-CN" altLang="en-US" sz="1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55E9F-EB27-40DE-96ED-DD3D28BA1CBB}"/>
              </a:ext>
            </a:extLst>
          </p:cNvPr>
          <p:cNvSpPr/>
          <p:nvPr/>
        </p:nvSpPr>
        <p:spPr>
          <a:xfrm>
            <a:off x="2205036" y="1507354"/>
            <a:ext cx="1143001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Bullet Speed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E33F653-C52B-443A-A364-F5B63D486AAF}"/>
              </a:ext>
            </a:extLst>
          </p:cNvPr>
          <p:cNvSpPr/>
          <p:nvPr/>
        </p:nvSpPr>
        <p:spPr>
          <a:xfrm>
            <a:off x="8467725" y="524083"/>
            <a:ext cx="76398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Teleport</a:t>
            </a:r>
            <a:endParaRPr lang="zh-CN" altLang="en-US" sz="12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41980A-1EC6-4960-8629-1AF3FE3B6169}"/>
              </a:ext>
            </a:extLst>
          </p:cNvPr>
          <p:cNvSpPr/>
          <p:nvPr/>
        </p:nvSpPr>
        <p:spPr>
          <a:xfrm>
            <a:off x="7475153" y="524083"/>
            <a:ext cx="76398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Move</a:t>
            </a:r>
            <a:endParaRPr lang="zh-CN" altLang="en-US" sz="12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32ECE1-0D1D-41CF-97E7-1209D955DF4F}"/>
              </a:ext>
            </a:extLst>
          </p:cNvPr>
          <p:cNvSpPr/>
          <p:nvPr/>
        </p:nvSpPr>
        <p:spPr>
          <a:xfrm>
            <a:off x="5934258" y="2008121"/>
            <a:ext cx="89011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Explosives</a:t>
            </a:r>
            <a:endParaRPr lang="zh-CN" altLang="en-US" sz="12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2E6419C-1DAA-4AC0-98D0-796FCF354A73}"/>
              </a:ext>
            </a:extLst>
          </p:cNvPr>
          <p:cNvSpPr/>
          <p:nvPr/>
        </p:nvSpPr>
        <p:spPr>
          <a:xfrm>
            <a:off x="6922113" y="1998825"/>
            <a:ext cx="89011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Security system</a:t>
            </a:r>
            <a:endParaRPr lang="zh-CN" altLang="en-US" sz="12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F07F87-7903-4DA1-ADD7-85DCFE3CCF5F}"/>
              </a:ext>
            </a:extLst>
          </p:cNvPr>
          <p:cNvSpPr/>
          <p:nvPr/>
        </p:nvSpPr>
        <p:spPr>
          <a:xfrm>
            <a:off x="8193689" y="2008121"/>
            <a:ext cx="76398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Attack Type</a:t>
            </a:r>
            <a:endParaRPr lang="zh-CN" altLang="en-US" sz="12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F6D6EA2-D39E-4EDC-834C-068AB078FA34}"/>
              </a:ext>
            </a:extLst>
          </p:cNvPr>
          <p:cNvSpPr/>
          <p:nvPr/>
        </p:nvSpPr>
        <p:spPr>
          <a:xfrm>
            <a:off x="9112740" y="2008121"/>
            <a:ext cx="763989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Movement</a:t>
            </a:r>
            <a:endParaRPr lang="zh-CN" altLang="en-US" sz="12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5939B73-C075-4F8D-8A2A-705E3707854F}"/>
              </a:ext>
            </a:extLst>
          </p:cNvPr>
          <p:cNvSpPr/>
          <p:nvPr/>
        </p:nvSpPr>
        <p:spPr>
          <a:xfrm>
            <a:off x="4050783" y="1539087"/>
            <a:ext cx="1228725" cy="626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Player Status</a:t>
            </a:r>
            <a:endParaRPr lang="zh-CN" altLang="en-US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57CEAB-0EA2-4463-9008-A7E99DD073A2}"/>
              </a:ext>
            </a:extLst>
          </p:cNvPr>
          <p:cNvSpPr/>
          <p:nvPr/>
        </p:nvSpPr>
        <p:spPr>
          <a:xfrm>
            <a:off x="3613494" y="936878"/>
            <a:ext cx="457493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HP</a:t>
            </a:r>
            <a:endParaRPr lang="zh-CN" altLang="en-US" sz="12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A5A4F3-BC33-4E89-91C8-9A69E77BB1DF}"/>
              </a:ext>
            </a:extLst>
          </p:cNvPr>
          <p:cNvSpPr/>
          <p:nvPr/>
        </p:nvSpPr>
        <p:spPr>
          <a:xfrm>
            <a:off x="4262322" y="930881"/>
            <a:ext cx="673002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Energy</a:t>
            </a:r>
            <a:endParaRPr lang="zh-CN" altLang="en-US" sz="12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545793-10C2-4692-8294-04083D672AD1}"/>
              </a:ext>
            </a:extLst>
          </p:cNvPr>
          <p:cNvSpPr/>
          <p:nvPr/>
        </p:nvSpPr>
        <p:spPr>
          <a:xfrm>
            <a:off x="5073476" y="920052"/>
            <a:ext cx="673003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Ammo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697924-AC37-42AA-8580-B0668CC873C6}"/>
              </a:ext>
            </a:extLst>
          </p:cNvPr>
          <p:cNvSpPr/>
          <p:nvPr/>
        </p:nvSpPr>
        <p:spPr>
          <a:xfrm>
            <a:off x="10282735" y="1507354"/>
            <a:ext cx="792737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Close Combat</a:t>
            </a:r>
            <a:endParaRPr lang="zh-CN" altLang="en-US" sz="12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E30776-C080-42B4-BBC3-1C2E75D33D55}"/>
              </a:ext>
            </a:extLst>
          </p:cNvPr>
          <p:cNvSpPr/>
          <p:nvPr/>
        </p:nvSpPr>
        <p:spPr>
          <a:xfrm>
            <a:off x="11151759" y="1507354"/>
            <a:ext cx="792736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Shooter</a:t>
            </a:r>
            <a:endParaRPr lang="zh-CN" altLang="en-US" sz="12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CBD8295-923D-4636-B828-7DE646ECE725}"/>
              </a:ext>
            </a:extLst>
          </p:cNvPr>
          <p:cNvSpPr/>
          <p:nvPr/>
        </p:nvSpPr>
        <p:spPr>
          <a:xfrm>
            <a:off x="11151759" y="2027150"/>
            <a:ext cx="842765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Self-explosive</a:t>
            </a:r>
            <a:endParaRPr lang="zh-CN" altLang="en-US" sz="12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EB36349-E874-4D64-B890-9426296FCADA}"/>
              </a:ext>
            </a:extLst>
          </p:cNvPr>
          <p:cNvSpPr/>
          <p:nvPr/>
        </p:nvSpPr>
        <p:spPr>
          <a:xfrm>
            <a:off x="10232708" y="2029790"/>
            <a:ext cx="842765" cy="4267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Area attack</a:t>
            </a:r>
            <a:endParaRPr lang="zh-CN" altLang="en-US" sz="1200" b="1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10C1E48-516F-431D-84F0-CD2C96F7CA5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rot="10800000">
            <a:off x="1580672" y="4443414"/>
            <a:ext cx="624364" cy="12700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CF173CD-CA95-4969-ACA6-6F2AE9B2625F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1528760" y="2953036"/>
            <a:ext cx="676276" cy="1490378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BAA3978-736B-4655-B623-AB46F92F66DC}"/>
              </a:ext>
            </a:extLst>
          </p:cNvPr>
          <p:cNvCxnSpPr>
            <a:stCxn id="36" idx="3"/>
            <a:endCxn id="17" idx="1"/>
          </p:cNvCxnSpPr>
          <p:nvPr/>
        </p:nvCxnSpPr>
        <p:spPr>
          <a:xfrm>
            <a:off x="1528760" y="1820488"/>
            <a:ext cx="676276" cy="2622926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7ABAEAC-A004-450B-B60E-0930A004B66C}"/>
              </a:ext>
            </a:extLst>
          </p:cNvPr>
          <p:cNvCxnSpPr>
            <a:stCxn id="37" idx="1"/>
          </p:cNvCxnSpPr>
          <p:nvPr/>
        </p:nvCxnSpPr>
        <p:spPr>
          <a:xfrm flipH="1">
            <a:off x="1838325" y="1820488"/>
            <a:ext cx="366711" cy="0"/>
          </a:xfrm>
          <a:prstGeom prst="line">
            <a:avLst/>
          </a:prstGeom>
          <a:ln>
            <a:solidFill>
              <a:srgbClr val="660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9CCBD90-F369-4C16-8E17-7743EACD358A}"/>
              </a:ext>
            </a:extLst>
          </p:cNvPr>
          <p:cNvCxnSpPr>
            <a:stCxn id="34" idx="1"/>
          </p:cNvCxnSpPr>
          <p:nvPr/>
        </p:nvCxnSpPr>
        <p:spPr>
          <a:xfrm flipH="1">
            <a:off x="1838325" y="2953036"/>
            <a:ext cx="366711" cy="0"/>
          </a:xfrm>
          <a:prstGeom prst="line">
            <a:avLst/>
          </a:prstGeom>
          <a:ln>
            <a:solidFill>
              <a:srgbClr val="660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98834C9E-0301-4D1E-8FC3-1B86FBC909B2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rot="16200000" flipH="1">
            <a:off x="5049631" y="2932228"/>
            <a:ext cx="697955" cy="1375733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21145A3-AA67-4D47-A055-E79FAB952B8C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rot="5400000">
            <a:off x="6127976" y="3189236"/>
            <a:ext cx="738336" cy="821338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52070A6-F599-4EAC-90D2-5BA4EC7C390C}"/>
              </a:ext>
            </a:extLst>
          </p:cNvPr>
          <p:cNvCxnSpPr>
            <a:stCxn id="44" idx="2"/>
            <a:endCxn id="11" idx="0"/>
          </p:cNvCxnSpPr>
          <p:nvPr/>
        </p:nvCxnSpPr>
        <p:spPr>
          <a:xfrm rot="16200000" flipH="1">
            <a:off x="4473951" y="2356548"/>
            <a:ext cx="1803719" cy="1421329"/>
          </a:xfrm>
          <a:prstGeom prst="bentConnector3">
            <a:avLst>
              <a:gd name="adj1" fmla="val 18315"/>
            </a:avLst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30CBF03-AEB4-4F2D-ADD0-1463AD3EEC24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rot="16200000" flipH="1">
            <a:off x="4165947" y="1039887"/>
            <a:ext cx="175493" cy="822905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A303A9E6-37EE-45C8-B094-D7D9F418F1E6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rot="5400000">
            <a:off x="4941403" y="1070511"/>
            <a:ext cx="192319" cy="744832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07EECE68-4BE6-48EA-9B1C-380617A6A609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 rot="16200000" flipH="1">
            <a:off x="4541239" y="1415180"/>
            <a:ext cx="181490" cy="66323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DFDCE4C-805F-4162-93BA-6DE21E5574CA}"/>
              </a:ext>
            </a:extLst>
          </p:cNvPr>
          <p:cNvCxnSpPr>
            <a:stCxn id="40" idx="2"/>
            <a:endCxn id="35" idx="0"/>
          </p:cNvCxnSpPr>
          <p:nvPr/>
        </p:nvCxnSpPr>
        <p:spPr>
          <a:xfrm rot="16200000" flipH="1">
            <a:off x="6561129" y="2253025"/>
            <a:ext cx="164872" cy="528495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C708E8E3-C6F8-4D90-BB38-6468752B824A}"/>
              </a:ext>
            </a:extLst>
          </p:cNvPr>
          <p:cNvCxnSpPr>
            <a:stCxn id="41" idx="2"/>
            <a:endCxn id="35" idx="0"/>
          </p:cNvCxnSpPr>
          <p:nvPr/>
        </p:nvCxnSpPr>
        <p:spPr>
          <a:xfrm rot="5400000">
            <a:off x="7050409" y="2282945"/>
            <a:ext cx="174168" cy="459360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E207B4F-93E4-456B-9805-6F93D3C6268A}"/>
              </a:ext>
            </a:extLst>
          </p:cNvPr>
          <p:cNvCxnSpPr>
            <a:stCxn id="42" idx="2"/>
            <a:endCxn id="13" idx="0"/>
          </p:cNvCxnSpPr>
          <p:nvPr/>
        </p:nvCxnSpPr>
        <p:spPr>
          <a:xfrm rot="16200000" flipH="1">
            <a:off x="8709350" y="2301171"/>
            <a:ext cx="192274" cy="459606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9161F918-7F22-47CE-BAC5-CB47619F620B}"/>
              </a:ext>
            </a:extLst>
          </p:cNvPr>
          <p:cNvCxnSpPr>
            <a:stCxn id="43" idx="2"/>
            <a:endCxn id="13" idx="0"/>
          </p:cNvCxnSpPr>
          <p:nvPr/>
        </p:nvCxnSpPr>
        <p:spPr>
          <a:xfrm rot="5400000">
            <a:off x="9168876" y="2301252"/>
            <a:ext cx="192274" cy="459445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DC49DA8E-A987-4F45-B992-2CC400A7C125}"/>
              </a:ext>
            </a:extLst>
          </p:cNvPr>
          <p:cNvCxnSpPr>
            <a:stCxn id="10" idx="2"/>
            <a:endCxn id="33" idx="0"/>
          </p:cNvCxnSpPr>
          <p:nvPr/>
        </p:nvCxnSpPr>
        <p:spPr>
          <a:xfrm rot="16200000" flipH="1">
            <a:off x="7306299" y="527421"/>
            <a:ext cx="166548" cy="1013303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A8CBD127-1654-4ACE-9F82-5C4074DFBFDF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 rot="5400000">
            <a:off x="8289699" y="557326"/>
            <a:ext cx="166548" cy="953495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B6444516-3037-4E1C-A1F4-E45C24E1116F}"/>
              </a:ext>
            </a:extLst>
          </p:cNvPr>
          <p:cNvCxnSpPr>
            <a:stCxn id="39" idx="2"/>
            <a:endCxn id="33" idx="0"/>
          </p:cNvCxnSpPr>
          <p:nvPr/>
        </p:nvCxnSpPr>
        <p:spPr>
          <a:xfrm rot="16200000" flipH="1">
            <a:off x="7793412" y="1014534"/>
            <a:ext cx="166548" cy="39077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A58FB356-0FC9-4E5E-99C1-180A5D2D38FF}"/>
              </a:ext>
            </a:extLst>
          </p:cNvPr>
          <p:cNvCxnSpPr>
            <a:stCxn id="51" idx="2"/>
            <a:endCxn id="18" idx="0"/>
          </p:cNvCxnSpPr>
          <p:nvPr/>
        </p:nvCxnSpPr>
        <p:spPr>
          <a:xfrm rot="16200000" flipH="1">
            <a:off x="10802032" y="2308564"/>
            <a:ext cx="160352" cy="456235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BC68F2E1-D26E-4AEF-B511-25953114E286}"/>
              </a:ext>
            </a:extLst>
          </p:cNvPr>
          <p:cNvCxnSpPr>
            <a:stCxn id="50" idx="2"/>
            <a:endCxn id="18" idx="0"/>
          </p:cNvCxnSpPr>
          <p:nvPr/>
        </p:nvCxnSpPr>
        <p:spPr>
          <a:xfrm rot="5400000">
            <a:off x="11260238" y="2303954"/>
            <a:ext cx="162992" cy="462816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B0A749CA-2004-4567-B827-D5D39ABEB499}"/>
              </a:ext>
            </a:extLst>
          </p:cNvPr>
          <p:cNvCxnSpPr>
            <a:stCxn id="48" idx="2"/>
          </p:cNvCxnSpPr>
          <p:nvPr/>
        </p:nvCxnSpPr>
        <p:spPr>
          <a:xfrm rot="16200000" flipH="1">
            <a:off x="10576235" y="2036939"/>
            <a:ext cx="636961" cy="431222"/>
          </a:xfrm>
          <a:prstGeom prst="bentConnector3">
            <a:avLst>
              <a:gd name="adj1" fmla="val 11120"/>
            </a:avLst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0BEEDF96-87F7-4EF0-BD9C-5092D0B45D34}"/>
              </a:ext>
            </a:extLst>
          </p:cNvPr>
          <p:cNvCxnSpPr>
            <a:stCxn id="49" idx="2"/>
            <a:endCxn id="18" idx="0"/>
          </p:cNvCxnSpPr>
          <p:nvPr/>
        </p:nvCxnSpPr>
        <p:spPr>
          <a:xfrm rot="5400000">
            <a:off x="10987833" y="2056564"/>
            <a:ext cx="682788" cy="437801"/>
          </a:xfrm>
          <a:prstGeom prst="bentConnector3">
            <a:avLst>
              <a:gd name="adj1" fmla="val 10009"/>
            </a:avLst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EFE6C6E-B386-4519-B50C-9DC882333824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8678458" y="3610209"/>
            <a:ext cx="715695" cy="2031"/>
          </a:xfrm>
          <a:prstGeom prst="bentConnector3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0FC32255-A93D-49DA-B069-DE7B978733D0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9037322" y="3360419"/>
            <a:ext cx="2038151" cy="608653"/>
          </a:xfrm>
          <a:prstGeom prst="bentConnector2">
            <a:avLst/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043F025-0B49-4D1C-958B-E862A33C274A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rot="16200000" flipH="1">
            <a:off x="7354044" y="2285795"/>
            <a:ext cx="2225459" cy="1141096"/>
          </a:xfrm>
          <a:prstGeom prst="bentConnector3">
            <a:avLst>
              <a:gd name="adj1" fmla="val 73808"/>
            </a:avLst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EB165BC-4B87-4FA9-A8BB-2A5E8484A18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919912" y="3771900"/>
            <a:ext cx="2128513" cy="690092"/>
          </a:xfrm>
          <a:prstGeom prst="bentConnector3">
            <a:avLst>
              <a:gd name="adj1" fmla="val 50000"/>
            </a:avLst>
          </a:prstGeom>
          <a:ln>
            <a:solidFill>
              <a:srgbClr val="66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3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id="{4BB1709E-816B-46E1-B47C-C909E402A500}"/>
              </a:ext>
            </a:extLst>
          </p:cNvPr>
          <p:cNvSpPr/>
          <p:nvPr/>
        </p:nvSpPr>
        <p:spPr>
          <a:xfrm>
            <a:off x="1404646" y="2828925"/>
            <a:ext cx="1386179" cy="1200150"/>
          </a:xfrm>
          <a:prstGeom prst="diamond">
            <a:avLst/>
          </a:prstGeom>
          <a:solidFill>
            <a:srgbClr val="CC00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Player</a:t>
            </a:r>
            <a:endParaRPr lang="zh-CN" altLang="en-US" sz="1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4D96E0-99C0-4AD4-A497-3AABC3C0CDA4}"/>
              </a:ext>
            </a:extLst>
          </p:cNvPr>
          <p:cNvSpPr/>
          <p:nvPr/>
        </p:nvSpPr>
        <p:spPr>
          <a:xfrm>
            <a:off x="1404645" y="5310651"/>
            <a:ext cx="1386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South District, </a:t>
            </a:r>
            <a:r>
              <a:rPr lang="en-US" altLang="zh-CN" sz="1400" b="1" dirty="0" err="1"/>
              <a:t>Rengkok</a:t>
            </a:r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919612-516B-42EC-8744-1ED40B2EAD4F}"/>
              </a:ext>
            </a:extLst>
          </p:cNvPr>
          <p:cNvSpPr/>
          <p:nvPr/>
        </p:nvSpPr>
        <p:spPr>
          <a:xfrm>
            <a:off x="4905375" y="2507836"/>
            <a:ext cx="5943380" cy="1842328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Mission Area</a:t>
            </a:r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C12C97-C627-4E9F-A090-FF863225A1FE}"/>
              </a:ext>
            </a:extLst>
          </p:cNvPr>
          <p:cNvSpPr/>
          <p:nvPr/>
        </p:nvSpPr>
        <p:spPr>
          <a:xfrm>
            <a:off x="5181601" y="2969797"/>
            <a:ext cx="685799" cy="11668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Level 1</a:t>
            </a:r>
            <a:endParaRPr lang="zh-CN" altLang="en-US" sz="1400" b="1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2AA5C1E-BED2-4473-99E5-4241AF6E25C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90825" y="3429000"/>
            <a:ext cx="21145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90904C3-26F1-4A19-BBBC-C4C56B0EB2F6}"/>
              </a:ext>
            </a:extLst>
          </p:cNvPr>
          <p:cNvSpPr/>
          <p:nvPr/>
        </p:nvSpPr>
        <p:spPr>
          <a:xfrm>
            <a:off x="6096000" y="2969797"/>
            <a:ext cx="685799" cy="11668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Level 2</a:t>
            </a:r>
            <a:endParaRPr lang="zh-CN" altLang="en-US" sz="1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35FEEA-8DD4-43DE-A4F5-6CCAA085429E}"/>
              </a:ext>
            </a:extLst>
          </p:cNvPr>
          <p:cNvSpPr/>
          <p:nvPr/>
        </p:nvSpPr>
        <p:spPr>
          <a:xfrm>
            <a:off x="7010399" y="2969797"/>
            <a:ext cx="3609976" cy="11668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899A2E-ABD3-422D-AF6D-402CD509264B}"/>
              </a:ext>
            </a:extLst>
          </p:cNvPr>
          <p:cNvSpPr txBox="1"/>
          <p:nvPr/>
        </p:nvSpPr>
        <p:spPr>
          <a:xfrm>
            <a:off x="3314590" y="1425143"/>
            <a:ext cx="207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Character Build 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8194A7A-B453-450B-B6F9-E9D2352A811B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H="1">
            <a:off x="2790824" y="3429000"/>
            <a:ext cx="8057931" cy="2338851"/>
          </a:xfrm>
          <a:prstGeom prst="bentConnector3">
            <a:avLst>
              <a:gd name="adj1" fmla="val -283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803257-23E0-40B6-95FB-1E56E4F9ED24}"/>
              </a:ext>
            </a:extLst>
          </p:cNvPr>
          <p:cNvSpPr txBox="1"/>
          <p:nvPr/>
        </p:nvSpPr>
        <p:spPr>
          <a:xfrm>
            <a:off x="3619502" y="5384288"/>
            <a:ext cx="207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Return to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001434-D230-45A4-ABC4-C2468FA457F9}"/>
              </a:ext>
            </a:extLst>
          </p:cNvPr>
          <p:cNvSpPr/>
          <p:nvPr/>
        </p:nvSpPr>
        <p:spPr>
          <a:xfrm>
            <a:off x="7048389" y="1321974"/>
            <a:ext cx="1657351" cy="7572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Major story</a:t>
            </a:r>
            <a:endParaRPr lang="zh-CN" altLang="en-US" sz="1400" b="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219F525-5283-495D-AED5-F36FED9089C1}"/>
              </a:ext>
            </a:extLst>
          </p:cNvPr>
          <p:cNvCxnSpPr>
            <a:stCxn id="22" idx="2"/>
            <a:endCxn id="5" idx="0"/>
          </p:cNvCxnSpPr>
          <p:nvPr/>
        </p:nvCxnSpPr>
        <p:spPr>
          <a:xfrm>
            <a:off x="7877065" y="2079211"/>
            <a:ext cx="0" cy="4286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51EC4ED-D220-42BF-85F1-365B5746C0E9}"/>
              </a:ext>
            </a:extLst>
          </p:cNvPr>
          <p:cNvSpPr/>
          <p:nvPr/>
        </p:nvSpPr>
        <p:spPr>
          <a:xfrm>
            <a:off x="1569041" y="4441263"/>
            <a:ext cx="1057386" cy="457200"/>
          </a:xfrm>
          <a:prstGeom prst="rect">
            <a:avLst/>
          </a:prstGeom>
          <a:solidFill>
            <a:srgbClr val="BB72D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Side ops, stories </a:t>
            </a:r>
            <a:endParaRPr lang="zh-CN" altLang="en-US" sz="1400" b="1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3139DAD-B778-4E98-87E4-3C1ADF647D57}"/>
              </a:ext>
            </a:extLst>
          </p:cNvPr>
          <p:cNvCxnSpPr>
            <a:cxnSpLocks/>
            <a:stCxn id="22" idx="1"/>
            <a:endCxn id="3" idx="0"/>
          </p:cNvCxnSpPr>
          <p:nvPr/>
        </p:nvCxnSpPr>
        <p:spPr>
          <a:xfrm rot="10800000" flipV="1">
            <a:off x="2097737" y="1700593"/>
            <a:ext cx="4950653" cy="112833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05111D2-5159-4D51-8BDA-E24D30435C7A}"/>
              </a:ext>
            </a:extLst>
          </p:cNvPr>
          <p:cNvSpPr txBox="1"/>
          <p:nvPr/>
        </p:nvSpPr>
        <p:spPr>
          <a:xfrm>
            <a:off x="3202636" y="3366243"/>
            <a:ext cx="207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Take on mission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9309E7-AD03-45E0-A846-15CE982F6151}"/>
              </a:ext>
            </a:extLst>
          </p:cNvPr>
          <p:cNvCxnSpPr>
            <a:stCxn id="28" idx="2"/>
            <a:endCxn id="4" idx="0"/>
          </p:cNvCxnSpPr>
          <p:nvPr/>
        </p:nvCxnSpPr>
        <p:spPr>
          <a:xfrm>
            <a:off x="2097734" y="4898463"/>
            <a:ext cx="1" cy="4121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FF32491-CD66-4238-8DF2-F69C84E3874B}"/>
              </a:ext>
            </a:extLst>
          </p:cNvPr>
          <p:cNvCxnSpPr>
            <a:stCxn id="28" idx="0"/>
            <a:endCxn id="3" idx="2"/>
          </p:cNvCxnSpPr>
          <p:nvPr/>
        </p:nvCxnSpPr>
        <p:spPr>
          <a:xfrm flipV="1">
            <a:off x="2097734" y="4029075"/>
            <a:ext cx="2" cy="4121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2CD2F8F-622E-425A-884E-46FE6932091E}"/>
              </a:ext>
            </a:extLst>
          </p:cNvPr>
          <p:cNvSpPr txBox="1"/>
          <p:nvPr/>
        </p:nvSpPr>
        <p:spPr>
          <a:xfrm>
            <a:off x="2094223" y="4041774"/>
            <a:ext cx="247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Bonus (skins, awards etc.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0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876AB2B-6E0B-442A-B8C0-9B66ACBBF553}"/>
              </a:ext>
            </a:extLst>
          </p:cNvPr>
          <p:cNvSpPr/>
          <p:nvPr/>
        </p:nvSpPr>
        <p:spPr>
          <a:xfrm>
            <a:off x="8088178" y="831211"/>
            <a:ext cx="1319214" cy="716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Achievement</a:t>
            </a:r>
            <a:endParaRPr lang="zh-CN" altLang="en-US" sz="1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1E0D66-D522-47BC-95F9-32167666F3D3}"/>
              </a:ext>
            </a:extLst>
          </p:cNvPr>
          <p:cNvSpPr/>
          <p:nvPr/>
        </p:nvSpPr>
        <p:spPr>
          <a:xfrm>
            <a:off x="8094045" y="2993628"/>
            <a:ext cx="1319214" cy="716739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Violence</a:t>
            </a:r>
            <a:endParaRPr lang="zh-CN" altLang="en-US" sz="1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DC7782-2009-4DC8-AE2E-0381D7082C8F}"/>
              </a:ext>
            </a:extLst>
          </p:cNvPr>
          <p:cNvSpPr/>
          <p:nvPr/>
        </p:nvSpPr>
        <p:spPr>
          <a:xfrm>
            <a:off x="8094045" y="5354395"/>
            <a:ext cx="1319214" cy="716739"/>
          </a:xfrm>
          <a:prstGeom prst="rect">
            <a:avLst/>
          </a:prstGeom>
          <a:solidFill>
            <a:srgbClr val="189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Lost</a:t>
            </a:r>
            <a:endParaRPr lang="zh-CN" altLang="en-US" sz="1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771212-9F37-4592-9F7C-37C1429B1AD4}"/>
              </a:ext>
            </a:extLst>
          </p:cNvPr>
          <p:cNvSpPr/>
          <p:nvPr/>
        </p:nvSpPr>
        <p:spPr>
          <a:xfrm>
            <a:off x="4020501" y="420434"/>
            <a:ext cx="879007" cy="4594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Practice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6B06D8-BD9F-4A75-B9F8-19C112F4CF9D}"/>
              </a:ext>
            </a:extLst>
          </p:cNvPr>
          <p:cNvSpPr/>
          <p:nvPr/>
        </p:nvSpPr>
        <p:spPr>
          <a:xfrm>
            <a:off x="4020500" y="1596607"/>
            <a:ext cx="879007" cy="4594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Fail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5963D6-6D63-4803-8E4E-D1E05A9DB56F}"/>
              </a:ext>
            </a:extLst>
          </p:cNvPr>
          <p:cNvSpPr/>
          <p:nvPr/>
        </p:nvSpPr>
        <p:spPr>
          <a:xfrm>
            <a:off x="6090133" y="946543"/>
            <a:ext cx="1051559" cy="4860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Pass a level</a:t>
            </a:r>
            <a:endParaRPr lang="zh-CN" altLang="en-US" sz="14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72FA7A-95E8-4C6E-8BC6-C776C4C2830B}"/>
              </a:ext>
            </a:extLst>
          </p:cNvPr>
          <p:cNvCxnSpPr>
            <a:cxnSpLocks/>
          </p:cNvCxnSpPr>
          <p:nvPr/>
        </p:nvCxnSpPr>
        <p:spPr>
          <a:xfrm>
            <a:off x="4733723" y="879868"/>
            <a:ext cx="0" cy="7167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974145-10D0-4C1C-ACF6-4049FEBC7E3C}"/>
              </a:ext>
            </a:extLst>
          </p:cNvPr>
          <p:cNvCxnSpPr>
            <a:cxnSpLocks/>
          </p:cNvCxnSpPr>
          <p:nvPr/>
        </p:nvCxnSpPr>
        <p:spPr>
          <a:xfrm flipV="1">
            <a:off x="4305098" y="879869"/>
            <a:ext cx="0" cy="7167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6066BE-9C7B-4B87-8AC3-7B9CAE62955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752773" y="1189581"/>
            <a:ext cx="13373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BA3E144-FB88-4380-AC21-B6FEC99EF98C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7141692" y="1189581"/>
            <a:ext cx="946486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DE99607-372D-4200-B478-FE3FD528ED02}"/>
              </a:ext>
            </a:extLst>
          </p:cNvPr>
          <p:cNvSpPr/>
          <p:nvPr/>
        </p:nvSpPr>
        <p:spPr>
          <a:xfrm>
            <a:off x="511139" y="298914"/>
            <a:ext cx="879007" cy="7024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Fast combat pace</a:t>
            </a:r>
            <a:endParaRPr lang="zh-CN" altLang="en-US" sz="14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D5FAC2-234C-4373-B6E7-FB52D0564CE3}"/>
              </a:ext>
            </a:extLst>
          </p:cNvPr>
          <p:cNvSpPr/>
          <p:nvPr/>
        </p:nvSpPr>
        <p:spPr>
          <a:xfrm>
            <a:off x="415061" y="1547950"/>
            <a:ext cx="1071162" cy="7024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Aggressive enemy AI</a:t>
            </a:r>
            <a:endParaRPr lang="zh-CN" altLang="en-US" sz="14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1D80F9-20F5-4728-AB70-9AFD73E543A2}"/>
              </a:ext>
            </a:extLst>
          </p:cNvPr>
          <p:cNvSpPr/>
          <p:nvPr/>
        </p:nvSpPr>
        <p:spPr>
          <a:xfrm>
            <a:off x="2448865" y="861145"/>
            <a:ext cx="1237016" cy="7834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Challenging </a:t>
            </a:r>
          </a:p>
          <a:p>
            <a:pPr algn="ctr"/>
            <a:r>
              <a:rPr lang="en-US" altLang="zh-CN" sz="1400" b="1" dirty="0"/>
              <a:t>combat experience</a:t>
            </a:r>
            <a:endParaRPr lang="zh-CN" altLang="en-US" sz="1400" b="1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E9E71AB-2095-4D7F-8C00-D3D06D966347}"/>
              </a:ext>
            </a:extLst>
          </p:cNvPr>
          <p:cNvCxnSpPr>
            <a:endCxn id="31" idx="1"/>
          </p:cNvCxnSpPr>
          <p:nvPr/>
        </p:nvCxnSpPr>
        <p:spPr>
          <a:xfrm flipV="1">
            <a:off x="1534175" y="1252853"/>
            <a:ext cx="914690" cy="538135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474539C-68DE-4BD2-BB7E-E3A9B70DFF29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390146" y="650150"/>
            <a:ext cx="1058719" cy="602703"/>
          </a:xfrm>
          <a:prstGeom prst="bentConnector3">
            <a:avLst>
              <a:gd name="adj1" fmla="val 5727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6007A4-8616-4E4C-9DF7-9F26FD29F39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685881" y="1252853"/>
            <a:ext cx="6192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1E74A86-F6B1-45F8-9523-99BDEA0EE9EE}"/>
              </a:ext>
            </a:extLst>
          </p:cNvPr>
          <p:cNvSpPr/>
          <p:nvPr/>
        </p:nvSpPr>
        <p:spPr>
          <a:xfrm>
            <a:off x="2690670" y="2206074"/>
            <a:ext cx="1051559" cy="4860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Reddish Hue</a:t>
            </a:r>
            <a:endParaRPr lang="zh-CN" altLang="en-US" sz="1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22B7477-E738-4103-954A-8C0873AC514A}"/>
              </a:ext>
            </a:extLst>
          </p:cNvPr>
          <p:cNvSpPr/>
          <p:nvPr/>
        </p:nvSpPr>
        <p:spPr>
          <a:xfrm>
            <a:off x="3404083" y="4250534"/>
            <a:ext cx="1051559" cy="4860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Execution</a:t>
            </a:r>
            <a:endParaRPr lang="zh-CN" altLang="en-US" sz="14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D6F3B50-2C2F-4B13-8D77-2C1FD1A5D6A4}"/>
              </a:ext>
            </a:extLst>
          </p:cNvPr>
          <p:cNvSpPr/>
          <p:nvPr/>
        </p:nvSpPr>
        <p:spPr>
          <a:xfrm>
            <a:off x="1551851" y="4172736"/>
            <a:ext cx="1051559" cy="6416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HP Recovery Mechanic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EA5237-4A34-4DEE-9B9C-51C855BBEC5D}"/>
              </a:ext>
            </a:extLst>
          </p:cNvPr>
          <p:cNvSpPr/>
          <p:nvPr/>
        </p:nvSpPr>
        <p:spPr>
          <a:xfrm>
            <a:off x="2643951" y="2876893"/>
            <a:ext cx="1144995" cy="524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appearance</a:t>
            </a:r>
            <a:endParaRPr lang="zh-CN" altLang="en-US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55B17A8-C01A-4FB2-8684-EABDA83008C0}"/>
              </a:ext>
            </a:extLst>
          </p:cNvPr>
          <p:cNvSpPr/>
          <p:nvPr/>
        </p:nvSpPr>
        <p:spPr>
          <a:xfrm>
            <a:off x="2729625" y="3540203"/>
            <a:ext cx="1051559" cy="4860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Cutscenes </a:t>
            </a:r>
            <a:endParaRPr lang="zh-CN" altLang="en-US" sz="1400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68005FD-31FE-4CA5-AC34-52EB49BE34B7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2603410" y="4493572"/>
            <a:ext cx="8006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ABA4777-CAE9-4EEC-BB50-A0BE79F49325}"/>
              </a:ext>
            </a:extLst>
          </p:cNvPr>
          <p:cNvSpPr/>
          <p:nvPr/>
        </p:nvSpPr>
        <p:spPr>
          <a:xfrm>
            <a:off x="5044441" y="2780732"/>
            <a:ext cx="1051559" cy="7167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Art Style</a:t>
            </a:r>
            <a:endParaRPr lang="zh-CN" altLang="en-US" sz="1400" b="1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D2B33D2-F305-4ED3-BB26-263E9C5B9572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742229" y="2449112"/>
            <a:ext cx="1302212" cy="68998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7237382-D706-4A96-B469-B93F3731A27B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 flipV="1">
            <a:off x="3788946" y="3139095"/>
            <a:ext cx="1255495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2B5CD29-BE8B-4364-963E-28975A222ED8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3781184" y="3139095"/>
            <a:ext cx="1263257" cy="64414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FC431C7-A319-4AC5-8766-7EB7819C07A7}"/>
              </a:ext>
            </a:extLst>
          </p:cNvPr>
          <p:cNvSpPr/>
          <p:nvPr/>
        </p:nvSpPr>
        <p:spPr>
          <a:xfrm>
            <a:off x="5090136" y="4208383"/>
            <a:ext cx="1194485" cy="5703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Interaction</a:t>
            </a:r>
            <a:endParaRPr lang="zh-CN" altLang="en-US" sz="1400" b="1" dirty="0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10EA6FB-805B-46D1-A229-0E7D96EF0E11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6284621" y="3351998"/>
            <a:ext cx="1809424" cy="114157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5502726-A22A-4D08-B58B-244955B9DEC2}"/>
              </a:ext>
            </a:extLst>
          </p:cNvPr>
          <p:cNvCxnSpPr>
            <a:stCxn id="49" idx="3"/>
            <a:endCxn id="6" idx="1"/>
          </p:cNvCxnSpPr>
          <p:nvPr/>
        </p:nvCxnSpPr>
        <p:spPr>
          <a:xfrm>
            <a:off x="6096000" y="3139095"/>
            <a:ext cx="1998045" cy="212903"/>
          </a:xfrm>
          <a:prstGeom prst="bentConnector3">
            <a:avLst>
              <a:gd name="adj1" fmla="val 5524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1209F6AA-A245-412B-8925-4D2D35064ED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>
            <a:off x="4455642" y="4493572"/>
            <a:ext cx="634494" cy="1270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0C84CFD6-BDE5-471E-8A58-2DCF5565C706}"/>
              </a:ext>
            </a:extLst>
          </p:cNvPr>
          <p:cNvSpPr txBox="1"/>
          <p:nvPr/>
        </p:nvSpPr>
        <p:spPr>
          <a:xfrm>
            <a:off x="2572701" y="4522149"/>
            <a:ext cx="1001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Encourage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82A619A-DF63-4C7E-93C3-E44E6CB06FA2}"/>
              </a:ext>
            </a:extLst>
          </p:cNvPr>
          <p:cNvSpPr txBox="1"/>
          <p:nvPr/>
        </p:nvSpPr>
        <p:spPr>
          <a:xfrm>
            <a:off x="4412812" y="4522149"/>
            <a:ext cx="1001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Involve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692DF8-22C8-40E7-A99C-B9CF5663E70C}"/>
              </a:ext>
            </a:extLst>
          </p:cNvPr>
          <p:cNvSpPr/>
          <p:nvPr/>
        </p:nvSpPr>
        <p:spPr>
          <a:xfrm>
            <a:off x="980274" y="5076189"/>
            <a:ext cx="1051559" cy="486076"/>
          </a:xfrm>
          <a:prstGeom prst="rect">
            <a:avLst/>
          </a:prstGeom>
          <a:solidFill>
            <a:srgbClr val="18969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Kill the Boss</a:t>
            </a:r>
            <a:endParaRPr lang="zh-CN" altLang="en-US" sz="14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64EB50-2D48-4BA4-B747-771C73BDC31A}"/>
              </a:ext>
            </a:extLst>
          </p:cNvPr>
          <p:cNvSpPr/>
          <p:nvPr/>
        </p:nvSpPr>
        <p:spPr>
          <a:xfrm>
            <a:off x="980274" y="5934628"/>
            <a:ext cx="1051559" cy="486076"/>
          </a:xfrm>
          <a:prstGeom prst="rect">
            <a:avLst/>
          </a:prstGeom>
          <a:solidFill>
            <a:srgbClr val="18969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Find your brother</a:t>
            </a:r>
            <a:endParaRPr lang="zh-CN" altLang="en-US" sz="14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68E78F-AB63-41D4-9FFC-FB029315E322}"/>
              </a:ext>
            </a:extLst>
          </p:cNvPr>
          <p:cNvSpPr/>
          <p:nvPr/>
        </p:nvSpPr>
        <p:spPr>
          <a:xfrm>
            <a:off x="3275247" y="5076189"/>
            <a:ext cx="1051559" cy="486076"/>
          </a:xfrm>
          <a:prstGeom prst="rect">
            <a:avLst/>
          </a:prstGeom>
          <a:solidFill>
            <a:srgbClr val="18969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Hacked </a:t>
            </a:r>
            <a:endParaRPr lang="zh-CN" altLang="en-US" sz="1400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889CAAD-B9A0-4A72-AC9A-F80B803351CB}"/>
              </a:ext>
            </a:extLst>
          </p:cNvPr>
          <p:cNvSpPr/>
          <p:nvPr/>
        </p:nvSpPr>
        <p:spPr>
          <a:xfrm>
            <a:off x="3275247" y="5934628"/>
            <a:ext cx="1051559" cy="486076"/>
          </a:xfrm>
          <a:prstGeom prst="rect">
            <a:avLst/>
          </a:prstGeom>
          <a:solidFill>
            <a:srgbClr val="18969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Cheated </a:t>
            </a:r>
            <a:endParaRPr lang="zh-CN" altLang="en-US" sz="1400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6ACA6CC-E4DC-496D-B6FA-6DA8488C62E5}"/>
              </a:ext>
            </a:extLst>
          </p:cNvPr>
          <p:cNvSpPr/>
          <p:nvPr/>
        </p:nvSpPr>
        <p:spPr>
          <a:xfrm>
            <a:off x="5570220" y="5160759"/>
            <a:ext cx="932752" cy="1104013"/>
          </a:xfrm>
          <a:prstGeom prst="rect">
            <a:avLst/>
          </a:prstGeom>
          <a:solidFill>
            <a:srgbClr val="18969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Denial to the mission’s meaning</a:t>
            </a:r>
            <a:endParaRPr lang="zh-CN" altLang="en-US" sz="1400" b="1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630CFA3-ECDF-4C2D-9B0A-B22E14CBB7F3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>
            <a:off x="2031833" y="5319227"/>
            <a:ext cx="1243414" cy="12700"/>
          </a:xfrm>
          <a:prstGeom prst="bentConnector3">
            <a:avLst/>
          </a:prstGeom>
          <a:ln>
            <a:solidFill>
              <a:srgbClr val="18969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9363A30A-3E35-41E0-ACE3-513A0E1CBD91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2031833" y="6177666"/>
            <a:ext cx="1243414" cy="12700"/>
          </a:xfrm>
          <a:prstGeom prst="bentConnector3">
            <a:avLst/>
          </a:prstGeom>
          <a:ln>
            <a:solidFill>
              <a:srgbClr val="18969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B568CAF-4EB6-42D2-8B34-E837666B0E2C}"/>
              </a:ext>
            </a:extLst>
          </p:cNvPr>
          <p:cNvCxnSpPr>
            <a:stCxn id="75" idx="3"/>
            <a:endCxn id="77" idx="1"/>
          </p:cNvCxnSpPr>
          <p:nvPr/>
        </p:nvCxnSpPr>
        <p:spPr>
          <a:xfrm>
            <a:off x="4326806" y="5319227"/>
            <a:ext cx="1243414" cy="393539"/>
          </a:xfrm>
          <a:prstGeom prst="bentConnector3">
            <a:avLst/>
          </a:prstGeom>
          <a:ln>
            <a:solidFill>
              <a:srgbClr val="18969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0395725D-100C-49BB-826C-DB0A58256AA2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4326806" y="5712766"/>
            <a:ext cx="1243414" cy="464900"/>
          </a:xfrm>
          <a:prstGeom prst="bentConnector3">
            <a:avLst/>
          </a:prstGeom>
          <a:ln>
            <a:solidFill>
              <a:srgbClr val="18969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B5314DC-9F4F-433B-BCA3-54CF7AA30641}"/>
              </a:ext>
            </a:extLst>
          </p:cNvPr>
          <p:cNvCxnSpPr>
            <a:stCxn id="77" idx="3"/>
            <a:endCxn id="7" idx="1"/>
          </p:cNvCxnSpPr>
          <p:nvPr/>
        </p:nvCxnSpPr>
        <p:spPr>
          <a:xfrm flipV="1">
            <a:off x="6502972" y="5712765"/>
            <a:ext cx="1591073" cy="1"/>
          </a:xfrm>
          <a:prstGeom prst="bentConnector3">
            <a:avLst/>
          </a:prstGeom>
          <a:ln>
            <a:solidFill>
              <a:srgbClr val="18969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6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401</Words>
  <Application>Microsoft Office PowerPoint</Application>
  <PresentationFormat>宽屏</PresentationFormat>
  <Paragraphs>160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RUINER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RUINER</dc:title>
  <dc:creator>烽源 江</dc:creator>
  <cp:lastModifiedBy>烽源 江</cp:lastModifiedBy>
  <cp:revision>407</cp:revision>
  <dcterms:created xsi:type="dcterms:W3CDTF">2020-02-19T23:52:23Z</dcterms:created>
  <dcterms:modified xsi:type="dcterms:W3CDTF">2020-02-20T13:16:57Z</dcterms:modified>
</cp:coreProperties>
</file>