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烽源 江" initials="烽源" lastIdx="1" clrIdx="0">
    <p:extLst>
      <p:ext uri="{19B8F6BF-5375-455C-9EA6-DF929625EA0E}">
        <p15:presenceInfo xmlns:p15="http://schemas.microsoft.com/office/powerpoint/2012/main" userId="f3d7004cc87c89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70A"/>
    <a:srgbClr val="BC5704"/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53" autoAdjust="0"/>
  </p:normalViewPr>
  <p:slideViewPr>
    <p:cSldViewPr snapToGrid="0">
      <p:cViewPr varScale="1">
        <p:scale>
          <a:sx n="92" d="100"/>
          <a:sy n="92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CF6D2-7C9C-489C-88D6-8E81E5DB6B9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41E28-CF74-4711-BFE2-3F25E636A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71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hero, </a:t>
            </a:r>
            <a:r>
              <a:rPr lang="en-US" altLang="zh-CN" dirty="0" err="1"/>
              <a:t>Authur</a:t>
            </a:r>
            <a:r>
              <a:rPr lang="en-US" altLang="zh-CN" dirty="0"/>
              <a:t> Morgan, is a typical western gunslinger.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41E28-CF74-4711-BFE2-3F25E636AC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1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Mika is a major villain in the story and hated by most players.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41E28-CF74-4711-BFE2-3F25E636AC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8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Dutch is the leader of the gang. He is quiet complicated and sometimes contradictory.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41E28-CF74-4711-BFE2-3F25E636AC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9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Sadie Adler, a tough woman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41E28-CF74-4711-BFE2-3F25E636AC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6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46AED-6EA8-40FE-9A42-DBA82F758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BCA82A-A5AA-4040-8163-F528E57A6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CB85D-7F02-49F6-9C24-D49C9087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E9D5-F826-4CB2-A1E8-7E05A9D8824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391A9-29BE-4478-A38A-1AEB78EA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F4F67-F4BC-4A38-AAF2-2D869BD1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B5E2-4BBA-4D5B-922B-87202529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181E3-28A0-43ED-B076-81705002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7EFD23-B6AD-4615-8D8A-72D68412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22B11-CD10-4E5A-AF34-3E5F4B17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E9D5-F826-4CB2-A1E8-7E05A9D8824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E4A19-21F1-4B69-AD46-22A641C5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917C8-56B8-42FF-8A41-E7380E1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B5E2-4BBA-4D5B-922B-87202529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8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705A4E-7641-4B7B-B18E-E9687D0A5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35150B-2DCE-4E5F-A20C-16B505CA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DC991-8CA4-49B8-8344-6F9CCC31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E9D5-F826-4CB2-A1E8-7E05A9D8824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B29F4-8A81-4012-A6D9-2701B53A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A0FEB-0825-4A7F-9662-173F0FF6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B5E2-4BBA-4D5B-922B-87202529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1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5D524-0AD5-42E2-92CB-202E81C1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24397-EEFE-4C9C-9725-142B6506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25868-F8BB-4B37-B0E5-DDB0C175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E9D5-F826-4CB2-A1E8-7E05A9D8824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190CB-E37E-465D-B7B8-951B64BE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F5B06-1AD4-48F5-88F0-1DF59B6A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B5E2-4BBA-4D5B-922B-87202529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D29B-6D57-471B-ABD0-B31FC1B1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B516B-E300-4E14-8087-3EE541C1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A2FD9-D8EA-4BA6-AD38-1B0B5692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E9D5-F826-4CB2-A1E8-7E05A9D8824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5AECC-C606-4315-9EDA-1AA8A43D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6D907-EC38-4EA0-9FD7-2C5EEDF3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B5E2-4BBA-4D5B-922B-87202529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775EF-BB05-44AB-8B26-34F299D3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70CDE-9E36-41E3-83B1-505B466CA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350E6-6E2A-487D-93AE-D73B675C3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4C4C5-E8FF-47AD-9073-C3FAC65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E9D5-F826-4CB2-A1E8-7E05A9D8824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0C299-D267-4C7E-A4F7-8D6B67DB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FF050C-B63C-4DDE-BE52-FD2FE903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B5E2-4BBA-4D5B-922B-87202529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6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9612F-AE1C-46BF-AE74-1973EA4D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A6182-1F84-446B-A3B2-22573756B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7DF6C-1806-4695-8264-19D5661DE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AFF4B3-6965-47C5-AA15-DB1ABE136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E52296-0037-4086-9A1B-A9076F756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96B5FA-53D1-4D4A-A7DC-48185D2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E9D5-F826-4CB2-A1E8-7E05A9D8824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F074B9-4D41-47BF-AB45-A9D1187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AE2429-0D66-423E-BD04-A5B85E16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B5E2-4BBA-4D5B-922B-87202529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BA69C-234A-4A63-8EA5-15E52E3E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A276A8-8D67-413E-B182-487F0D79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E9D5-F826-4CB2-A1E8-7E05A9D8824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315A54-6764-4AA0-A8EE-0B75F79C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3B451A-C896-42AB-ACB5-4E7FF44D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B5E2-4BBA-4D5B-922B-87202529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5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99C0DE-67FE-4180-BC12-50590AA9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E9D5-F826-4CB2-A1E8-7E05A9D8824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BA28EB-F27F-4E8A-B72F-0346E880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04FD61-130A-438A-897D-6315F642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B5E2-4BBA-4D5B-922B-87202529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1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B505D-D3CA-45A3-974C-F0337297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2438E-77A3-4C90-AE2E-AD31774E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F5AC3C-2621-41D5-B621-F0DE179A1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6A9B4-30E0-45A5-ACC3-BACE0082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E9D5-F826-4CB2-A1E8-7E05A9D8824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107869-50AE-419E-99A5-00FA837A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88478-40F9-4C8A-BCBF-415164C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B5E2-4BBA-4D5B-922B-87202529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5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BC666-1B51-4391-A047-2D445DF9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26195D-93B2-4207-9B7F-80F19F7FA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884592-79A4-4F08-8C95-298B478B2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DDD19-6C96-45D9-85F1-498D5D53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E9D5-F826-4CB2-A1E8-7E05A9D8824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F4628-4A08-4F5F-8A35-FA3CE5B2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6A50F7-868F-4841-A290-17FCB8E5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B5E2-4BBA-4D5B-922B-87202529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4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432F0-FF29-4988-BDED-49CEF10C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3758E-E58E-4FDA-962B-01C6136E5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34CED-A951-48C6-ABCE-4A377AF68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E9D5-F826-4CB2-A1E8-7E05A9D8824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28C2F-E5FA-4D13-9F55-AF858B91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EC007-B35D-41E4-9748-9479DC233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0B5E2-4BBA-4D5B-922B-87202529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B241A-DE8E-4525-8809-795A955CF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Red Dead Redemption 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A80669-7638-418F-B04B-115D2B5D5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Character Shaping </a:t>
            </a:r>
          </a:p>
          <a:p>
            <a:r>
              <a:rPr lang="en-US" altLang="zh-CN" dirty="0"/>
              <a:t>Example Analysis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56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D5A632-A9FC-40A5-8A6F-3E770C7ED541}"/>
              </a:ext>
            </a:extLst>
          </p:cNvPr>
          <p:cNvSpPr txBox="1"/>
          <p:nvPr/>
        </p:nvSpPr>
        <p:spPr>
          <a:xfrm>
            <a:off x="5154967" y="493619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Authur</a:t>
            </a:r>
            <a:r>
              <a:rPr lang="en-US" altLang="zh-CN" b="1" dirty="0"/>
              <a:t> Morgan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57C03D-8CD9-4ABA-ABE2-9E8FC2EAD5EC}"/>
              </a:ext>
            </a:extLst>
          </p:cNvPr>
          <p:cNvSpPr/>
          <p:nvPr/>
        </p:nvSpPr>
        <p:spPr>
          <a:xfrm>
            <a:off x="114671" y="2377398"/>
            <a:ext cx="1615736" cy="6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Loyal</a:t>
            </a:r>
            <a:endParaRPr lang="zh-CN" altLang="en-US" sz="16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9A5F4D-C6D4-4772-8E70-EDE948BB59EF}"/>
              </a:ext>
            </a:extLst>
          </p:cNvPr>
          <p:cNvSpPr/>
          <p:nvPr/>
        </p:nvSpPr>
        <p:spPr>
          <a:xfrm>
            <a:off x="2035207" y="2377398"/>
            <a:ext cx="1615736" cy="6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Frank</a:t>
            </a:r>
            <a:endParaRPr lang="zh-CN" altLang="en-US" sz="1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4477FC-1343-48D9-86DD-7C2DB379D7CE}"/>
              </a:ext>
            </a:extLst>
          </p:cNvPr>
          <p:cNvSpPr/>
          <p:nvPr/>
        </p:nvSpPr>
        <p:spPr>
          <a:xfrm>
            <a:off x="5876279" y="2377398"/>
            <a:ext cx="1615736" cy="6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Seeking Redemption</a:t>
            </a:r>
            <a:endParaRPr lang="zh-CN" altLang="en-US" sz="1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90182C-AC2E-448B-8B56-41661F947719}"/>
              </a:ext>
            </a:extLst>
          </p:cNvPr>
          <p:cNvSpPr/>
          <p:nvPr/>
        </p:nvSpPr>
        <p:spPr>
          <a:xfrm>
            <a:off x="3955743" y="2377398"/>
            <a:ext cx="1615736" cy="6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Chivalrous</a:t>
            </a:r>
            <a:endParaRPr lang="zh-CN" altLang="en-US" sz="16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7F5FF3-37E5-4CE8-BDB0-8CE8C9851459}"/>
              </a:ext>
            </a:extLst>
          </p:cNvPr>
          <p:cNvSpPr/>
          <p:nvPr/>
        </p:nvSpPr>
        <p:spPr>
          <a:xfrm>
            <a:off x="8367204" y="2377398"/>
            <a:ext cx="1282824" cy="6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Notorious </a:t>
            </a:r>
            <a:endParaRPr lang="zh-CN" altLang="en-US" sz="1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0112D2-9EE3-45F9-A870-920DC6683356}"/>
              </a:ext>
            </a:extLst>
          </p:cNvPr>
          <p:cNvSpPr/>
          <p:nvPr/>
        </p:nvSpPr>
        <p:spPr>
          <a:xfrm>
            <a:off x="10048045" y="2377398"/>
            <a:ext cx="1282824" cy="6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Honorable</a:t>
            </a:r>
            <a:endParaRPr lang="zh-CN" altLang="en-US" sz="16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224595-FBBF-4E43-B924-5C8B93E2F252}"/>
              </a:ext>
            </a:extLst>
          </p:cNvPr>
          <p:cNvSpPr/>
          <p:nvPr/>
        </p:nvSpPr>
        <p:spPr>
          <a:xfrm>
            <a:off x="114671" y="1544377"/>
            <a:ext cx="7377344" cy="6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Story</a:t>
            </a:r>
            <a:endParaRPr lang="zh-CN" altLang="en-US" sz="16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24A16C-C18C-4924-BE8E-8CF7F66D8054}"/>
              </a:ext>
            </a:extLst>
          </p:cNvPr>
          <p:cNvSpPr/>
          <p:nvPr/>
        </p:nvSpPr>
        <p:spPr>
          <a:xfrm>
            <a:off x="8367203" y="1544376"/>
            <a:ext cx="2963665" cy="6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Player’s Choice</a:t>
            </a:r>
            <a:endParaRPr lang="zh-CN" altLang="en-US" sz="16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0CF55F-B954-497E-8DD2-A96A2D9C3E89}"/>
              </a:ext>
            </a:extLst>
          </p:cNvPr>
          <p:cNvSpPr/>
          <p:nvPr/>
        </p:nvSpPr>
        <p:spPr>
          <a:xfrm>
            <a:off x="114671" y="3210419"/>
            <a:ext cx="1615736" cy="920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Save members of the gang by or against Dutch’s order 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42D03B-39A7-450D-A0E7-82623353178E}"/>
              </a:ext>
            </a:extLst>
          </p:cNvPr>
          <p:cNvSpPr/>
          <p:nvPr/>
        </p:nvSpPr>
        <p:spPr>
          <a:xfrm>
            <a:off x="114671" y="4211118"/>
            <a:ext cx="1615736" cy="920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Follow Dutch’s plan even when doubting it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C21CC6-9483-4BC3-A5BC-6E44559F6A01}"/>
              </a:ext>
            </a:extLst>
          </p:cNvPr>
          <p:cNvSpPr/>
          <p:nvPr/>
        </p:nvSpPr>
        <p:spPr>
          <a:xfrm>
            <a:off x="114671" y="5211817"/>
            <a:ext cx="1615736" cy="920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Refuse to sell the gang to Pinkerton  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C36219-67B1-46F0-90CB-6A36F95C3825}"/>
              </a:ext>
            </a:extLst>
          </p:cNvPr>
          <p:cNvSpPr/>
          <p:nvPr/>
        </p:nvSpPr>
        <p:spPr>
          <a:xfrm>
            <a:off x="2035207" y="3210419"/>
            <a:ext cx="1615736" cy="920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Doubt Dutch’s decisions straightforward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1DDEF3-2E75-4879-84B8-2A18197069A4}"/>
              </a:ext>
            </a:extLst>
          </p:cNvPr>
          <p:cNvSpPr/>
          <p:nvPr/>
        </p:nvSpPr>
        <p:spPr>
          <a:xfrm>
            <a:off x="2035207" y="4211118"/>
            <a:ext cx="1615736" cy="920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Express his dislike of Mika in public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3DD135-63BD-43BE-87D1-27E23306DD5F}"/>
              </a:ext>
            </a:extLst>
          </p:cNvPr>
          <p:cNvSpPr/>
          <p:nvPr/>
        </p:nvSpPr>
        <p:spPr>
          <a:xfrm>
            <a:off x="3955743" y="3210419"/>
            <a:ext cx="1615736" cy="920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Help Marry with her family who despise him</a:t>
            </a:r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124390-79D8-4C36-B824-1F09A479FF77}"/>
              </a:ext>
            </a:extLst>
          </p:cNvPr>
          <p:cNvSpPr/>
          <p:nvPr/>
        </p:nvSpPr>
        <p:spPr>
          <a:xfrm>
            <a:off x="3955743" y="4211118"/>
            <a:ext cx="1615736" cy="920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 Feel sympathy for Indians and offer help 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68996C-D5D1-4DAF-97FC-30BAAB592FC7}"/>
              </a:ext>
            </a:extLst>
          </p:cNvPr>
          <p:cNvSpPr/>
          <p:nvPr/>
        </p:nvSpPr>
        <p:spPr>
          <a:xfrm>
            <a:off x="9203848" y="4443913"/>
            <a:ext cx="1282824" cy="6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Ending </a:t>
            </a:r>
            <a:endParaRPr lang="zh-CN" altLang="en-US" sz="1600" b="1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84EA740-776A-4B92-8ADB-F7570D175F53}"/>
              </a:ext>
            </a:extLst>
          </p:cNvPr>
          <p:cNvCxnSpPr/>
          <p:nvPr/>
        </p:nvCxnSpPr>
        <p:spPr>
          <a:xfrm>
            <a:off x="9642475" y="2492375"/>
            <a:ext cx="405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C141A8C-30DD-4133-B68B-792308052F36}"/>
              </a:ext>
            </a:extLst>
          </p:cNvPr>
          <p:cNvCxnSpPr/>
          <p:nvPr/>
        </p:nvCxnSpPr>
        <p:spPr>
          <a:xfrm flipH="1">
            <a:off x="9650028" y="2832100"/>
            <a:ext cx="3980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979D6A8-B3A9-4917-9980-C4BD8B308CC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845260" y="2998834"/>
            <a:ext cx="0" cy="1445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7428769-C8CA-4DBC-8F24-1A76A8EADF0B}"/>
              </a:ext>
            </a:extLst>
          </p:cNvPr>
          <p:cNvSpPr/>
          <p:nvPr/>
        </p:nvSpPr>
        <p:spPr>
          <a:xfrm>
            <a:off x="5904076" y="3210419"/>
            <a:ext cx="1615736" cy="920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Try to save the gang from Dutch’s insanity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F9D2D7-D030-412E-9C76-853ACBE9323A}"/>
              </a:ext>
            </a:extLst>
          </p:cNvPr>
          <p:cNvSpPr/>
          <p:nvPr/>
        </p:nvSpPr>
        <p:spPr>
          <a:xfrm>
            <a:off x="5904076" y="4211118"/>
            <a:ext cx="1615736" cy="920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Help Mrs. </a:t>
            </a:r>
            <a:r>
              <a:rPr lang="en-US" altLang="zh-CN" sz="1400" dirty="0" err="1"/>
              <a:t>Daunce</a:t>
            </a:r>
            <a:r>
              <a:rPr lang="en-US" altLang="zh-CN" sz="1400" dirty="0"/>
              <a:t> and her son, victims of him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74574AF-B428-465F-8EE9-CB84BC7FD647}"/>
              </a:ext>
            </a:extLst>
          </p:cNvPr>
          <p:cNvSpPr/>
          <p:nvPr/>
        </p:nvSpPr>
        <p:spPr>
          <a:xfrm>
            <a:off x="5904076" y="5221342"/>
            <a:ext cx="1615736" cy="920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Save John at the price of himself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616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C29477-1B8C-4AFB-BF1A-0DFD4CB8A02E}"/>
              </a:ext>
            </a:extLst>
          </p:cNvPr>
          <p:cNvSpPr txBox="1"/>
          <p:nvPr/>
        </p:nvSpPr>
        <p:spPr>
          <a:xfrm>
            <a:off x="5182571" y="445994"/>
            <a:ext cx="182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Authur</a:t>
            </a:r>
            <a:r>
              <a:rPr lang="en-US" altLang="zh-CN" b="1" dirty="0"/>
              <a:t> Morgan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2D5819-BBDF-4915-9530-3C252D7AE797}"/>
              </a:ext>
            </a:extLst>
          </p:cNvPr>
          <p:cNvSpPr/>
          <p:nvPr/>
        </p:nvSpPr>
        <p:spPr>
          <a:xfrm>
            <a:off x="514349" y="1304925"/>
            <a:ext cx="3462338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Appearance</a:t>
            </a:r>
            <a:endParaRPr lang="zh-CN" altLang="en-US" sz="16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C78D3C-F5A5-42EA-AE4C-5E389D2729DE}"/>
              </a:ext>
            </a:extLst>
          </p:cNvPr>
          <p:cNvSpPr/>
          <p:nvPr/>
        </p:nvSpPr>
        <p:spPr>
          <a:xfrm>
            <a:off x="4374521" y="1304924"/>
            <a:ext cx="13525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Action Style</a:t>
            </a:r>
            <a:endParaRPr lang="zh-CN" altLang="en-US" sz="1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163222-2D91-486B-970F-F52F6E557A72}"/>
              </a:ext>
            </a:extLst>
          </p:cNvPr>
          <p:cNvSpPr/>
          <p:nvPr/>
        </p:nvSpPr>
        <p:spPr>
          <a:xfrm>
            <a:off x="6143955" y="1295398"/>
            <a:ext cx="2952752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Voice</a:t>
            </a:r>
            <a:endParaRPr lang="zh-CN" altLang="en-US" sz="1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9A0760-1F98-4F3A-B99D-142277244B70}"/>
              </a:ext>
            </a:extLst>
          </p:cNvPr>
          <p:cNvSpPr/>
          <p:nvPr/>
        </p:nvSpPr>
        <p:spPr>
          <a:xfrm>
            <a:off x="514349" y="1976435"/>
            <a:ext cx="1966913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Rough face, untrimmed beard, robust body,  worn clothes,  leather hat &amp; boots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5E77D3-DEAB-4DE0-9ED8-DCC3B39F053A}"/>
              </a:ext>
            </a:extLst>
          </p:cNvPr>
          <p:cNvSpPr/>
          <p:nvPr/>
        </p:nvSpPr>
        <p:spPr>
          <a:xfrm>
            <a:off x="2624137" y="1976434"/>
            <a:ext cx="135255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After infection: Red eyes, pale face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387537-EFF8-4315-B0A1-C5BF60683706}"/>
              </a:ext>
            </a:extLst>
          </p:cNvPr>
          <p:cNvSpPr/>
          <p:nvPr/>
        </p:nvSpPr>
        <p:spPr>
          <a:xfrm>
            <a:off x="4374522" y="1976433"/>
            <a:ext cx="1352550" cy="80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Simple &amp; direct, forceful, Swift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787216-F1DA-40BE-B420-560CFC925699}"/>
              </a:ext>
            </a:extLst>
          </p:cNvPr>
          <p:cNvSpPr/>
          <p:nvPr/>
        </p:nvSpPr>
        <p:spPr>
          <a:xfrm>
            <a:off x="6143957" y="1966906"/>
            <a:ext cx="1352550" cy="80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Loud, hoarse</a:t>
            </a:r>
            <a:endParaRPr lang="zh-CN" altLang="en-US" sz="1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02D45F7-4846-46BE-A178-3DFF354DC8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2" r="51584"/>
          <a:stretch/>
        </p:blipFill>
        <p:spPr>
          <a:xfrm>
            <a:off x="488155" y="3424241"/>
            <a:ext cx="3052763" cy="297143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9C0D6F2-0343-4DA5-9110-640C63CA366B}"/>
              </a:ext>
            </a:extLst>
          </p:cNvPr>
          <p:cNvSpPr/>
          <p:nvPr/>
        </p:nvSpPr>
        <p:spPr>
          <a:xfrm>
            <a:off x="7744157" y="1966907"/>
            <a:ext cx="1352550" cy="890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After infection: Lots of cough,</a:t>
            </a:r>
          </a:p>
          <a:p>
            <a:pPr algn="ctr"/>
            <a:r>
              <a:rPr lang="en-US" altLang="zh-CN" sz="1400" dirty="0"/>
              <a:t>Sometimes out of breath</a:t>
            </a:r>
            <a:endParaRPr lang="zh-CN" altLang="en-US" sz="1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14E7731-929B-4215-BF0E-1795C46A62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/>
          <a:stretch/>
        </p:blipFill>
        <p:spPr>
          <a:xfrm>
            <a:off x="4139868" y="3424241"/>
            <a:ext cx="4306270" cy="265271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AE54217-2243-475B-A2CD-0CDC73D94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613" y="1295398"/>
            <a:ext cx="2592131" cy="47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4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0002F2-54F3-483A-BF97-7DEC3AD99220}"/>
              </a:ext>
            </a:extLst>
          </p:cNvPr>
          <p:cNvSpPr txBox="1"/>
          <p:nvPr/>
        </p:nvSpPr>
        <p:spPr>
          <a:xfrm>
            <a:off x="5441735" y="415327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Mika Bell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39F41B-A0E5-468D-B195-4796E8C9172F}"/>
              </a:ext>
            </a:extLst>
          </p:cNvPr>
          <p:cNvSpPr/>
          <p:nvPr/>
        </p:nvSpPr>
        <p:spPr>
          <a:xfrm>
            <a:off x="469686" y="1034373"/>
            <a:ext cx="1615736" cy="621436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Insidious</a:t>
            </a:r>
            <a:endParaRPr lang="zh-CN" altLang="en-US" sz="16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D0C113-10AC-4A74-AA6C-181D828E867A}"/>
              </a:ext>
            </a:extLst>
          </p:cNvPr>
          <p:cNvSpPr/>
          <p:nvPr/>
        </p:nvSpPr>
        <p:spPr>
          <a:xfrm>
            <a:off x="2308011" y="1034373"/>
            <a:ext cx="1615736" cy="621436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Blood-thirsty</a:t>
            </a:r>
            <a:endParaRPr lang="zh-CN" altLang="en-US" sz="1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9C6C58-F7C6-4758-BDED-796400EA351E}"/>
              </a:ext>
            </a:extLst>
          </p:cNvPr>
          <p:cNvSpPr/>
          <p:nvPr/>
        </p:nvSpPr>
        <p:spPr>
          <a:xfrm>
            <a:off x="4142914" y="1034373"/>
            <a:ext cx="1615736" cy="621436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Selfish</a:t>
            </a:r>
            <a:endParaRPr lang="zh-CN" altLang="en-US" sz="1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B90B56-B54E-496B-A79D-D7CAA067554D}"/>
              </a:ext>
            </a:extLst>
          </p:cNvPr>
          <p:cNvSpPr/>
          <p:nvPr/>
        </p:nvSpPr>
        <p:spPr>
          <a:xfrm>
            <a:off x="5977817" y="1034373"/>
            <a:ext cx="1615736" cy="621436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Vicious</a:t>
            </a:r>
            <a:endParaRPr lang="zh-CN" altLang="en-US" sz="16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4108CA-E233-4DA5-B28F-B415D4D5255B}"/>
              </a:ext>
            </a:extLst>
          </p:cNvPr>
          <p:cNvSpPr/>
          <p:nvPr/>
        </p:nvSpPr>
        <p:spPr>
          <a:xfrm>
            <a:off x="469686" y="1917544"/>
            <a:ext cx="1615736" cy="920906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Tempt Dutch to carry on crazy plans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8E87B-2F81-4713-ABDE-5F2386BFA478}"/>
              </a:ext>
            </a:extLst>
          </p:cNvPr>
          <p:cNvSpPr/>
          <p:nvPr/>
        </p:nvSpPr>
        <p:spPr>
          <a:xfrm>
            <a:off x="469686" y="2938665"/>
            <a:ext cx="1615736" cy="920906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Elbow </a:t>
            </a:r>
            <a:r>
              <a:rPr lang="en-US" altLang="zh-CN" sz="1400" dirty="0" err="1"/>
              <a:t>Authur</a:t>
            </a:r>
            <a:r>
              <a:rPr lang="en-US" altLang="zh-CN" sz="1400" dirty="0"/>
              <a:t> out of the core group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E34218-7941-4254-9D3C-199100B813E8}"/>
              </a:ext>
            </a:extLst>
          </p:cNvPr>
          <p:cNvSpPr/>
          <p:nvPr/>
        </p:nvSpPr>
        <p:spPr>
          <a:xfrm>
            <a:off x="469686" y="3959786"/>
            <a:ext cx="1615736" cy="920906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Induce Dutch to give up on gang members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88A8FB-305E-406D-9134-8F9FCCC60953}"/>
              </a:ext>
            </a:extLst>
          </p:cNvPr>
          <p:cNvSpPr/>
          <p:nvPr/>
        </p:nvSpPr>
        <p:spPr>
          <a:xfrm>
            <a:off x="2308011" y="1917544"/>
            <a:ext cx="1615736" cy="920906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Kill almost half of Strawberry after prison break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257CAC-6764-4522-8E21-0E9BEC21F3DE}"/>
              </a:ext>
            </a:extLst>
          </p:cNvPr>
          <p:cNvSpPr/>
          <p:nvPr/>
        </p:nvSpPr>
        <p:spPr>
          <a:xfrm>
            <a:off x="2280640" y="2938665"/>
            <a:ext cx="1615736" cy="920906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Kill Susan without hesitation 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886606-4714-4535-9545-0CA0568D170B}"/>
              </a:ext>
            </a:extLst>
          </p:cNvPr>
          <p:cNvSpPr/>
          <p:nvPr/>
        </p:nvSpPr>
        <p:spPr>
          <a:xfrm>
            <a:off x="4142914" y="1917544"/>
            <a:ext cx="1615736" cy="920906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Collude with Pinkertons for his own sake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CBBDC2-82B9-4DFB-912F-B14E7FCC5EDD}"/>
              </a:ext>
            </a:extLst>
          </p:cNvPr>
          <p:cNvSpPr/>
          <p:nvPr/>
        </p:nvSpPr>
        <p:spPr>
          <a:xfrm>
            <a:off x="4142914" y="2968547"/>
            <a:ext cx="1615736" cy="920906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Risk </a:t>
            </a:r>
            <a:r>
              <a:rPr lang="en-US" altLang="zh-CN" sz="1400" dirty="0" err="1"/>
              <a:t>Authur’s</a:t>
            </a:r>
            <a:r>
              <a:rPr lang="en-US" altLang="zh-CN" sz="1400" dirty="0"/>
              <a:t> life to retrieve his revolvers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1EFB26-7BC0-43DF-BD10-7480086B890F}"/>
              </a:ext>
            </a:extLst>
          </p:cNvPr>
          <p:cNvSpPr/>
          <p:nvPr/>
        </p:nvSpPr>
        <p:spPr>
          <a:xfrm>
            <a:off x="5977817" y="1917544"/>
            <a:ext cx="1615736" cy="920906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Mock at </a:t>
            </a:r>
            <a:r>
              <a:rPr lang="en-US" altLang="zh-CN" sz="1400" dirty="0" err="1"/>
              <a:t>Authur’s</a:t>
            </a:r>
            <a:r>
              <a:rPr lang="en-US" altLang="zh-CN" sz="1400" dirty="0"/>
              <a:t> tuberculosis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DFD0C4-DF59-4999-9A3F-F263B8380177}"/>
              </a:ext>
            </a:extLst>
          </p:cNvPr>
          <p:cNvSpPr/>
          <p:nvPr/>
        </p:nvSpPr>
        <p:spPr>
          <a:xfrm>
            <a:off x="8954982" y="864037"/>
            <a:ext cx="2008293" cy="863880"/>
          </a:xfrm>
          <a:prstGeom prst="rect">
            <a:avLst/>
          </a:prstGeom>
          <a:solidFill>
            <a:srgbClr val="7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Appearance</a:t>
            </a:r>
            <a:endParaRPr lang="zh-CN" altLang="en-US" sz="16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D1CBC5-087E-414A-820A-5F8361981BD4}"/>
              </a:ext>
            </a:extLst>
          </p:cNvPr>
          <p:cNvSpPr/>
          <p:nvPr/>
        </p:nvSpPr>
        <p:spPr>
          <a:xfrm>
            <a:off x="8954982" y="1928979"/>
            <a:ext cx="2076077" cy="1387632"/>
          </a:xfrm>
          <a:prstGeom prst="rect">
            <a:avLst/>
          </a:prstGeom>
          <a:solidFill>
            <a:srgbClr val="7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Sturdy body, unpredictable face, small dangerous eyes, </a:t>
            </a:r>
          </a:p>
          <a:p>
            <a:pPr algn="ctr"/>
            <a:r>
              <a:rPr lang="en-US" altLang="zh-CN" sz="1400" dirty="0"/>
              <a:t>long hair &amp; moustache, two</a:t>
            </a:r>
            <a:r>
              <a:rPr lang="zh-CN" altLang="en-US" sz="1400" dirty="0"/>
              <a:t> </a:t>
            </a:r>
            <a:r>
              <a:rPr lang="en-US" altLang="zh-CN" sz="1400" dirty="0"/>
              <a:t>revolvers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89061FB-71B5-4071-9897-5595541D2A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193" r="55938" b="-524"/>
          <a:stretch/>
        </p:blipFill>
        <p:spPr>
          <a:xfrm>
            <a:off x="8601873" y="3541390"/>
            <a:ext cx="2714509" cy="29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21E148-F7A6-4BA0-BB76-217ED838024D}"/>
              </a:ext>
            </a:extLst>
          </p:cNvPr>
          <p:cNvSpPr txBox="1"/>
          <p:nvPr/>
        </p:nvSpPr>
        <p:spPr>
          <a:xfrm>
            <a:off x="4863992" y="311705"/>
            <a:ext cx="246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Dutch van der Linde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11F568-811B-4C2B-97C5-460D0B4BF1D4}"/>
              </a:ext>
            </a:extLst>
          </p:cNvPr>
          <p:cNvSpPr/>
          <p:nvPr/>
        </p:nvSpPr>
        <p:spPr>
          <a:xfrm>
            <a:off x="925408" y="1015323"/>
            <a:ext cx="1615736" cy="621436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Stubborn</a:t>
            </a:r>
            <a:endParaRPr lang="zh-CN" altLang="en-US" sz="1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3F67AB-3387-4B3B-9EEE-601B521A1E03}"/>
              </a:ext>
            </a:extLst>
          </p:cNvPr>
          <p:cNvSpPr/>
          <p:nvPr/>
        </p:nvSpPr>
        <p:spPr>
          <a:xfrm>
            <a:off x="3031911" y="1015323"/>
            <a:ext cx="1615736" cy="621436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Principled</a:t>
            </a:r>
            <a:endParaRPr lang="zh-CN" altLang="en-US" sz="1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7200B3-9FF2-4BD6-B850-2EE347111FEA}"/>
              </a:ext>
            </a:extLst>
          </p:cNvPr>
          <p:cNvSpPr/>
          <p:nvPr/>
        </p:nvSpPr>
        <p:spPr>
          <a:xfrm>
            <a:off x="5138414" y="1015323"/>
            <a:ext cx="1615736" cy="621436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Imperious</a:t>
            </a:r>
            <a:endParaRPr lang="zh-CN" altLang="en-US" sz="16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5B6152-05A2-4EE8-AA3C-A13F1DA69CA2}"/>
              </a:ext>
            </a:extLst>
          </p:cNvPr>
          <p:cNvSpPr/>
          <p:nvPr/>
        </p:nvSpPr>
        <p:spPr>
          <a:xfrm>
            <a:off x="7244917" y="1015323"/>
            <a:ext cx="1615736" cy="621436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Idealistic</a:t>
            </a:r>
            <a:endParaRPr lang="zh-CN" altLang="en-US" sz="1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7599DC-3662-4AF1-A9AF-ACCB982E92EA}"/>
              </a:ext>
            </a:extLst>
          </p:cNvPr>
          <p:cNvSpPr/>
          <p:nvPr/>
        </p:nvSpPr>
        <p:spPr>
          <a:xfrm>
            <a:off x="9351420" y="1015323"/>
            <a:ext cx="1615736" cy="621436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Cruel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ABC792-857B-4CB6-A90E-BC1708E7413C}"/>
              </a:ext>
            </a:extLst>
          </p:cNvPr>
          <p:cNvSpPr/>
          <p:nvPr/>
        </p:nvSpPr>
        <p:spPr>
          <a:xfrm>
            <a:off x="925408" y="1748748"/>
            <a:ext cx="1615736" cy="830601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Insist that his plan is the right path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E3D2CF-E787-401B-BF6F-97D5A1EA4EED}"/>
              </a:ext>
            </a:extLst>
          </p:cNvPr>
          <p:cNvSpPr/>
          <p:nvPr/>
        </p:nvSpPr>
        <p:spPr>
          <a:xfrm>
            <a:off x="3031911" y="1748748"/>
            <a:ext cx="1615736" cy="830601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Fight against government and capitalism throughout life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06C807-665F-4039-9664-14EF879312D0}"/>
              </a:ext>
            </a:extLst>
          </p:cNvPr>
          <p:cNvSpPr/>
          <p:nvPr/>
        </p:nvSpPr>
        <p:spPr>
          <a:xfrm>
            <a:off x="5138414" y="1748748"/>
            <a:ext cx="1615736" cy="830601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Tolerate no doubt nor </a:t>
            </a:r>
            <a:r>
              <a:rPr lang="en-US" altLang="zh-CN" sz="1400" dirty="0" err="1"/>
              <a:t>objectioncv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89BA8-3278-4806-91B6-1448A9547C11}"/>
              </a:ext>
            </a:extLst>
          </p:cNvPr>
          <p:cNvSpPr/>
          <p:nvPr/>
        </p:nvSpPr>
        <p:spPr>
          <a:xfrm>
            <a:off x="5138414" y="2722224"/>
            <a:ext cx="1615736" cy="830601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Emphasize on faith and loyalty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0A1645-BF29-433A-9DDD-39E42EA74190}"/>
              </a:ext>
            </a:extLst>
          </p:cNvPr>
          <p:cNvSpPr/>
          <p:nvPr/>
        </p:nvSpPr>
        <p:spPr>
          <a:xfrm>
            <a:off x="7244917" y="1748747"/>
            <a:ext cx="1615736" cy="830601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Believe in freedom and anarchism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4DC48E-15BF-4CB8-B2F7-2C3A9AE6E8D4}"/>
              </a:ext>
            </a:extLst>
          </p:cNvPr>
          <p:cNvSpPr/>
          <p:nvPr/>
        </p:nvSpPr>
        <p:spPr>
          <a:xfrm>
            <a:off x="9351420" y="1748747"/>
            <a:ext cx="1697580" cy="830601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Kill innocent people in Blackwater/</a:t>
            </a:r>
            <a:r>
              <a:rPr lang="en-US" altLang="zh-CN" sz="1400" dirty="0" err="1"/>
              <a:t>Guarma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2CA4810-7F34-49FE-895B-4A829EADA31D}"/>
              </a:ext>
            </a:extLst>
          </p:cNvPr>
          <p:cNvSpPr/>
          <p:nvPr/>
        </p:nvSpPr>
        <p:spPr>
          <a:xfrm>
            <a:off x="7244917" y="2691336"/>
            <a:ext cx="1615736" cy="830601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Promise that everything will be over when they have money</a:t>
            </a:r>
            <a:endParaRPr lang="zh-CN" altLang="en-US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9976C68-E572-4093-A725-9A7E77CFF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" t="81" r="52077" b="-81"/>
          <a:stretch/>
        </p:blipFill>
        <p:spPr>
          <a:xfrm>
            <a:off x="991744" y="3116618"/>
            <a:ext cx="3098800" cy="319645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1F2BE2-344A-4F63-88B7-C2F2BEC1FBD3}"/>
              </a:ext>
            </a:extLst>
          </p:cNvPr>
          <p:cNvSpPr/>
          <p:nvPr/>
        </p:nvSpPr>
        <p:spPr>
          <a:xfrm>
            <a:off x="5035224" y="3846450"/>
            <a:ext cx="3256286" cy="621436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Appearance</a:t>
            </a:r>
            <a:endParaRPr lang="zh-CN" altLang="en-US" sz="16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00BD4FE-3C49-4C39-9BD6-33C1A2825559}"/>
              </a:ext>
            </a:extLst>
          </p:cNvPr>
          <p:cNvSpPr/>
          <p:nvPr/>
        </p:nvSpPr>
        <p:spPr>
          <a:xfrm>
            <a:off x="5022416" y="4648199"/>
            <a:ext cx="3269093" cy="1664871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Wide forehead, Roman nose, trimmed moustache, fine clothes  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100416A-2B06-45A2-B4E2-1498E3CADE19}"/>
              </a:ext>
            </a:extLst>
          </p:cNvPr>
          <p:cNvSpPr/>
          <p:nvPr/>
        </p:nvSpPr>
        <p:spPr>
          <a:xfrm>
            <a:off x="8531145" y="3846450"/>
            <a:ext cx="3256286" cy="621436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Voice</a:t>
            </a:r>
            <a:endParaRPr lang="zh-CN" altLang="en-US" sz="16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1B2B27-9DA1-4403-8333-CEEFD25F3A5B}"/>
              </a:ext>
            </a:extLst>
          </p:cNvPr>
          <p:cNvSpPr/>
          <p:nvPr/>
        </p:nvSpPr>
        <p:spPr>
          <a:xfrm>
            <a:off x="8565663" y="4648198"/>
            <a:ext cx="3269093" cy="1664871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Calm, commanding, confident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201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FB54A2-5100-4234-BE59-993A5C6B782B}"/>
              </a:ext>
            </a:extLst>
          </p:cNvPr>
          <p:cNvSpPr txBox="1"/>
          <p:nvPr/>
        </p:nvSpPr>
        <p:spPr>
          <a:xfrm>
            <a:off x="5247720" y="349805"/>
            <a:ext cx="246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Sadie Adler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FD28BE-0DCB-483D-A1D1-193D4BA27FC4}"/>
              </a:ext>
            </a:extLst>
          </p:cNvPr>
          <p:cNvSpPr/>
          <p:nvPr/>
        </p:nvSpPr>
        <p:spPr>
          <a:xfrm>
            <a:off x="5117992" y="926423"/>
            <a:ext cx="1615736" cy="62143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Revengeful</a:t>
            </a:r>
            <a:endParaRPr lang="zh-CN" altLang="en-US" sz="1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34E1B1-8B7E-48F9-A465-15AAC3620521}"/>
              </a:ext>
            </a:extLst>
          </p:cNvPr>
          <p:cNvSpPr/>
          <p:nvPr/>
        </p:nvSpPr>
        <p:spPr>
          <a:xfrm>
            <a:off x="8712092" y="926423"/>
            <a:ext cx="1615736" cy="62143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Adventurous</a:t>
            </a:r>
            <a:endParaRPr lang="zh-CN" altLang="en-US" sz="1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06916D-16CF-4183-B918-19AF0BF778DB}"/>
              </a:ext>
            </a:extLst>
          </p:cNvPr>
          <p:cNvSpPr/>
          <p:nvPr/>
        </p:nvSpPr>
        <p:spPr>
          <a:xfrm>
            <a:off x="1523892" y="1815944"/>
            <a:ext cx="1615736" cy="92090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Fight better than a man 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D565CC-B3CD-4DCC-886B-B9D42E69A9B6}"/>
              </a:ext>
            </a:extLst>
          </p:cNvPr>
          <p:cNvSpPr/>
          <p:nvPr/>
        </p:nvSpPr>
        <p:spPr>
          <a:xfrm>
            <a:off x="5117992" y="1815944"/>
            <a:ext cx="1615736" cy="92090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sure </a:t>
            </a:r>
            <a:r>
              <a:rPr lang="en-US" altLang="zh-CN" sz="1400" dirty="0" err="1"/>
              <a:t>Colm</a:t>
            </a:r>
            <a:r>
              <a:rPr lang="en-US" altLang="zh-CN" sz="1400" dirty="0"/>
              <a:t> hang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5E75BB-8BB0-49A8-8F1F-6EE2B8AF5A92}"/>
              </a:ext>
            </a:extLst>
          </p:cNvPr>
          <p:cNvSpPr/>
          <p:nvPr/>
        </p:nvSpPr>
        <p:spPr>
          <a:xfrm>
            <a:off x="1523892" y="2870044"/>
            <a:ext cx="1615736" cy="92090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Arrange the gang’s evacuation when Dutch is away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CD6376-0A21-4EB6-9B3A-C184EB52AFB7}"/>
              </a:ext>
            </a:extLst>
          </p:cNvPr>
          <p:cNvSpPr/>
          <p:nvPr/>
        </p:nvSpPr>
        <p:spPr>
          <a:xfrm>
            <a:off x="5117992" y="2870044"/>
            <a:ext cx="1615736" cy="92090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Attack the last of </a:t>
            </a:r>
            <a:r>
              <a:rPr lang="en-US" altLang="zh-CN" sz="1400" dirty="0" err="1"/>
              <a:t>O’driscoll</a:t>
            </a:r>
            <a:r>
              <a:rPr lang="en-US" altLang="zh-CN" sz="1400" dirty="0"/>
              <a:t> gang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3CDE87D-51F9-4E6B-A1A4-62651ED3AEB9}"/>
              </a:ext>
            </a:extLst>
          </p:cNvPr>
          <p:cNvSpPr/>
          <p:nvPr/>
        </p:nvSpPr>
        <p:spPr>
          <a:xfrm>
            <a:off x="5117992" y="3924144"/>
            <a:ext cx="1615736" cy="92090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Revenge for </a:t>
            </a:r>
            <a:r>
              <a:rPr lang="en-US" altLang="zh-CN" sz="1400" dirty="0" err="1"/>
              <a:t>Authur</a:t>
            </a:r>
            <a:r>
              <a:rPr lang="en-US" altLang="zh-CN" sz="1400" dirty="0"/>
              <a:t> with John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A35F1C-D977-4C5F-BECC-282D249C6BF4}"/>
              </a:ext>
            </a:extLst>
          </p:cNvPr>
          <p:cNvSpPr/>
          <p:nvPr/>
        </p:nvSpPr>
        <p:spPr>
          <a:xfrm>
            <a:off x="8712092" y="2831944"/>
            <a:ext cx="1615736" cy="92090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Become a bounty hunter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4B9C64-079A-47AA-8EED-17AABF6B54B0}"/>
              </a:ext>
            </a:extLst>
          </p:cNvPr>
          <p:cNvSpPr/>
          <p:nvPr/>
        </p:nvSpPr>
        <p:spPr>
          <a:xfrm>
            <a:off x="8712092" y="1777688"/>
            <a:ext cx="1615736" cy="92090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Cannot stand daily chores</a:t>
            </a:r>
            <a:endParaRPr lang="zh-CN" altLang="en-US" sz="1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F02E516-48DC-4A96-84E7-E00D0CA946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58"/>
          <a:stretch/>
        </p:blipFill>
        <p:spPr>
          <a:xfrm>
            <a:off x="928410" y="4121151"/>
            <a:ext cx="2806700" cy="264412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D096CCC-21C7-449B-9AA7-26CDFEE7E70F}"/>
              </a:ext>
            </a:extLst>
          </p:cNvPr>
          <p:cNvSpPr/>
          <p:nvPr/>
        </p:nvSpPr>
        <p:spPr>
          <a:xfrm>
            <a:off x="7530992" y="4384597"/>
            <a:ext cx="1615736" cy="62143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Appearance</a:t>
            </a:r>
            <a:endParaRPr lang="zh-CN" altLang="en-US" sz="16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1BF094-EF36-46E8-80D3-3E792999486F}"/>
              </a:ext>
            </a:extLst>
          </p:cNvPr>
          <p:cNvSpPr/>
          <p:nvPr/>
        </p:nvSpPr>
        <p:spPr>
          <a:xfrm>
            <a:off x="7530992" y="5213318"/>
            <a:ext cx="1615736" cy="1376269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Long braid, tough face, breeches &amp; riding boots</a:t>
            </a:r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5DC310-3F0F-444F-AB2A-FC582BF2E571}"/>
              </a:ext>
            </a:extLst>
          </p:cNvPr>
          <p:cNvSpPr/>
          <p:nvPr/>
        </p:nvSpPr>
        <p:spPr>
          <a:xfrm>
            <a:off x="9494452" y="4384597"/>
            <a:ext cx="1615736" cy="62143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Voice</a:t>
            </a:r>
            <a:endParaRPr lang="zh-CN" altLang="en-US" sz="16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FB17023-09CF-4FA4-BE21-F9624F0A6EFF}"/>
              </a:ext>
            </a:extLst>
          </p:cNvPr>
          <p:cNvSpPr/>
          <p:nvPr/>
        </p:nvSpPr>
        <p:spPr>
          <a:xfrm>
            <a:off x="9519960" y="5213318"/>
            <a:ext cx="1615736" cy="1376269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Hoarse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904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20F5E7-0574-4133-84A7-1003B2B98E2F}"/>
              </a:ext>
            </a:extLst>
          </p:cNvPr>
          <p:cNvSpPr/>
          <p:nvPr/>
        </p:nvSpPr>
        <p:spPr>
          <a:xfrm>
            <a:off x="2980288" y="1979837"/>
            <a:ext cx="150376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Identification</a:t>
            </a:r>
            <a:endParaRPr lang="zh-CN" altLang="en-US" sz="1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51A6EF-CC67-437F-A82B-D06560767524}"/>
              </a:ext>
            </a:extLst>
          </p:cNvPr>
          <p:cNvSpPr/>
          <p:nvPr/>
        </p:nvSpPr>
        <p:spPr>
          <a:xfrm>
            <a:off x="557821" y="1979838"/>
            <a:ext cx="13525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Sympathy</a:t>
            </a:r>
            <a:endParaRPr lang="zh-CN" altLang="en-US" sz="16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5E295A-332B-4CFB-8E77-CDF0C01FF056}"/>
              </a:ext>
            </a:extLst>
          </p:cNvPr>
          <p:cNvSpPr/>
          <p:nvPr/>
        </p:nvSpPr>
        <p:spPr>
          <a:xfrm>
            <a:off x="2304013" y="645606"/>
            <a:ext cx="13525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Self Sacrifice</a:t>
            </a:r>
            <a:endParaRPr lang="zh-CN" altLang="en-US" sz="1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055A2D-DB08-4961-89B4-8910DC1D9697}"/>
              </a:ext>
            </a:extLst>
          </p:cNvPr>
          <p:cNvSpPr/>
          <p:nvPr/>
        </p:nvSpPr>
        <p:spPr>
          <a:xfrm>
            <a:off x="3807778" y="645606"/>
            <a:ext cx="13525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Search for redemption</a:t>
            </a:r>
            <a:endParaRPr lang="zh-CN" altLang="en-US" sz="1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2DCD9B-62B1-47BF-A9C5-F84CF780CDCD}"/>
              </a:ext>
            </a:extLst>
          </p:cNvPr>
          <p:cNvSpPr/>
          <p:nvPr/>
        </p:nvSpPr>
        <p:spPr>
          <a:xfrm>
            <a:off x="622402" y="537796"/>
            <a:ext cx="1210689" cy="71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Doomed illness &amp; death</a:t>
            </a:r>
            <a:endParaRPr lang="zh-CN" altLang="en-US" sz="1600" b="1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13A709D4-6470-4437-980F-6AF4705C2744}"/>
              </a:ext>
            </a:extLst>
          </p:cNvPr>
          <p:cNvCxnSpPr>
            <a:stCxn id="8" idx="2"/>
            <a:endCxn id="5" idx="0"/>
          </p:cNvCxnSpPr>
          <p:nvPr/>
        </p:nvCxnSpPr>
        <p:spPr>
          <a:xfrm rot="16200000" flipH="1">
            <a:off x="865361" y="1611102"/>
            <a:ext cx="731121" cy="63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99B5805-A56F-4B0F-8914-18A618A80894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2936764" y="1184429"/>
            <a:ext cx="838931" cy="7518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B638BB7-0C72-43FE-873D-A78241AF79B0}"/>
              </a:ext>
            </a:extLst>
          </p:cNvPr>
          <p:cNvCxnSpPr>
            <a:stCxn id="7" idx="2"/>
            <a:endCxn id="4" idx="0"/>
          </p:cNvCxnSpPr>
          <p:nvPr/>
        </p:nvCxnSpPr>
        <p:spPr>
          <a:xfrm rot="5400000">
            <a:off x="3688647" y="1184430"/>
            <a:ext cx="838931" cy="7518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2B8BD61-B814-4E78-9884-18722DA26669}"/>
              </a:ext>
            </a:extLst>
          </p:cNvPr>
          <p:cNvSpPr/>
          <p:nvPr/>
        </p:nvSpPr>
        <p:spPr>
          <a:xfrm>
            <a:off x="8038498" y="753414"/>
            <a:ext cx="954778" cy="495301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Betrayal</a:t>
            </a:r>
            <a:endParaRPr lang="zh-CN" altLang="en-US" sz="16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CF8BD2-A1F7-4EA6-8236-9700A386867F}"/>
              </a:ext>
            </a:extLst>
          </p:cNvPr>
          <p:cNvSpPr/>
          <p:nvPr/>
        </p:nvSpPr>
        <p:spPr>
          <a:xfrm>
            <a:off x="6441078" y="645606"/>
            <a:ext cx="1185621" cy="74106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Crazy, risky action</a:t>
            </a:r>
            <a:endParaRPr lang="zh-CN" altLang="en-US" sz="16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3AB867-2319-4E57-AA25-E6967EF747A7}"/>
              </a:ext>
            </a:extLst>
          </p:cNvPr>
          <p:cNvSpPr/>
          <p:nvPr/>
        </p:nvSpPr>
        <p:spPr>
          <a:xfrm>
            <a:off x="8562686" y="2132237"/>
            <a:ext cx="1292933" cy="495301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Hate</a:t>
            </a:r>
            <a:endParaRPr lang="zh-CN" altLang="en-US" sz="16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86C927-CFE8-49B2-9586-483BA38A90AA}"/>
              </a:ext>
            </a:extLst>
          </p:cNvPr>
          <p:cNvSpPr/>
          <p:nvPr/>
        </p:nvSpPr>
        <p:spPr>
          <a:xfrm>
            <a:off x="9410598" y="753413"/>
            <a:ext cx="954778" cy="495301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Slander</a:t>
            </a:r>
            <a:endParaRPr lang="zh-CN" altLang="en-US" sz="16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B729E4-3E19-4C2E-AC7D-9760862FD906}"/>
              </a:ext>
            </a:extLst>
          </p:cNvPr>
          <p:cNvSpPr/>
          <p:nvPr/>
        </p:nvSpPr>
        <p:spPr>
          <a:xfrm>
            <a:off x="10777175" y="645606"/>
            <a:ext cx="954778" cy="660475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Hurtful</a:t>
            </a:r>
          </a:p>
          <a:p>
            <a:pPr algn="ctr"/>
            <a:r>
              <a:rPr lang="en-US" altLang="zh-CN" sz="1600" b="1" dirty="0"/>
              <a:t>joke</a:t>
            </a:r>
            <a:endParaRPr lang="zh-CN" altLang="en-US" sz="1600" b="1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04C9FCF-C07D-4976-B553-3BD2160C03F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rot="16200000" flipH="1">
            <a:off x="7748739" y="671823"/>
            <a:ext cx="745564" cy="217526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256175E-A279-481C-B9AF-3A3C589B3711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16200000" flipH="1">
            <a:off x="8420759" y="1343843"/>
            <a:ext cx="883522" cy="693266"/>
          </a:xfrm>
          <a:prstGeom prst="bentConnector3">
            <a:avLst>
              <a:gd name="adj1" fmla="val 5796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EBB924F7-DEA1-4860-8F93-311660D29453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rot="5400000">
            <a:off x="9106809" y="1351058"/>
            <a:ext cx="883523" cy="678834"/>
          </a:xfrm>
          <a:prstGeom prst="bentConnector3">
            <a:avLst>
              <a:gd name="adj1" fmla="val 5718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F9887E5E-5A8B-4301-8F6A-B340F30F625C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rot="5400000">
            <a:off x="9818781" y="696454"/>
            <a:ext cx="826156" cy="2045411"/>
          </a:xfrm>
          <a:prstGeom prst="bentConnector3">
            <a:avLst>
              <a:gd name="adj1" fmla="val 5486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4E86D5FA-D75B-40B5-911C-497DD9890CA4}"/>
              </a:ext>
            </a:extLst>
          </p:cNvPr>
          <p:cNvSpPr/>
          <p:nvPr/>
        </p:nvSpPr>
        <p:spPr>
          <a:xfrm>
            <a:off x="3622461" y="5016691"/>
            <a:ext cx="1537867" cy="495298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Doubt</a:t>
            </a:r>
            <a:endParaRPr lang="zh-CN" altLang="en-US" sz="16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91471D4-42BF-45A3-9BA0-A3544E481A9E}"/>
              </a:ext>
            </a:extLst>
          </p:cNvPr>
          <p:cNvSpPr/>
          <p:nvPr/>
        </p:nvSpPr>
        <p:spPr>
          <a:xfrm>
            <a:off x="626693" y="5016691"/>
            <a:ext cx="1537867" cy="495298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Respect</a:t>
            </a:r>
            <a:endParaRPr lang="zh-CN" altLang="en-US" sz="16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182D6E9-0CD9-45F5-B58E-AF3F4CD2CAAE}"/>
              </a:ext>
            </a:extLst>
          </p:cNvPr>
          <p:cNvSpPr/>
          <p:nvPr/>
        </p:nvSpPr>
        <p:spPr>
          <a:xfrm>
            <a:off x="130456" y="3665916"/>
            <a:ext cx="1222094" cy="592594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Leadership</a:t>
            </a:r>
            <a:endParaRPr lang="zh-CN" altLang="en-US" sz="1600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C4BE23B-7B44-4A77-89D8-44D6A89B9973}"/>
              </a:ext>
            </a:extLst>
          </p:cNvPr>
          <p:cNvSpPr/>
          <p:nvPr/>
        </p:nvSpPr>
        <p:spPr>
          <a:xfrm>
            <a:off x="2972665" y="3639020"/>
            <a:ext cx="1039505" cy="646388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Insane Plan</a:t>
            </a:r>
            <a:endParaRPr lang="zh-CN" altLang="en-US" sz="16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A495B0D-EA02-4711-8D9C-ACF91542D5A8}"/>
              </a:ext>
            </a:extLst>
          </p:cNvPr>
          <p:cNvSpPr/>
          <p:nvPr/>
        </p:nvSpPr>
        <p:spPr>
          <a:xfrm>
            <a:off x="4151642" y="3672197"/>
            <a:ext cx="1361052" cy="592594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Constant Failure</a:t>
            </a:r>
            <a:endParaRPr lang="zh-CN" altLang="en-US" sz="16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0A23F00-F117-4A7B-B9C8-4DFCC9BC93BE}"/>
              </a:ext>
            </a:extLst>
          </p:cNvPr>
          <p:cNvSpPr/>
          <p:nvPr/>
        </p:nvSpPr>
        <p:spPr>
          <a:xfrm>
            <a:off x="5617647" y="3672197"/>
            <a:ext cx="1039505" cy="592594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Abandon</a:t>
            </a:r>
            <a:endParaRPr lang="zh-CN" altLang="en-US" sz="16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EA3E1D5-29F7-42BA-991E-E27483D7837D}"/>
              </a:ext>
            </a:extLst>
          </p:cNvPr>
          <p:cNvSpPr/>
          <p:nvPr/>
        </p:nvSpPr>
        <p:spPr>
          <a:xfrm>
            <a:off x="1492022" y="3665916"/>
            <a:ext cx="1222094" cy="592594"/>
          </a:xfrm>
          <a:prstGeom prst="rect">
            <a:avLst/>
          </a:prstGeom>
          <a:solidFill>
            <a:srgbClr val="FA770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Eloquence</a:t>
            </a:r>
            <a:endParaRPr lang="zh-CN" altLang="en-US" sz="1600" b="1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3032676F-8759-4239-8384-561789BB9B48}"/>
              </a:ext>
            </a:extLst>
          </p:cNvPr>
          <p:cNvCxnSpPr>
            <a:stCxn id="34" idx="2"/>
            <a:endCxn id="33" idx="0"/>
          </p:cNvCxnSpPr>
          <p:nvPr/>
        </p:nvCxnSpPr>
        <p:spPr>
          <a:xfrm rot="16200000" flipH="1">
            <a:off x="689475" y="4310538"/>
            <a:ext cx="758181" cy="6541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AB9BB359-1339-4537-8AB3-32B2AB6E75E0}"/>
              </a:ext>
            </a:extLst>
          </p:cNvPr>
          <p:cNvCxnSpPr>
            <a:stCxn id="38" idx="2"/>
            <a:endCxn id="33" idx="0"/>
          </p:cNvCxnSpPr>
          <p:nvPr/>
        </p:nvCxnSpPr>
        <p:spPr>
          <a:xfrm rot="5400000">
            <a:off x="1370258" y="4283879"/>
            <a:ext cx="758181" cy="7074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4075392A-E546-49B8-8A86-A7E5F09997DA}"/>
              </a:ext>
            </a:extLst>
          </p:cNvPr>
          <p:cNvCxnSpPr>
            <a:stCxn id="35" idx="2"/>
            <a:endCxn id="32" idx="0"/>
          </p:cNvCxnSpPr>
          <p:nvPr/>
        </p:nvCxnSpPr>
        <p:spPr>
          <a:xfrm rot="16200000" flipH="1">
            <a:off x="3576265" y="4201560"/>
            <a:ext cx="731283" cy="89897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EF36BAC8-3BFF-4A13-9AD4-3630D1197839}"/>
              </a:ext>
            </a:extLst>
          </p:cNvPr>
          <p:cNvCxnSpPr>
            <a:stCxn id="36" idx="2"/>
            <a:endCxn id="32" idx="0"/>
          </p:cNvCxnSpPr>
          <p:nvPr/>
        </p:nvCxnSpPr>
        <p:spPr>
          <a:xfrm rot="5400000">
            <a:off x="4235832" y="4420355"/>
            <a:ext cx="751900" cy="44077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637FEE51-0EEE-474A-A0CC-DAAF44F5E48B}"/>
              </a:ext>
            </a:extLst>
          </p:cNvPr>
          <p:cNvCxnSpPr>
            <a:stCxn id="37" idx="2"/>
            <a:endCxn id="32" idx="0"/>
          </p:cNvCxnSpPr>
          <p:nvPr/>
        </p:nvCxnSpPr>
        <p:spPr>
          <a:xfrm rot="5400000">
            <a:off x="4888448" y="3767739"/>
            <a:ext cx="751900" cy="17460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D68C9E2-1AF8-47C2-939E-513A7D286C42}"/>
              </a:ext>
            </a:extLst>
          </p:cNvPr>
          <p:cNvSpPr/>
          <p:nvPr/>
        </p:nvSpPr>
        <p:spPr>
          <a:xfrm>
            <a:off x="8749640" y="4915621"/>
            <a:ext cx="1615736" cy="62143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Admiration</a:t>
            </a:r>
            <a:endParaRPr lang="zh-CN" altLang="en-US" sz="1600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BC65685-F828-4951-B1A7-4D8E5CC2C025}"/>
              </a:ext>
            </a:extLst>
          </p:cNvPr>
          <p:cNvSpPr/>
          <p:nvPr/>
        </p:nvSpPr>
        <p:spPr>
          <a:xfrm>
            <a:off x="8125123" y="3721379"/>
            <a:ext cx="1249033" cy="62143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Bravery in combat</a:t>
            </a:r>
            <a:endParaRPr lang="zh-CN" altLang="en-US" sz="16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CB016ED-B6E6-4A38-A6F2-1C267BF028A3}"/>
              </a:ext>
            </a:extLst>
          </p:cNvPr>
          <p:cNvSpPr/>
          <p:nvPr/>
        </p:nvSpPr>
        <p:spPr>
          <a:xfrm>
            <a:off x="9565117" y="3721379"/>
            <a:ext cx="1249033" cy="62143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Revenge for player</a:t>
            </a:r>
            <a:endParaRPr lang="zh-CN" altLang="en-US" sz="1600" b="1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DDADC0A4-3FE9-4B57-8AE6-D85B82A29113}"/>
              </a:ext>
            </a:extLst>
          </p:cNvPr>
          <p:cNvCxnSpPr>
            <a:stCxn id="50" idx="2"/>
            <a:endCxn id="49" idx="0"/>
          </p:cNvCxnSpPr>
          <p:nvPr/>
        </p:nvCxnSpPr>
        <p:spPr>
          <a:xfrm rot="16200000" flipH="1">
            <a:off x="8867171" y="4225284"/>
            <a:ext cx="572806" cy="807868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F67B0DE2-8854-46C7-9AD5-47228BE87908}"/>
              </a:ext>
            </a:extLst>
          </p:cNvPr>
          <p:cNvCxnSpPr>
            <a:stCxn id="51" idx="2"/>
            <a:endCxn id="49" idx="0"/>
          </p:cNvCxnSpPr>
          <p:nvPr/>
        </p:nvCxnSpPr>
        <p:spPr>
          <a:xfrm rot="5400000">
            <a:off x="9587168" y="4313155"/>
            <a:ext cx="572806" cy="63212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45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440</Words>
  <Application>Microsoft Office PowerPoint</Application>
  <PresentationFormat>宽屏</PresentationFormat>
  <Paragraphs>109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Red Dead Redemption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Dead Redemption 2</dc:title>
  <dc:creator>烽源 江</dc:creator>
  <cp:lastModifiedBy>烽源 江</cp:lastModifiedBy>
  <cp:revision>236</cp:revision>
  <dcterms:created xsi:type="dcterms:W3CDTF">2020-02-21T00:13:46Z</dcterms:created>
  <dcterms:modified xsi:type="dcterms:W3CDTF">2020-02-22T00:50:12Z</dcterms:modified>
</cp:coreProperties>
</file>