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烽源 江" initials="烽源" lastIdx="2" clrIdx="0">
    <p:extLst>
      <p:ext uri="{19B8F6BF-5375-455C-9EA6-DF929625EA0E}">
        <p15:presenceInfo xmlns:p15="http://schemas.microsoft.com/office/powerpoint/2012/main" userId="f3d7004cc87c89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3300"/>
    <a:srgbClr val="ED7D31"/>
    <a:srgbClr val="F09456"/>
    <a:srgbClr val="2E75B6"/>
    <a:srgbClr val="C00000"/>
    <a:srgbClr val="39445D"/>
    <a:srgbClr val="1D33D9"/>
    <a:srgbClr val="7E0000"/>
    <a:srgbClr val="00F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6366" autoAdjust="0"/>
  </p:normalViewPr>
  <p:slideViewPr>
    <p:cSldViewPr snapToGrid="0">
      <p:cViewPr varScale="1">
        <p:scale>
          <a:sx n="118" d="100"/>
          <a:sy n="118" d="100"/>
        </p:scale>
        <p:origin x="6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AECCB-5863-44E0-BE0F-93AE2855ED78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7B9C6173-758F-4D33-ACE1-B6F7F71B50EE}">
      <dgm:prSet phldrT="[文本]"/>
      <dgm:spPr/>
      <dgm:t>
        <a:bodyPr/>
        <a:lstStyle/>
        <a:p>
          <a:r>
            <a:rPr lang="en-US" altLang="zh-CN" dirty="0"/>
            <a:t>Enemy Type</a:t>
          </a:r>
          <a:endParaRPr lang="zh-CN" altLang="en-US" dirty="0"/>
        </a:p>
      </dgm:t>
    </dgm:pt>
    <dgm:pt modelId="{29453A55-75B9-4489-BE06-052C126E6E8B}" type="parTrans" cxnId="{32649DB7-458F-4044-881E-DB6887483C83}">
      <dgm:prSet/>
      <dgm:spPr/>
      <dgm:t>
        <a:bodyPr/>
        <a:lstStyle/>
        <a:p>
          <a:endParaRPr lang="zh-CN" altLang="en-US"/>
        </a:p>
      </dgm:t>
    </dgm:pt>
    <dgm:pt modelId="{F0A5650C-A417-4484-A25F-557EA695B533}" type="sibTrans" cxnId="{32649DB7-458F-4044-881E-DB6887483C83}">
      <dgm:prSet/>
      <dgm:spPr/>
      <dgm:t>
        <a:bodyPr/>
        <a:lstStyle/>
        <a:p>
          <a:endParaRPr lang="zh-CN" altLang="en-US"/>
        </a:p>
      </dgm:t>
    </dgm:pt>
    <dgm:pt modelId="{3089B09B-821B-4638-B3A0-17C201547B12}">
      <dgm:prSet phldrT="[文本]"/>
      <dgm:spPr/>
      <dgm:t>
        <a:bodyPr/>
        <a:lstStyle/>
        <a:p>
          <a:r>
            <a:rPr lang="en-US" altLang="zh-CN" dirty="0"/>
            <a:t>Human</a:t>
          </a:r>
          <a:endParaRPr lang="zh-CN" altLang="en-US" dirty="0"/>
        </a:p>
      </dgm:t>
    </dgm:pt>
    <dgm:pt modelId="{D9C275A8-8EA3-42FF-A768-592B8EA435B7}" type="parTrans" cxnId="{16961336-8190-4D39-8EF2-61E780D62C4C}">
      <dgm:prSet/>
      <dgm:spPr/>
      <dgm:t>
        <a:bodyPr/>
        <a:lstStyle/>
        <a:p>
          <a:endParaRPr lang="zh-CN" altLang="en-US"/>
        </a:p>
      </dgm:t>
    </dgm:pt>
    <dgm:pt modelId="{36430290-D52E-41F3-A36D-2B8C0CEBB258}" type="sibTrans" cxnId="{16961336-8190-4D39-8EF2-61E780D62C4C}">
      <dgm:prSet/>
      <dgm:spPr/>
      <dgm:t>
        <a:bodyPr/>
        <a:lstStyle/>
        <a:p>
          <a:endParaRPr lang="zh-CN" altLang="en-US"/>
        </a:p>
      </dgm:t>
    </dgm:pt>
    <dgm:pt modelId="{9F614CAD-DF74-4EDB-8EE4-EA74FEEFE316}">
      <dgm:prSet phldrT="[文本]"/>
      <dgm:spPr/>
      <dgm:t>
        <a:bodyPr/>
        <a:lstStyle/>
        <a:p>
          <a:r>
            <a:rPr lang="en-US" altLang="zh-CN" dirty="0"/>
            <a:t>Humanoid </a:t>
          </a:r>
          <a:endParaRPr lang="zh-CN" altLang="en-US" dirty="0"/>
        </a:p>
      </dgm:t>
    </dgm:pt>
    <dgm:pt modelId="{11D88DE7-B9EF-4EA8-A22C-DAE862A89BDA}" type="parTrans" cxnId="{6D1B3468-AD2E-457F-B987-8CAFF72B1BBB}">
      <dgm:prSet/>
      <dgm:spPr/>
      <dgm:t>
        <a:bodyPr/>
        <a:lstStyle/>
        <a:p>
          <a:endParaRPr lang="zh-CN" altLang="en-US"/>
        </a:p>
      </dgm:t>
    </dgm:pt>
    <dgm:pt modelId="{9CA04299-8906-475D-B7BB-3DC4128F3837}" type="sibTrans" cxnId="{6D1B3468-AD2E-457F-B987-8CAFF72B1BBB}">
      <dgm:prSet/>
      <dgm:spPr/>
      <dgm:t>
        <a:bodyPr/>
        <a:lstStyle/>
        <a:p>
          <a:endParaRPr lang="zh-CN" altLang="en-US"/>
        </a:p>
      </dgm:t>
    </dgm:pt>
    <dgm:pt modelId="{937820E6-D70E-4023-B090-AD10ECE6AC69}">
      <dgm:prSet phldrT="[文本]"/>
      <dgm:spPr/>
      <dgm:t>
        <a:bodyPr/>
        <a:lstStyle/>
        <a:p>
          <a:r>
            <a:rPr lang="en-US" altLang="zh-CN" dirty="0"/>
            <a:t>Other</a:t>
          </a:r>
          <a:endParaRPr lang="zh-CN" altLang="en-US" dirty="0"/>
        </a:p>
      </dgm:t>
    </dgm:pt>
    <dgm:pt modelId="{45A72922-2B0E-439D-A4E3-0F1D83200AF2}" type="parTrans" cxnId="{AD9B0AE2-2858-401B-BE38-1BA14588A2E7}">
      <dgm:prSet/>
      <dgm:spPr/>
      <dgm:t>
        <a:bodyPr/>
        <a:lstStyle/>
        <a:p>
          <a:endParaRPr lang="zh-CN" altLang="en-US"/>
        </a:p>
      </dgm:t>
    </dgm:pt>
    <dgm:pt modelId="{53578D99-CBC6-4E5A-A14D-346D633676BA}" type="sibTrans" cxnId="{AD9B0AE2-2858-401B-BE38-1BA14588A2E7}">
      <dgm:prSet/>
      <dgm:spPr/>
      <dgm:t>
        <a:bodyPr/>
        <a:lstStyle/>
        <a:p>
          <a:endParaRPr lang="zh-CN" altLang="en-US"/>
        </a:p>
      </dgm:t>
    </dgm:pt>
    <dgm:pt modelId="{EA632D22-C0AD-40A6-957D-ED47188BD4D2}">
      <dgm:prSet/>
      <dgm:spPr/>
      <dgm:t>
        <a:bodyPr/>
        <a:lstStyle/>
        <a:p>
          <a:r>
            <a:rPr lang="en-US" altLang="zh-CN" dirty="0"/>
            <a:t>Dwarf	</a:t>
          </a:r>
          <a:endParaRPr lang="zh-CN" altLang="en-US" dirty="0"/>
        </a:p>
      </dgm:t>
    </dgm:pt>
    <dgm:pt modelId="{2D1B2283-643A-42BC-BF9D-C0BF142E8D25}" type="parTrans" cxnId="{A4CCB961-1034-4009-A0BA-537E4593166E}">
      <dgm:prSet/>
      <dgm:spPr/>
      <dgm:t>
        <a:bodyPr/>
        <a:lstStyle/>
        <a:p>
          <a:endParaRPr lang="zh-CN" altLang="en-US"/>
        </a:p>
      </dgm:t>
    </dgm:pt>
    <dgm:pt modelId="{C4EA8E0C-69D5-4384-BBA1-E43055343079}" type="sibTrans" cxnId="{A4CCB961-1034-4009-A0BA-537E4593166E}">
      <dgm:prSet/>
      <dgm:spPr/>
      <dgm:t>
        <a:bodyPr/>
        <a:lstStyle/>
        <a:p>
          <a:r>
            <a:rPr lang="en-US" altLang="zh-CN" dirty="0"/>
            <a:t>Low </a:t>
          </a:r>
          <a:r>
            <a:rPr lang="en-US" altLang="zh-CN" dirty="0" err="1"/>
            <a:t>HP,hard</a:t>
          </a:r>
          <a:r>
            <a:rPr lang="en-US" altLang="zh-CN" dirty="0"/>
            <a:t> to spot</a:t>
          </a:r>
          <a:endParaRPr lang="zh-CN" altLang="en-US" dirty="0"/>
        </a:p>
      </dgm:t>
    </dgm:pt>
    <dgm:pt modelId="{43281BBE-C945-4678-BBC0-E3CC3386B34E}">
      <dgm:prSet/>
      <dgm:spPr/>
      <dgm:t>
        <a:bodyPr/>
        <a:lstStyle/>
        <a:p>
          <a:r>
            <a:rPr lang="en-US" altLang="zh-CN" dirty="0"/>
            <a:t>Normal Size</a:t>
          </a:r>
          <a:endParaRPr lang="zh-CN" altLang="en-US" dirty="0"/>
        </a:p>
      </dgm:t>
    </dgm:pt>
    <dgm:pt modelId="{91093779-9487-44BE-B7AE-18550123DA33}" type="parTrans" cxnId="{232B9E4D-A959-45B1-A093-E16BC83DE887}">
      <dgm:prSet/>
      <dgm:spPr/>
      <dgm:t>
        <a:bodyPr/>
        <a:lstStyle/>
        <a:p>
          <a:endParaRPr lang="zh-CN" altLang="en-US"/>
        </a:p>
      </dgm:t>
    </dgm:pt>
    <dgm:pt modelId="{ED26251F-BEE6-4834-B888-799D97B24E5A}" type="sibTrans" cxnId="{232B9E4D-A959-45B1-A093-E16BC83DE887}">
      <dgm:prSet/>
      <dgm:spPr/>
      <dgm:t>
        <a:bodyPr/>
        <a:lstStyle/>
        <a:p>
          <a:r>
            <a:rPr lang="en-US" altLang="zh-CN" dirty="0"/>
            <a:t>Most common</a:t>
          </a:r>
          <a:endParaRPr lang="zh-CN" altLang="en-US" dirty="0"/>
        </a:p>
      </dgm:t>
    </dgm:pt>
    <dgm:pt modelId="{D30F1F52-E696-4FD4-BFA7-E2995FDF79DD}">
      <dgm:prSet/>
      <dgm:spPr/>
      <dgm:t>
        <a:bodyPr/>
        <a:lstStyle/>
        <a:p>
          <a:r>
            <a:rPr lang="en-US" altLang="zh-CN" dirty="0"/>
            <a:t>Huge</a:t>
          </a:r>
        </a:p>
      </dgm:t>
    </dgm:pt>
    <dgm:pt modelId="{A06B6BDE-F5DC-4D3B-8E29-0AD268B527DD}" type="parTrans" cxnId="{899E6011-1BE2-4C58-B330-B6334EAEAEBB}">
      <dgm:prSet/>
      <dgm:spPr/>
      <dgm:t>
        <a:bodyPr/>
        <a:lstStyle/>
        <a:p>
          <a:endParaRPr lang="zh-CN" altLang="en-US"/>
        </a:p>
      </dgm:t>
    </dgm:pt>
    <dgm:pt modelId="{93012033-D598-41BA-A1CC-0A6341BD671A}" type="sibTrans" cxnId="{899E6011-1BE2-4C58-B330-B6334EAEAEBB}">
      <dgm:prSet/>
      <dgm:spPr/>
      <dgm:t>
        <a:bodyPr/>
        <a:lstStyle/>
        <a:p>
          <a:r>
            <a:rPr lang="en-US" altLang="zh-CN" dirty="0"/>
            <a:t>Usually slow and hard to stop</a:t>
          </a:r>
          <a:endParaRPr lang="zh-CN" altLang="en-US" dirty="0"/>
        </a:p>
      </dgm:t>
    </dgm:pt>
    <dgm:pt modelId="{C3974541-958F-4DD1-BAC6-F7794796890C}">
      <dgm:prSet/>
      <dgm:spPr/>
      <dgm:t>
        <a:bodyPr/>
        <a:lstStyle/>
        <a:p>
          <a:r>
            <a:rPr lang="en-US" altLang="zh-CN" dirty="0"/>
            <a:t>Normal size</a:t>
          </a:r>
          <a:endParaRPr lang="zh-CN" altLang="en-US" dirty="0"/>
        </a:p>
      </dgm:t>
    </dgm:pt>
    <dgm:pt modelId="{D6E15D37-5009-40CB-BAA7-7D05D4A60842}" type="parTrans" cxnId="{1D997C5E-8CE2-4422-B7B4-9FDF77CA78A6}">
      <dgm:prSet/>
      <dgm:spPr/>
      <dgm:t>
        <a:bodyPr/>
        <a:lstStyle/>
        <a:p>
          <a:endParaRPr lang="zh-CN" altLang="en-US"/>
        </a:p>
      </dgm:t>
    </dgm:pt>
    <dgm:pt modelId="{CAF5601D-A1B0-4AFA-B84B-E2FAE0708331}" type="sibTrans" cxnId="{1D997C5E-8CE2-4422-B7B4-9FDF77CA78A6}">
      <dgm:prSet/>
      <dgm:spPr/>
      <dgm:t>
        <a:bodyPr/>
        <a:lstStyle/>
        <a:p>
          <a:endParaRPr lang="zh-CN" altLang="en-US"/>
        </a:p>
      </dgm:t>
    </dgm:pt>
    <dgm:pt modelId="{3899FBFB-DE6C-49A9-894A-234A529469BA}">
      <dgm:prSet/>
      <dgm:spPr/>
      <dgm:t>
        <a:bodyPr/>
        <a:lstStyle/>
        <a:p>
          <a:r>
            <a:rPr lang="en-US" altLang="zh-CN" dirty="0"/>
            <a:t>Huge</a:t>
          </a:r>
          <a:endParaRPr lang="zh-CN" altLang="en-US" dirty="0"/>
        </a:p>
      </dgm:t>
    </dgm:pt>
    <dgm:pt modelId="{00AB3CAB-4136-46C5-B55B-B95E634B9F5E}" type="parTrans" cxnId="{2886E030-FCF9-4C5E-BE54-525857F30D29}">
      <dgm:prSet/>
      <dgm:spPr/>
      <dgm:t>
        <a:bodyPr/>
        <a:lstStyle/>
        <a:p>
          <a:endParaRPr lang="zh-CN" altLang="en-US"/>
        </a:p>
      </dgm:t>
    </dgm:pt>
    <dgm:pt modelId="{803634F5-72A7-46A1-9B9B-B9EDE80E7BFD}" type="sibTrans" cxnId="{2886E030-FCF9-4C5E-BE54-525857F30D29}">
      <dgm:prSet/>
      <dgm:spPr/>
      <dgm:t>
        <a:bodyPr/>
        <a:lstStyle/>
        <a:p>
          <a:endParaRPr lang="zh-CN" altLang="en-US"/>
        </a:p>
      </dgm:t>
    </dgm:pt>
    <dgm:pt modelId="{9F46D491-288D-453D-866D-90EA8373C408}">
      <dgm:prSet/>
      <dgm:spPr/>
      <dgm:t>
        <a:bodyPr/>
        <a:lstStyle/>
        <a:p>
          <a:r>
            <a:rPr lang="en-US" altLang="zh-CN" dirty="0" err="1"/>
            <a:t>Sword&amp;Shield</a:t>
          </a:r>
          <a:endParaRPr lang="zh-CN" altLang="en-US" dirty="0"/>
        </a:p>
      </dgm:t>
    </dgm:pt>
    <dgm:pt modelId="{ECE6C540-CAB3-4408-98E2-A2B0451A557C}" type="parTrans" cxnId="{B3D1D4E1-F63B-4170-BA68-5248B5F454D9}">
      <dgm:prSet/>
      <dgm:spPr/>
      <dgm:t>
        <a:bodyPr/>
        <a:lstStyle/>
        <a:p>
          <a:endParaRPr lang="zh-CN" altLang="en-US"/>
        </a:p>
      </dgm:t>
    </dgm:pt>
    <dgm:pt modelId="{7C8300E6-1D59-4230-89EB-A654F23225F6}" type="sibTrans" cxnId="{B3D1D4E1-F63B-4170-BA68-5248B5F454D9}">
      <dgm:prSet/>
      <dgm:spPr/>
      <dgm:t>
        <a:bodyPr/>
        <a:lstStyle/>
        <a:p>
          <a:endParaRPr lang="zh-CN" altLang="en-US"/>
        </a:p>
      </dgm:t>
    </dgm:pt>
    <dgm:pt modelId="{C3E7A9D8-95D0-49D5-98F6-5CD9FE1536E6}">
      <dgm:prSet/>
      <dgm:spPr/>
      <dgm:t>
        <a:bodyPr/>
        <a:lstStyle/>
        <a:p>
          <a:r>
            <a:rPr lang="en-US" altLang="zh-CN" dirty="0"/>
            <a:t>Spear</a:t>
          </a:r>
          <a:endParaRPr lang="zh-CN" altLang="en-US" dirty="0"/>
        </a:p>
      </dgm:t>
    </dgm:pt>
    <dgm:pt modelId="{C09ACE91-49FE-4AC0-933F-CCFBC30B9A31}" type="parTrans" cxnId="{4B3AAA29-EA59-4115-9AE3-5D795952063F}">
      <dgm:prSet/>
      <dgm:spPr/>
      <dgm:t>
        <a:bodyPr/>
        <a:lstStyle/>
        <a:p>
          <a:endParaRPr lang="zh-CN" altLang="en-US"/>
        </a:p>
      </dgm:t>
    </dgm:pt>
    <dgm:pt modelId="{BE9F5AB0-3B1C-479F-B0D2-0DFD4F0BA818}" type="sibTrans" cxnId="{4B3AAA29-EA59-4115-9AE3-5D795952063F}">
      <dgm:prSet/>
      <dgm:spPr/>
      <dgm:t>
        <a:bodyPr/>
        <a:lstStyle/>
        <a:p>
          <a:r>
            <a:rPr lang="en-US" altLang="zh-CN" dirty="0"/>
            <a:t>Deadly thrust</a:t>
          </a:r>
          <a:endParaRPr lang="zh-CN" altLang="en-US" dirty="0"/>
        </a:p>
      </dgm:t>
    </dgm:pt>
    <dgm:pt modelId="{B23A1D16-5F39-4BBB-9109-71895F41B4BF}">
      <dgm:prSet/>
      <dgm:spPr/>
      <dgm:t>
        <a:bodyPr/>
        <a:lstStyle/>
        <a:p>
          <a:r>
            <a:rPr lang="en-US" altLang="zh-CN" dirty="0"/>
            <a:t>Sword</a:t>
          </a:r>
          <a:endParaRPr lang="zh-CN" altLang="en-US" dirty="0"/>
        </a:p>
      </dgm:t>
    </dgm:pt>
    <dgm:pt modelId="{E266B816-8670-49A5-8A52-8FF46314C47C}" type="parTrans" cxnId="{0E94198C-D810-4C7C-81D6-594E3E477171}">
      <dgm:prSet/>
      <dgm:spPr/>
      <dgm:t>
        <a:bodyPr/>
        <a:lstStyle/>
        <a:p>
          <a:endParaRPr lang="zh-CN" altLang="en-US"/>
        </a:p>
      </dgm:t>
    </dgm:pt>
    <dgm:pt modelId="{13CAA46B-E343-4F0C-8640-1E5B1329387F}" type="sibTrans" cxnId="{0E94198C-D810-4C7C-81D6-594E3E477171}">
      <dgm:prSet/>
      <dgm:spPr/>
      <dgm:t>
        <a:bodyPr/>
        <a:lstStyle/>
        <a:p>
          <a:endParaRPr lang="zh-CN" altLang="en-US"/>
        </a:p>
      </dgm:t>
    </dgm:pt>
    <dgm:pt modelId="{63E18B39-8AD6-44E1-84AF-C6FAF126A073}">
      <dgm:prSet/>
      <dgm:spPr/>
      <dgm:t>
        <a:bodyPr/>
        <a:lstStyle/>
        <a:p>
          <a:r>
            <a:rPr lang="en-US" altLang="zh-CN" dirty="0"/>
            <a:t>Mace</a:t>
          </a:r>
          <a:endParaRPr lang="zh-CN" altLang="en-US" dirty="0"/>
        </a:p>
      </dgm:t>
    </dgm:pt>
    <dgm:pt modelId="{D3CE10C4-3E90-45AE-A90A-424F1B95240F}" type="parTrans" cxnId="{8580E681-0D69-49C8-A14C-971ED99F4067}">
      <dgm:prSet/>
      <dgm:spPr/>
      <dgm:t>
        <a:bodyPr/>
        <a:lstStyle/>
        <a:p>
          <a:endParaRPr lang="zh-CN" altLang="en-US"/>
        </a:p>
      </dgm:t>
    </dgm:pt>
    <dgm:pt modelId="{DAA10820-CFA2-4826-9619-302E8CD1EA6A}" type="sibTrans" cxnId="{8580E681-0D69-49C8-A14C-971ED99F4067}">
      <dgm:prSet/>
      <dgm:spPr/>
      <dgm:t>
        <a:bodyPr/>
        <a:lstStyle/>
        <a:p>
          <a:endParaRPr lang="zh-CN" altLang="en-US"/>
        </a:p>
      </dgm:t>
    </dgm:pt>
    <dgm:pt modelId="{53F3D06B-414F-4F22-8D69-36AB9D7DE956}">
      <dgm:prSet/>
      <dgm:spPr/>
      <dgm:t>
        <a:bodyPr/>
        <a:lstStyle/>
        <a:p>
          <a:r>
            <a:rPr lang="en-US" altLang="zh-CN" dirty="0"/>
            <a:t>Sword</a:t>
          </a:r>
          <a:endParaRPr lang="zh-CN" altLang="en-US" dirty="0"/>
        </a:p>
      </dgm:t>
    </dgm:pt>
    <dgm:pt modelId="{34B5198C-BEAA-4ECE-948F-360BFF845C26}" type="parTrans" cxnId="{B459440E-5B14-40A3-ABAF-6CE93BB0E233}">
      <dgm:prSet/>
      <dgm:spPr/>
      <dgm:t>
        <a:bodyPr/>
        <a:lstStyle/>
        <a:p>
          <a:endParaRPr lang="zh-CN" altLang="en-US"/>
        </a:p>
      </dgm:t>
    </dgm:pt>
    <dgm:pt modelId="{7DCF5632-51B7-4940-AC09-4AAC6D4E77C0}" type="sibTrans" cxnId="{B459440E-5B14-40A3-ABAF-6CE93BB0E233}">
      <dgm:prSet/>
      <dgm:spPr/>
      <dgm:t>
        <a:bodyPr/>
        <a:lstStyle/>
        <a:p>
          <a:endParaRPr lang="zh-CN" altLang="en-US"/>
        </a:p>
      </dgm:t>
    </dgm:pt>
    <dgm:pt modelId="{D2EAF9A4-FAE7-4ADC-9DD5-7DA6CADE657E}">
      <dgm:prSet/>
      <dgm:spPr/>
      <dgm:t>
        <a:bodyPr/>
        <a:lstStyle/>
        <a:p>
          <a:r>
            <a:rPr lang="en-US" altLang="zh-CN" dirty="0"/>
            <a:t>Range Weapon</a:t>
          </a:r>
          <a:endParaRPr lang="zh-CN" altLang="en-US" dirty="0"/>
        </a:p>
      </dgm:t>
    </dgm:pt>
    <dgm:pt modelId="{3AA97207-3EED-4DB5-80BE-5FBF68EDE429}" type="parTrans" cxnId="{179B5427-A7B2-4F0A-8FEF-DE0835E66CDB}">
      <dgm:prSet/>
      <dgm:spPr/>
      <dgm:t>
        <a:bodyPr/>
        <a:lstStyle/>
        <a:p>
          <a:endParaRPr lang="zh-CN" altLang="en-US"/>
        </a:p>
      </dgm:t>
    </dgm:pt>
    <dgm:pt modelId="{43E2004A-9658-4D16-86F2-5157DEE5BFC7}" type="sibTrans" cxnId="{179B5427-A7B2-4F0A-8FEF-DE0835E66CDB}">
      <dgm:prSet/>
      <dgm:spPr/>
      <dgm:t>
        <a:bodyPr/>
        <a:lstStyle/>
        <a:p>
          <a:r>
            <a:rPr lang="en-US" altLang="zh-CN" dirty="0" err="1"/>
            <a:t>Uaually</a:t>
          </a:r>
          <a:r>
            <a:rPr lang="en-US" altLang="zh-CN" dirty="0"/>
            <a:t> weak in close combat</a:t>
          </a:r>
          <a:endParaRPr lang="zh-CN" altLang="en-US" dirty="0"/>
        </a:p>
      </dgm:t>
    </dgm:pt>
    <dgm:pt modelId="{1DED09F4-7C87-43FE-B997-9D7A796BA571}">
      <dgm:prSet/>
      <dgm:spPr/>
      <dgm:t>
        <a:bodyPr/>
        <a:lstStyle/>
        <a:p>
          <a:r>
            <a:rPr lang="en-US" altLang="zh-CN" dirty="0"/>
            <a:t>Bare Hands</a:t>
          </a:r>
          <a:endParaRPr lang="zh-CN" altLang="en-US" dirty="0"/>
        </a:p>
      </dgm:t>
    </dgm:pt>
    <dgm:pt modelId="{D67EB95B-973D-4DF9-830A-F062E0F8495D}" type="parTrans" cxnId="{23441A3F-21EB-475C-84A5-082579046771}">
      <dgm:prSet/>
      <dgm:spPr/>
      <dgm:t>
        <a:bodyPr/>
        <a:lstStyle/>
        <a:p>
          <a:endParaRPr lang="zh-CN" altLang="en-US"/>
        </a:p>
      </dgm:t>
    </dgm:pt>
    <dgm:pt modelId="{842F04B1-6CDB-4E61-B39B-4371DC2782E9}" type="sibTrans" cxnId="{23441A3F-21EB-475C-84A5-082579046771}">
      <dgm:prSet/>
      <dgm:spPr/>
      <dgm:t>
        <a:bodyPr/>
        <a:lstStyle/>
        <a:p>
          <a:r>
            <a:rPr lang="en-US" altLang="zh-CN" dirty="0"/>
            <a:t>Martial art </a:t>
          </a:r>
          <a:endParaRPr lang="zh-CN" altLang="en-US" dirty="0"/>
        </a:p>
      </dgm:t>
    </dgm:pt>
    <dgm:pt modelId="{96B5EB37-9D26-4810-88BA-C301AD12B8E9}">
      <dgm:prSet/>
      <dgm:spPr/>
      <dgm:t>
        <a:bodyPr/>
        <a:lstStyle/>
        <a:p>
          <a:r>
            <a:rPr lang="en-US" altLang="zh-CN" dirty="0"/>
            <a:t>Bare hands</a:t>
          </a:r>
          <a:endParaRPr lang="zh-CN" altLang="en-US" dirty="0"/>
        </a:p>
      </dgm:t>
    </dgm:pt>
    <dgm:pt modelId="{CB1D15DA-4DC3-4B27-A10B-EE923A3F9F54}" type="parTrans" cxnId="{BF7826E3-364E-44CB-97B1-48583A972365}">
      <dgm:prSet/>
      <dgm:spPr/>
      <dgm:t>
        <a:bodyPr/>
        <a:lstStyle/>
        <a:p>
          <a:endParaRPr lang="zh-CN" altLang="en-US"/>
        </a:p>
      </dgm:t>
    </dgm:pt>
    <dgm:pt modelId="{0E7233F7-6DA2-4198-8884-FB5584154E9D}" type="sibTrans" cxnId="{BF7826E3-364E-44CB-97B1-48583A972365}">
      <dgm:prSet/>
      <dgm:spPr/>
      <dgm:t>
        <a:bodyPr/>
        <a:lstStyle/>
        <a:p>
          <a:r>
            <a:rPr lang="en-US" altLang="zh-CN" dirty="0"/>
            <a:t>Clumsy but strong</a:t>
          </a:r>
          <a:endParaRPr lang="zh-CN" altLang="en-US" dirty="0"/>
        </a:p>
      </dgm:t>
    </dgm:pt>
    <dgm:pt modelId="{43AE9C5D-002E-44E2-9222-D1B7D641ED70}">
      <dgm:prSet/>
      <dgm:spPr/>
      <dgm:t>
        <a:bodyPr/>
        <a:lstStyle/>
        <a:p>
          <a:r>
            <a:rPr lang="en-US" altLang="zh-CN" dirty="0"/>
            <a:t>Monkey</a:t>
          </a:r>
          <a:endParaRPr lang="zh-CN" altLang="en-US" dirty="0"/>
        </a:p>
      </dgm:t>
    </dgm:pt>
    <dgm:pt modelId="{BED89368-B651-48A2-8B94-1F70403B64CD}" type="parTrans" cxnId="{B3E0751D-3F29-41D9-9595-0F2F26080795}">
      <dgm:prSet/>
      <dgm:spPr/>
      <dgm:t>
        <a:bodyPr/>
        <a:lstStyle/>
        <a:p>
          <a:endParaRPr lang="zh-CN" altLang="en-US"/>
        </a:p>
      </dgm:t>
    </dgm:pt>
    <dgm:pt modelId="{08D5D349-0313-4C04-B62A-BACA3287078E}" type="sibTrans" cxnId="{B3E0751D-3F29-41D9-9595-0F2F26080795}">
      <dgm:prSet/>
      <dgm:spPr/>
      <dgm:t>
        <a:bodyPr/>
        <a:lstStyle/>
        <a:p>
          <a:endParaRPr lang="zh-CN" altLang="en-US"/>
        </a:p>
      </dgm:t>
    </dgm:pt>
    <dgm:pt modelId="{F42BB265-EFD9-44AF-9947-EBA501B6E4C5}">
      <dgm:prSet/>
      <dgm:spPr/>
      <dgm:t>
        <a:bodyPr/>
        <a:lstStyle/>
        <a:p>
          <a:r>
            <a:rPr lang="en-US" altLang="zh-CN" dirty="0"/>
            <a:t>Centipede Clan</a:t>
          </a:r>
          <a:endParaRPr lang="zh-CN" altLang="en-US" dirty="0"/>
        </a:p>
      </dgm:t>
    </dgm:pt>
    <dgm:pt modelId="{9838B9D8-A553-45C1-937E-78B00541A2F2}" type="parTrans" cxnId="{C6A11E8C-B08A-4DD7-9135-F88C4B71700F}">
      <dgm:prSet/>
      <dgm:spPr/>
      <dgm:t>
        <a:bodyPr/>
        <a:lstStyle/>
        <a:p>
          <a:endParaRPr lang="zh-CN" altLang="en-US"/>
        </a:p>
      </dgm:t>
    </dgm:pt>
    <dgm:pt modelId="{05A63588-2607-4542-B5E1-4F31D486E580}" type="sibTrans" cxnId="{C6A11E8C-B08A-4DD7-9135-F88C4B71700F}">
      <dgm:prSet/>
      <dgm:spPr/>
      <dgm:t>
        <a:bodyPr/>
        <a:lstStyle/>
        <a:p>
          <a:r>
            <a:rPr lang="en-US" altLang="zh-CN" dirty="0"/>
            <a:t>Long Claws </a:t>
          </a:r>
          <a:endParaRPr lang="zh-CN" altLang="en-US" dirty="0"/>
        </a:p>
      </dgm:t>
    </dgm:pt>
    <dgm:pt modelId="{ECF0E3D8-49E7-4B1A-91B2-59B3BFA05F70}">
      <dgm:prSet/>
      <dgm:spPr/>
      <dgm:t>
        <a:bodyPr/>
        <a:lstStyle/>
        <a:p>
          <a:r>
            <a:rPr lang="en-US" altLang="zh-CN" dirty="0"/>
            <a:t>Guardian Ape</a:t>
          </a:r>
          <a:endParaRPr lang="zh-CN" altLang="en-US" dirty="0"/>
        </a:p>
      </dgm:t>
    </dgm:pt>
    <dgm:pt modelId="{7D913AB7-4B65-4179-BFDB-088D363912A4}" type="parTrans" cxnId="{901302E7-7353-4D87-9CC1-C8A500E08EA8}">
      <dgm:prSet/>
      <dgm:spPr/>
      <dgm:t>
        <a:bodyPr/>
        <a:lstStyle/>
        <a:p>
          <a:endParaRPr lang="zh-CN" altLang="en-US"/>
        </a:p>
      </dgm:t>
    </dgm:pt>
    <dgm:pt modelId="{BC0DD73C-6044-4F74-BA6C-6D93BBFDF895}" type="sibTrans" cxnId="{901302E7-7353-4D87-9CC1-C8A500E08EA8}">
      <dgm:prSet/>
      <dgm:spPr/>
      <dgm:t>
        <a:bodyPr/>
        <a:lstStyle/>
        <a:p>
          <a:r>
            <a:rPr lang="en-US" altLang="zh-CN" dirty="0"/>
            <a:t>Unpredictable beast</a:t>
          </a:r>
          <a:endParaRPr lang="zh-CN" altLang="en-US" dirty="0"/>
        </a:p>
      </dgm:t>
    </dgm:pt>
    <dgm:pt modelId="{B6718202-7185-41DB-820E-ADF3FBD1B885}">
      <dgm:prSet/>
      <dgm:spPr/>
      <dgm:t>
        <a:bodyPr/>
        <a:lstStyle/>
        <a:p>
          <a:r>
            <a:rPr lang="en-US" altLang="zh-CN" dirty="0"/>
            <a:t>Bull</a:t>
          </a:r>
          <a:endParaRPr lang="zh-CN" altLang="en-US" dirty="0"/>
        </a:p>
      </dgm:t>
    </dgm:pt>
    <dgm:pt modelId="{DF1EF9D9-E03E-4A3E-A668-41C41B1C7329}" type="parTrans" cxnId="{62B80E7A-FC71-41E9-A49F-762AED544AAA}">
      <dgm:prSet/>
      <dgm:spPr/>
      <dgm:t>
        <a:bodyPr/>
        <a:lstStyle/>
        <a:p>
          <a:endParaRPr lang="zh-CN" altLang="en-US"/>
        </a:p>
      </dgm:t>
    </dgm:pt>
    <dgm:pt modelId="{9C96C73D-B258-4CB3-A9C7-EA2F2D673710}" type="sibTrans" cxnId="{62B80E7A-FC71-41E9-A49F-762AED544AAA}">
      <dgm:prSet/>
      <dgm:spPr/>
      <dgm:t>
        <a:bodyPr/>
        <a:lstStyle/>
        <a:p>
          <a:r>
            <a:rPr lang="en-US" altLang="zh-CN" dirty="0"/>
            <a:t>Furious and destructive</a:t>
          </a:r>
          <a:endParaRPr lang="zh-CN" altLang="en-US" dirty="0"/>
        </a:p>
      </dgm:t>
    </dgm:pt>
    <dgm:pt modelId="{587DDF36-AFA5-4657-88A0-2A1D6CFF39BE}">
      <dgm:prSet/>
      <dgm:spPr/>
      <dgm:t>
        <a:bodyPr/>
        <a:lstStyle/>
        <a:p>
          <a:r>
            <a:rPr lang="en-US" altLang="zh-CN" dirty="0"/>
            <a:t>Wolf</a:t>
          </a:r>
          <a:endParaRPr lang="zh-CN" altLang="en-US" dirty="0"/>
        </a:p>
      </dgm:t>
    </dgm:pt>
    <dgm:pt modelId="{CE6BD3C5-16D0-4751-BDA8-DA927FF36983}" type="parTrans" cxnId="{73BA2D83-E76F-4A24-84C5-64D6024721C7}">
      <dgm:prSet/>
      <dgm:spPr/>
      <dgm:t>
        <a:bodyPr/>
        <a:lstStyle/>
        <a:p>
          <a:endParaRPr lang="zh-CN" altLang="en-US"/>
        </a:p>
      </dgm:t>
    </dgm:pt>
    <dgm:pt modelId="{89A0076C-2A88-453B-84B9-4FC1C28C4F84}" type="sibTrans" cxnId="{73BA2D83-E76F-4A24-84C5-64D6024721C7}">
      <dgm:prSet/>
      <dgm:spPr/>
      <dgm:t>
        <a:bodyPr/>
        <a:lstStyle/>
        <a:p>
          <a:r>
            <a:rPr lang="en-US" altLang="zh-CN" dirty="0"/>
            <a:t>Attack in packs</a:t>
          </a:r>
          <a:endParaRPr lang="zh-CN" altLang="en-US" dirty="0"/>
        </a:p>
      </dgm:t>
    </dgm:pt>
    <dgm:pt modelId="{45AC0471-56B7-4E27-946F-219C4F8A0345}">
      <dgm:prSet/>
      <dgm:spPr/>
      <dgm:t>
        <a:bodyPr/>
        <a:lstStyle/>
        <a:p>
          <a:r>
            <a:rPr lang="en-US" altLang="zh-CN" dirty="0"/>
            <a:t>Demon</a:t>
          </a:r>
          <a:endParaRPr lang="zh-CN" altLang="en-US" dirty="0"/>
        </a:p>
      </dgm:t>
    </dgm:pt>
    <dgm:pt modelId="{E7F2477C-5191-47A2-A51E-2CE8822F96E8}" type="parTrans" cxnId="{5F9FD782-3ADA-4185-9567-95527AFCBB4F}">
      <dgm:prSet/>
      <dgm:spPr/>
      <dgm:t>
        <a:bodyPr/>
        <a:lstStyle/>
        <a:p>
          <a:endParaRPr lang="zh-CN" altLang="en-US"/>
        </a:p>
      </dgm:t>
    </dgm:pt>
    <dgm:pt modelId="{5814603E-CFC8-46AB-8A39-77A59D69C0C5}" type="sibTrans" cxnId="{5F9FD782-3ADA-4185-9567-95527AFCBB4F}">
      <dgm:prSet/>
      <dgm:spPr/>
      <dgm:t>
        <a:bodyPr/>
        <a:lstStyle/>
        <a:p>
          <a:r>
            <a:rPr lang="en-US" altLang="zh-CN" dirty="0"/>
            <a:t>Like something from </a:t>
          </a:r>
          <a:r>
            <a:rPr lang="en-US" altLang="zh-CN" dirty="0" err="1"/>
            <a:t>DarkSouls</a:t>
          </a:r>
          <a:endParaRPr lang="zh-CN" altLang="en-US" dirty="0"/>
        </a:p>
      </dgm:t>
    </dgm:pt>
    <dgm:pt modelId="{FA33EEFF-824C-4488-BB98-BE38BB6AB965}">
      <dgm:prSet/>
      <dgm:spPr/>
      <dgm:t>
        <a:bodyPr/>
        <a:lstStyle/>
        <a:p>
          <a:r>
            <a:rPr lang="en-US" altLang="zh-CN" dirty="0"/>
            <a:t>Lizard</a:t>
          </a:r>
          <a:endParaRPr lang="zh-CN" altLang="en-US" dirty="0"/>
        </a:p>
      </dgm:t>
    </dgm:pt>
    <dgm:pt modelId="{9D908A67-D24E-47D4-B81E-6C7D67CF1F31}" type="parTrans" cxnId="{51F302AD-1880-402B-85FD-579A3089E634}">
      <dgm:prSet/>
      <dgm:spPr/>
      <dgm:t>
        <a:bodyPr/>
        <a:lstStyle/>
        <a:p>
          <a:endParaRPr lang="zh-CN" altLang="en-US"/>
        </a:p>
      </dgm:t>
    </dgm:pt>
    <dgm:pt modelId="{2ABA7890-654E-4920-ACD0-356645244127}" type="sibTrans" cxnId="{51F302AD-1880-402B-85FD-579A3089E634}">
      <dgm:prSet/>
      <dgm:spPr/>
      <dgm:t>
        <a:bodyPr/>
        <a:lstStyle/>
        <a:p>
          <a:r>
            <a:rPr lang="en-US" altLang="zh-CN" dirty="0"/>
            <a:t>poisonous</a:t>
          </a:r>
          <a:endParaRPr lang="zh-CN" altLang="en-US" dirty="0"/>
        </a:p>
      </dgm:t>
    </dgm:pt>
    <dgm:pt modelId="{6A60C57E-A118-434E-ACFA-7B09B8FFFDBC}">
      <dgm:prSet/>
      <dgm:spPr/>
      <dgm:t>
        <a:bodyPr/>
        <a:lstStyle/>
        <a:p>
          <a:r>
            <a:rPr lang="en-US" altLang="zh-CN" dirty="0"/>
            <a:t>Fish</a:t>
          </a:r>
          <a:endParaRPr lang="zh-CN" altLang="en-US" dirty="0"/>
        </a:p>
      </dgm:t>
    </dgm:pt>
    <dgm:pt modelId="{ACF91F37-808E-4212-8DA7-7458AE205C01}" type="parTrans" cxnId="{8D84BB5E-53D4-4FA6-96F3-1A14F3FE9B59}">
      <dgm:prSet/>
      <dgm:spPr/>
      <dgm:t>
        <a:bodyPr/>
        <a:lstStyle/>
        <a:p>
          <a:endParaRPr lang="zh-CN" altLang="en-US"/>
        </a:p>
      </dgm:t>
    </dgm:pt>
    <dgm:pt modelId="{38650065-DCFB-4E73-9C7C-0F049532B4DF}" type="sibTrans" cxnId="{8D84BB5E-53D4-4FA6-96F3-1A14F3FE9B59}">
      <dgm:prSet/>
      <dgm:spPr/>
      <dgm:t>
        <a:bodyPr/>
        <a:lstStyle/>
        <a:p>
          <a:endParaRPr lang="zh-CN" altLang="en-US"/>
        </a:p>
      </dgm:t>
    </dgm:pt>
    <dgm:pt modelId="{EE7C9F7C-1643-4979-8052-63D4EBEF80DE}">
      <dgm:prSet/>
      <dgm:spPr/>
      <dgm:t>
        <a:bodyPr/>
        <a:lstStyle/>
        <a:p>
          <a:r>
            <a:rPr lang="en-US" altLang="zh-CN" dirty="0"/>
            <a:t>Long Knife</a:t>
          </a:r>
          <a:endParaRPr lang="zh-CN" altLang="en-US" dirty="0"/>
        </a:p>
      </dgm:t>
    </dgm:pt>
    <dgm:pt modelId="{C49A3958-ED54-4950-A1CD-4C56198B4DBA}" type="parTrans" cxnId="{6DF1A34A-8247-4D43-B669-807655E73B30}">
      <dgm:prSet/>
      <dgm:spPr/>
      <dgm:t>
        <a:bodyPr/>
        <a:lstStyle/>
        <a:p>
          <a:endParaRPr lang="zh-CN" altLang="en-US"/>
        </a:p>
      </dgm:t>
    </dgm:pt>
    <dgm:pt modelId="{11A10AA7-5A05-4157-88C6-B59FD49C61CA}" type="sibTrans" cxnId="{6DF1A34A-8247-4D43-B669-807655E73B30}">
      <dgm:prSet/>
      <dgm:spPr/>
      <dgm:t>
        <a:bodyPr/>
        <a:lstStyle/>
        <a:p>
          <a:endParaRPr lang="zh-CN" altLang="en-US"/>
        </a:p>
      </dgm:t>
    </dgm:pt>
    <dgm:pt modelId="{E593AB5C-D83C-445B-B2DE-880CBC7C32D5}" type="pres">
      <dgm:prSet presAssocID="{84AAECCB-5863-44E0-BE0F-93AE2855ED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C5A855B-B0D7-4FE2-9024-B14A6D528672}" type="pres">
      <dgm:prSet presAssocID="{7B9C6173-758F-4D33-ACE1-B6F7F71B50EE}" presName="hierRoot1" presStyleCnt="0">
        <dgm:presLayoutVars>
          <dgm:hierBranch val="init"/>
        </dgm:presLayoutVars>
      </dgm:prSet>
      <dgm:spPr/>
    </dgm:pt>
    <dgm:pt modelId="{06AF61F9-A0B2-44E3-BAE0-9893DAB7E77F}" type="pres">
      <dgm:prSet presAssocID="{7B9C6173-758F-4D33-ACE1-B6F7F71B50EE}" presName="rootComposite1" presStyleCnt="0"/>
      <dgm:spPr/>
    </dgm:pt>
    <dgm:pt modelId="{6BDE5FAE-EEBC-4CBF-8513-431C21BC5BDA}" type="pres">
      <dgm:prSet presAssocID="{7B9C6173-758F-4D33-ACE1-B6F7F71B50EE}" presName="rootText1" presStyleLbl="node0" presStyleIdx="0" presStyleCnt="1">
        <dgm:presLayoutVars>
          <dgm:chMax/>
          <dgm:chPref val="3"/>
        </dgm:presLayoutVars>
      </dgm:prSet>
      <dgm:spPr/>
    </dgm:pt>
    <dgm:pt modelId="{A25C01E3-6EE2-46E5-92E8-D89B5958EDFF}" type="pres">
      <dgm:prSet presAssocID="{7B9C6173-758F-4D33-ACE1-B6F7F71B50EE}" presName="titleText1" presStyleLbl="fgAcc0" presStyleIdx="0" presStyleCnt="1">
        <dgm:presLayoutVars>
          <dgm:chMax val="0"/>
          <dgm:chPref val="0"/>
        </dgm:presLayoutVars>
      </dgm:prSet>
      <dgm:spPr/>
    </dgm:pt>
    <dgm:pt modelId="{3538EDD3-2F5A-4DD1-A06A-179D1D5AEA63}" type="pres">
      <dgm:prSet presAssocID="{7B9C6173-758F-4D33-ACE1-B6F7F71B50EE}" presName="rootConnector1" presStyleLbl="node1" presStyleIdx="0" presStyleCnt="25"/>
      <dgm:spPr/>
    </dgm:pt>
    <dgm:pt modelId="{7170FBDE-B0B6-47B5-A9CA-4791D75DF42B}" type="pres">
      <dgm:prSet presAssocID="{7B9C6173-758F-4D33-ACE1-B6F7F71B50EE}" presName="hierChild2" presStyleCnt="0"/>
      <dgm:spPr/>
    </dgm:pt>
    <dgm:pt modelId="{4C5BA5B3-04FC-4E8E-B25B-7460A3249BC8}" type="pres">
      <dgm:prSet presAssocID="{D9C275A8-8EA3-42FF-A768-592B8EA435B7}" presName="Name37" presStyleLbl="parChTrans1D2" presStyleIdx="0" presStyleCnt="3"/>
      <dgm:spPr/>
    </dgm:pt>
    <dgm:pt modelId="{8DBA0D00-3A9A-47DA-BAD9-7178786475B0}" type="pres">
      <dgm:prSet presAssocID="{3089B09B-821B-4638-B3A0-17C201547B12}" presName="hierRoot2" presStyleCnt="0">
        <dgm:presLayoutVars>
          <dgm:hierBranch val="init"/>
        </dgm:presLayoutVars>
      </dgm:prSet>
      <dgm:spPr/>
    </dgm:pt>
    <dgm:pt modelId="{C02567F8-D01D-44C3-B448-93B421A7B558}" type="pres">
      <dgm:prSet presAssocID="{3089B09B-821B-4638-B3A0-17C201547B12}" presName="rootComposite" presStyleCnt="0"/>
      <dgm:spPr/>
    </dgm:pt>
    <dgm:pt modelId="{F567E123-A099-46D9-B533-7B91215AABFD}" type="pres">
      <dgm:prSet presAssocID="{3089B09B-821B-4638-B3A0-17C201547B12}" presName="rootText" presStyleLbl="node1" presStyleIdx="0" presStyleCnt="25">
        <dgm:presLayoutVars>
          <dgm:chMax/>
          <dgm:chPref val="3"/>
        </dgm:presLayoutVars>
      </dgm:prSet>
      <dgm:spPr/>
    </dgm:pt>
    <dgm:pt modelId="{BF827212-9CCF-46AE-BA51-9104B6E5E2CA}" type="pres">
      <dgm:prSet presAssocID="{3089B09B-821B-4638-B3A0-17C201547B12}" presName="titleText2" presStyleLbl="fgAcc1" presStyleIdx="0" presStyleCnt="25">
        <dgm:presLayoutVars>
          <dgm:chMax val="0"/>
          <dgm:chPref val="0"/>
        </dgm:presLayoutVars>
      </dgm:prSet>
      <dgm:spPr/>
    </dgm:pt>
    <dgm:pt modelId="{5E5D759A-236D-4F59-A4E1-CC782BB79D00}" type="pres">
      <dgm:prSet presAssocID="{3089B09B-821B-4638-B3A0-17C201547B12}" presName="rootConnector" presStyleLbl="node2" presStyleIdx="0" presStyleCnt="0"/>
      <dgm:spPr/>
    </dgm:pt>
    <dgm:pt modelId="{1C2F946A-E0B4-4469-8130-2ED4AEA69928}" type="pres">
      <dgm:prSet presAssocID="{3089B09B-821B-4638-B3A0-17C201547B12}" presName="hierChild4" presStyleCnt="0"/>
      <dgm:spPr/>
    </dgm:pt>
    <dgm:pt modelId="{0FC8B8A5-91B6-440C-B6AD-6D504CCA94B7}" type="pres">
      <dgm:prSet presAssocID="{2D1B2283-643A-42BC-BF9D-C0BF142E8D25}" presName="Name37" presStyleLbl="parChTrans1D3" presStyleIdx="0" presStyleCnt="9"/>
      <dgm:spPr/>
    </dgm:pt>
    <dgm:pt modelId="{BCF4B1C3-24C0-4BE0-A1E5-281FD1615E89}" type="pres">
      <dgm:prSet presAssocID="{EA632D22-C0AD-40A6-957D-ED47188BD4D2}" presName="hierRoot2" presStyleCnt="0">
        <dgm:presLayoutVars>
          <dgm:hierBranch val="init"/>
        </dgm:presLayoutVars>
      </dgm:prSet>
      <dgm:spPr/>
    </dgm:pt>
    <dgm:pt modelId="{C26D2EBC-B556-4F9C-A869-7C9D4A3A0861}" type="pres">
      <dgm:prSet presAssocID="{EA632D22-C0AD-40A6-957D-ED47188BD4D2}" presName="rootComposite" presStyleCnt="0"/>
      <dgm:spPr/>
    </dgm:pt>
    <dgm:pt modelId="{909B8913-88AF-4A27-BE43-80FF15D01182}" type="pres">
      <dgm:prSet presAssocID="{EA632D22-C0AD-40A6-957D-ED47188BD4D2}" presName="rootText" presStyleLbl="node1" presStyleIdx="1" presStyleCnt="25">
        <dgm:presLayoutVars>
          <dgm:chMax/>
          <dgm:chPref val="3"/>
        </dgm:presLayoutVars>
      </dgm:prSet>
      <dgm:spPr/>
    </dgm:pt>
    <dgm:pt modelId="{F4F5F755-98FD-4CFB-A389-AE55AD6A307B}" type="pres">
      <dgm:prSet presAssocID="{EA632D22-C0AD-40A6-957D-ED47188BD4D2}" presName="titleText2" presStyleLbl="fgAcc1" presStyleIdx="1" presStyleCnt="25" custScaleX="120111" custScaleY="145807">
        <dgm:presLayoutVars>
          <dgm:chMax val="0"/>
          <dgm:chPref val="0"/>
        </dgm:presLayoutVars>
      </dgm:prSet>
      <dgm:spPr/>
    </dgm:pt>
    <dgm:pt modelId="{716BFF02-6250-4BBA-B417-31E78CBBB608}" type="pres">
      <dgm:prSet presAssocID="{EA632D22-C0AD-40A6-957D-ED47188BD4D2}" presName="rootConnector" presStyleLbl="node3" presStyleIdx="0" presStyleCnt="0"/>
      <dgm:spPr/>
    </dgm:pt>
    <dgm:pt modelId="{AE2BA42C-F3AB-4F46-A57A-61D0D6DFE27A}" type="pres">
      <dgm:prSet presAssocID="{EA632D22-C0AD-40A6-957D-ED47188BD4D2}" presName="hierChild4" presStyleCnt="0"/>
      <dgm:spPr/>
    </dgm:pt>
    <dgm:pt modelId="{C618D723-FBB1-4738-8678-E512DEF4E13E}" type="pres">
      <dgm:prSet presAssocID="{EA632D22-C0AD-40A6-957D-ED47188BD4D2}" presName="hierChild5" presStyleCnt="0"/>
      <dgm:spPr/>
    </dgm:pt>
    <dgm:pt modelId="{FC7D6CC9-9229-4377-8D37-BB230CCFB196}" type="pres">
      <dgm:prSet presAssocID="{91093779-9487-44BE-B7AE-18550123DA33}" presName="Name37" presStyleLbl="parChTrans1D3" presStyleIdx="1" presStyleCnt="9"/>
      <dgm:spPr/>
    </dgm:pt>
    <dgm:pt modelId="{215FCE59-0114-413F-8288-02C584BB54BE}" type="pres">
      <dgm:prSet presAssocID="{43281BBE-C945-4678-BBC0-E3CC3386B34E}" presName="hierRoot2" presStyleCnt="0">
        <dgm:presLayoutVars>
          <dgm:hierBranch val="init"/>
        </dgm:presLayoutVars>
      </dgm:prSet>
      <dgm:spPr/>
    </dgm:pt>
    <dgm:pt modelId="{7B452DBC-E459-4222-8FE2-CC5830BFE16A}" type="pres">
      <dgm:prSet presAssocID="{43281BBE-C945-4678-BBC0-E3CC3386B34E}" presName="rootComposite" presStyleCnt="0"/>
      <dgm:spPr/>
    </dgm:pt>
    <dgm:pt modelId="{2173BBA1-5278-43A7-8E57-A953F1832A09}" type="pres">
      <dgm:prSet presAssocID="{43281BBE-C945-4678-BBC0-E3CC3386B34E}" presName="rootText" presStyleLbl="node1" presStyleIdx="2" presStyleCnt="25">
        <dgm:presLayoutVars>
          <dgm:chMax/>
          <dgm:chPref val="3"/>
        </dgm:presLayoutVars>
      </dgm:prSet>
      <dgm:spPr/>
    </dgm:pt>
    <dgm:pt modelId="{F325E787-4154-42DD-98E4-4B1720DA39D0}" type="pres">
      <dgm:prSet presAssocID="{43281BBE-C945-4678-BBC0-E3CC3386B34E}" presName="titleText2" presStyleLbl="fgAcc1" presStyleIdx="2" presStyleCnt="25">
        <dgm:presLayoutVars>
          <dgm:chMax val="0"/>
          <dgm:chPref val="0"/>
        </dgm:presLayoutVars>
      </dgm:prSet>
      <dgm:spPr/>
    </dgm:pt>
    <dgm:pt modelId="{8EF839EB-E088-4CF4-8FD7-BB9354D395FB}" type="pres">
      <dgm:prSet presAssocID="{43281BBE-C945-4678-BBC0-E3CC3386B34E}" presName="rootConnector" presStyleLbl="node3" presStyleIdx="0" presStyleCnt="0"/>
      <dgm:spPr/>
    </dgm:pt>
    <dgm:pt modelId="{4BE661A9-75A7-4A39-AC86-32DF18EE4776}" type="pres">
      <dgm:prSet presAssocID="{43281BBE-C945-4678-BBC0-E3CC3386B34E}" presName="hierChild4" presStyleCnt="0"/>
      <dgm:spPr/>
    </dgm:pt>
    <dgm:pt modelId="{AFCA23BB-159E-4D93-BB4F-D3F88795D0EC}" type="pres">
      <dgm:prSet presAssocID="{D67EB95B-973D-4DF9-830A-F062E0F8495D}" presName="Name37" presStyleLbl="parChTrans1D4" presStyleIdx="0" presStyleCnt="13"/>
      <dgm:spPr/>
    </dgm:pt>
    <dgm:pt modelId="{919CE0B9-A8C2-4376-B0A4-77DD3E14BE01}" type="pres">
      <dgm:prSet presAssocID="{1DED09F4-7C87-43FE-B997-9D7A796BA571}" presName="hierRoot2" presStyleCnt="0">
        <dgm:presLayoutVars>
          <dgm:hierBranch val="init"/>
        </dgm:presLayoutVars>
      </dgm:prSet>
      <dgm:spPr/>
    </dgm:pt>
    <dgm:pt modelId="{A26DACEB-D3E9-45FC-8CBB-87A4BE7CE707}" type="pres">
      <dgm:prSet presAssocID="{1DED09F4-7C87-43FE-B997-9D7A796BA571}" presName="rootComposite" presStyleCnt="0"/>
      <dgm:spPr/>
    </dgm:pt>
    <dgm:pt modelId="{DF77D7F2-4889-4DAB-A6B3-53A1E5D1F8D6}" type="pres">
      <dgm:prSet presAssocID="{1DED09F4-7C87-43FE-B997-9D7A796BA571}" presName="rootText" presStyleLbl="node1" presStyleIdx="3" presStyleCnt="25">
        <dgm:presLayoutVars>
          <dgm:chMax/>
          <dgm:chPref val="3"/>
        </dgm:presLayoutVars>
      </dgm:prSet>
      <dgm:spPr/>
    </dgm:pt>
    <dgm:pt modelId="{099F1AD4-1E32-4529-98EF-287353A5BCE6}" type="pres">
      <dgm:prSet presAssocID="{1DED09F4-7C87-43FE-B997-9D7A796BA571}" presName="titleText2" presStyleLbl="fgAcc1" presStyleIdx="3" presStyleCnt="25">
        <dgm:presLayoutVars>
          <dgm:chMax val="0"/>
          <dgm:chPref val="0"/>
        </dgm:presLayoutVars>
      </dgm:prSet>
      <dgm:spPr/>
    </dgm:pt>
    <dgm:pt modelId="{0E151ECD-B62F-4EE0-A710-84715DEB6312}" type="pres">
      <dgm:prSet presAssocID="{1DED09F4-7C87-43FE-B997-9D7A796BA571}" presName="rootConnector" presStyleLbl="node4" presStyleIdx="0" presStyleCnt="0"/>
      <dgm:spPr/>
    </dgm:pt>
    <dgm:pt modelId="{EE6E0B06-E74C-48EE-B9AC-7E0FB9686E9C}" type="pres">
      <dgm:prSet presAssocID="{1DED09F4-7C87-43FE-B997-9D7A796BA571}" presName="hierChild4" presStyleCnt="0"/>
      <dgm:spPr/>
    </dgm:pt>
    <dgm:pt modelId="{1CB3F785-E047-435A-BAD3-2DCFCB1FE896}" type="pres">
      <dgm:prSet presAssocID="{1DED09F4-7C87-43FE-B997-9D7A796BA571}" presName="hierChild5" presStyleCnt="0"/>
      <dgm:spPr/>
    </dgm:pt>
    <dgm:pt modelId="{CAFCD657-8819-458F-89D4-AC4A03127E6B}" type="pres">
      <dgm:prSet presAssocID="{34B5198C-BEAA-4ECE-948F-360BFF845C26}" presName="Name37" presStyleLbl="parChTrans1D4" presStyleIdx="1" presStyleCnt="13"/>
      <dgm:spPr/>
    </dgm:pt>
    <dgm:pt modelId="{ED610C55-AB59-4446-8224-994A38A2FAC3}" type="pres">
      <dgm:prSet presAssocID="{53F3D06B-414F-4F22-8D69-36AB9D7DE956}" presName="hierRoot2" presStyleCnt="0">
        <dgm:presLayoutVars>
          <dgm:hierBranch val="init"/>
        </dgm:presLayoutVars>
      </dgm:prSet>
      <dgm:spPr/>
    </dgm:pt>
    <dgm:pt modelId="{0D7B2466-E598-4672-AB13-9554B6F4F88F}" type="pres">
      <dgm:prSet presAssocID="{53F3D06B-414F-4F22-8D69-36AB9D7DE956}" presName="rootComposite" presStyleCnt="0"/>
      <dgm:spPr/>
    </dgm:pt>
    <dgm:pt modelId="{C9E2ED98-0160-439E-A65A-FA1BD0AE2612}" type="pres">
      <dgm:prSet presAssocID="{53F3D06B-414F-4F22-8D69-36AB9D7DE956}" presName="rootText" presStyleLbl="node1" presStyleIdx="4" presStyleCnt="25">
        <dgm:presLayoutVars>
          <dgm:chMax/>
          <dgm:chPref val="3"/>
        </dgm:presLayoutVars>
      </dgm:prSet>
      <dgm:spPr/>
    </dgm:pt>
    <dgm:pt modelId="{986EB1FF-2E6E-42B3-9B8A-07AA20004248}" type="pres">
      <dgm:prSet presAssocID="{53F3D06B-414F-4F22-8D69-36AB9D7DE956}" presName="titleText2" presStyleLbl="fgAcc1" presStyleIdx="4" presStyleCnt="25">
        <dgm:presLayoutVars>
          <dgm:chMax val="0"/>
          <dgm:chPref val="0"/>
        </dgm:presLayoutVars>
      </dgm:prSet>
      <dgm:spPr/>
    </dgm:pt>
    <dgm:pt modelId="{362C5ED5-A238-474B-A4BF-E30ABDFDC389}" type="pres">
      <dgm:prSet presAssocID="{53F3D06B-414F-4F22-8D69-36AB9D7DE956}" presName="rootConnector" presStyleLbl="node4" presStyleIdx="0" presStyleCnt="0"/>
      <dgm:spPr/>
    </dgm:pt>
    <dgm:pt modelId="{0BC80B44-3480-42C8-A115-C3B5E0576D2B}" type="pres">
      <dgm:prSet presAssocID="{53F3D06B-414F-4F22-8D69-36AB9D7DE956}" presName="hierChild4" presStyleCnt="0"/>
      <dgm:spPr/>
    </dgm:pt>
    <dgm:pt modelId="{CE186B6C-F066-4186-A466-4699F51BB931}" type="pres">
      <dgm:prSet presAssocID="{53F3D06B-414F-4F22-8D69-36AB9D7DE956}" presName="hierChild5" presStyleCnt="0"/>
      <dgm:spPr/>
    </dgm:pt>
    <dgm:pt modelId="{2C365618-64BB-45F5-B10E-3DC53D07005E}" type="pres">
      <dgm:prSet presAssocID="{ECE6C540-CAB3-4408-98E2-A2B0451A557C}" presName="Name37" presStyleLbl="parChTrans1D4" presStyleIdx="2" presStyleCnt="13"/>
      <dgm:spPr/>
    </dgm:pt>
    <dgm:pt modelId="{B150556B-A27A-452A-822B-D8C4E3F00ACA}" type="pres">
      <dgm:prSet presAssocID="{9F46D491-288D-453D-866D-90EA8373C408}" presName="hierRoot2" presStyleCnt="0">
        <dgm:presLayoutVars>
          <dgm:hierBranch val="init"/>
        </dgm:presLayoutVars>
      </dgm:prSet>
      <dgm:spPr/>
    </dgm:pt>
    <dgm:pt modelId="{83ACC80F-E050-49DB-85ED-06F589D44F4B}" type="pres">
      <dgm:prSet presAssocID="{9F46D491-288D-453D-866D-90EA8373C408}" presName="rootComposite" presStyleCnt="0"/>
      <dgm:spPr/>
    </dgm:pt>
    <dgm:pt modelId="{81357969-8C6B-4F74-BBFC-85AACD3A8198}" type="pres">
      <dgm:prSet presAssocID="{9F46D491-288D-453D-866D-90EA8373C408}" presName="rootText" presStyleLbl="node1" presStyleIdx="5" presStyleCnt="25">
        <dgm:presLayoutVars>
          <dgm:chMax/>
          <dgm:chPref val="3"/>
        </dgm:presLayoutVars>
      </dgm:prSet>
      <dgm:spPr/>
    </dgm:pt>
    <dgm:pt modelId="{8A6A24EC-3500-480B-8604-513FF076B615}" type="pres">
      <dgm:prSet presAssocID="{9F46D491-288D-453D-866D-90EA8373C408}" presName="titleText2" presStyleLbl="fgAcc1" presStyleIdx="5" presStyleCnt="25">
        <dgm:presLayoutVars>
          <dgm:chMax val="0"/>
          <dgm:chPref val="0"/>
        </dgm:presLayoutVars>
      </dgm:prSet>
      <dgm:spPr/>
    </dgm:pt>
    <dgm:pt modelId="{3A6711F5-E057-483B-86B1-F7CE578CCDCE}" type="pres">
      <dgm:prSet presAssocID="{9F46D491-288D-453D-866D-90EA8373C408}" presName="rootConnector" presStyleLbl="node4" presStyleIdx="0" presStyleCnt="0"/>
      <dgm:spPr/>
    </dgm:pt>
    <dgm:pt modelId="{B013109F-89C7-4B28-B468-AA7F724D1900}" type="pres">
      <dgm:prSet presAssocID="{9F46D491-288D-453D-866D-90EA8373C408}" presName="hierChild4" presStyleCnt="0"/>
      <dgm:spPr/>
    </dgm:pt>
    <dgm:pt modelId="{05C72B2C-0E48-46CC-9388-94C60A967A59}" type="pres">
      <dgm:prSet presAssocID="{9F46D491-288D-453D-866D-90EA8373C408}" presName="hierChild5" presStyleCnt="0"/>
      <dgm:spPr/>
    </dgm:pt>
    <dgm:pt modelId="{7125B419-ED2E-40F3-A727-9EB077400243}" type="pres">
      <dgm:prSet presAssocID="{C49A3958-ED54-4950-A1CD-4C56198B4DBA}" presName="Name37" presStyleLbl="parChTrans1D4" presStyleIdx="3" presStyleCnt="13"/>
      <dgm:spPr/>
    </dgm:pt>
    <dgm:pt modelId="{48707305-C3F4-4749-A599-6A3D45B59B6E}" type="pres">
      <dgm:prSet presAssocID="{EE7C9F7C-1643-4979-8052-63D4EBEF80DE}" presName="hierRoot2" presStyleCnt="0">
        <dgm:presLayoutVars>
          <dgm:hierBranch val="init"/>
        </dgm:presLayoutVars>
      </dgm:prSet>
      <dgm:spPr/>
    </dgm:pt>
    <dgm:pt modelId="{8B0910F0-AE78-4612-A266-D9F210ABE8D8}" type="pres">
      <dgm:prSet presAssocID="{EE7C9F7C-1643-4979-8052-63D4EBEF80DE}" presName="rootComposite" presStyleCnt="0"/>
      <dgm:spPr/>
    </dgm:pt>
    <dgm:pt modelId="{1B5CC789-EB36-4DBF-9D28-119274673512}" type="pres">
      <dgm:prSet presAssocID="{EE7C9F7C-1643-4979-8052-63D4EBEF80DE}" presName="rootText" presStyleLbl="node1" presStyleIdx="6" presStyleCnt="25">
        <dgm:presLayoutVars>
          <dgm:chMax/>
          <dgm:chPref val="3"/>
        </dgm:presLayoutVars>
      </dgm:prSet>
      <dgm:spPr/>
    </dgm:pt>
    <dgm:pt modelId="{84C5F84E-A3C6-4D0B-A5A0-C16F4982029A}" type="pres">
      <dgm:prSet presAssocID="{EE7C9F7C-1643-4979-8052-63D4EBEF80DE}" presName="titleText2" presStyleLbl="fgAcc1" presStyleIdx="6" presStyleCnt="25">
        <dgm:presLayoutVars>
          <dgm:chMax val="0"/>
          <dgm:chPref val="0"/>
        </dgm:presLayoutVars>
      </dgm:prSet>
      <dgm:spPr/>
    </dgm:pt>
    <dgm:pt modelId="{6A496E36-6D67-43FF-8F3D-D3B608115107}" type="pres">
      <dgm:prSet presAssocID="{EE7C9F7C-1643-4979-8052-63D4EBEF80DE}" presName="rootConnector" presStyleLbl="node4" presStyleIdx="0" presStyleCnt="0"/>
      <dgm:spPr/>
    </dgm:pt>
    <dgm:pt modelId="{DF0915FB-8110-4128-B089-64ED2C64583F}" type="pres">
      <dgm:prSet presAssocID="{EE7C9F7C-1643-4979-8052-63D4EBEF80DE}" presName="hierChild4" presStyleCnt="0"/>
      <dgm:spPr/>
    </dgm:pt>
    <dgm:pt modelId="{408C7F11-D613-4CEF-B260-7F02211C7607}" type="pres">
      <dgm:prSet presAssocID="{EE7C9F7C-1643-4979-8052-63D4EBEF80DE}" presName="hierChild5" presStyleCnt="0"/>
      <dgm:spPr/>
    </dgm:pt>
    <dgm:pt modelId="{F725F507-9E2E-45E6-9EA0-12976E893FF2}" type="pres">
      <dgm:prSet presAssocID="{C09ACE91-49FE-4AC0-933F-CCFBC30B9A31}" presName="Name37" presStyleLbl="parChTrans1D4" presStyleIdx="4" presStyleCnt="13"/>
      <dgm:spPr/>
    </dgm:pt>
    <dgm:pt modelId="{07E91844-2F5F-4079-9591-E3B0D34A07E3}" type="pres">
      <dgm:prSet presAssocID="{C3E7A9D8-95D0-49D5-98F6-5CD9FE1536E6}" presName="hierRoot2" presStyleCnt="0">
        <dgm:presLayoutVars>
          <dgm:hierBranch val="init"/>
        </dgm:presLayoutVars>
      </dgm:prSet>
      <dgm:spPr/>
    </dgm:pt>
    <dgm:pt modelId="{062D0727-E8FE-40C1-8A7B-61030524F3F6}" type="pres">
      <dgm:prSet presAssocID="{C3E7A9D8-95D0-49D5-98F6-5CD9FE1536E6}" presName="rootComposite" presStyleCnt="0"/>
      <dgm:spPr/>
    </dgm:pt>
    <dgm:pt modelId="{BB5B6E53-7AEA-4354-B80F-008E2EF7A38E}" type="pres">
      <dgm:prSet presAssocID="{C3E7A9D8-95D0-49D5-98F6-5CD9FE1536E6}" presName="rootText" presStyleLbl="node1" presStyleIdx="7" presStyleCnt="25">
        <dgm:presLayoutVars>
          <dgm:chMax/>
          <dgm:chPref val="3"/>
        </dgm:presLayoutVars>
      </dgm:prSet>
      <dgm:spPr/>
    </dgm:pt>
    <dgm:pt modelId="{4EC58F31-A9DE-4808-867F-DEC11D179F3B}" type="pres">
      <dgm:prSet presAssocID="{C3E7A9D8-95D0-49D5-98F6-5CD9FE1536E6}" presName="titleText2" presStyleLbl="fgAcc1" presStyleIdx="7" presStyleCnt="25">
        <dgm:presLayoutVars>
          <dgm:chMax val="0"/>
          <dgm:chPref val="0"/>
        </dgm:presLayoutVars>
      </dgm:prSet>
      <dgm:spPr/>
    </dgm:pt>
    <dgm:pt modelId="{1C9E2968-F27E-410C-98FF-9235D95B439D}" type="pres">
      <dgm:prSet presAssocID="{C3E7A9D8-95D0-49D5-98F6-5CD9FE1536E6}" presName="rootConnector" presStyleLbl="node4" presStyleIdx="0" presStyleCnt="0"/>
      <dgm:spPr/>
    </dgm:pt>
    <dgm:pt modelId="{9D925076-1D82-482D-83C9-BA0BECC96E26}" type="pres">
      <dgm:prSet presAssocID="{C3E7A9D8-95D0-49D5-98F6-5CD9FE1536E6}" presName="hierChild4" presStyleCnt="0"/>
      <dgm:spPr/>
    </dgm:pt>
    <dgm:pt modelId="{A983250C-FBAE-45E1-89B3-76104FE7BF1C}" type="pres">
      <dgm:prSet presAssocID="{C3E7A9D8-95D0-49D5-98F6-5CD9FE1536E6}" presName="hierChild5" presStyleCnt="0"/>
      <dgm:spPr/>
    </dgm:pt>
    <dgm:pt modelId="{FA54A735-6E5F-4FAF-BD2E-D83C08E2015A}" type="pres">
      <dgm:prSet presAssocID="{3AA97207-3EED-4DB5-80BE-5FBF68EDE429}" presName="Name37" presStyleLbl="parChTrans1D4" presStyleIdx="5" presStyleCnt="13"/>
      <dgm:spPr/>
    </dgm:pt>
    <dgm:pt modelId="{D21D14C6-0AF4-4812-B749-63E93B41330A}" type="pres">
      <dgm:prSet presAssocID="{D2EAF9A4-FAE7-4ADC-9DD5-7DA6CADE657E}" presName="hierRoot2" presStyleCnt="0">
        <dgm:presLayoutVars>
          <dgm:hierBranch val="init"/>
        </dgm:presLayoutVars>
      </dgm:prSet>
      <dgm:spPr/>
    </dgm:pt>
    <dgm:pt modelId="{2D45DCBA-0B55-4F78-A4D9-750FB6261A00}" type="pres">
      <dgm:prSet presAssocID="{D2EAF9A4-FAE7-4ADC-9DD5-7DA6CADE657E}" presName="rootComposite" presStyleCnt="0"/>
      <dgm:spPr/>
    </dgm:pt>
    <dgm:pt modelId="{07C452CE-F437-4161-9460-79B32DC2D10E}" type="pres">
      <dgm:prSet presAssocID="{D2EAF9A4-FAE7-4ADC-9DD5-7DA6CADE657E}" presName="rootText" presStyleLbl="node1" presStyleIdx="8" presStyleCnt="25">
        <dgm:presLayoutVars>
          <dgm:chMax/>
          <dgm:chPref val="3"/>
        </dgm:presLayoutVars>
      </dgm:prSet>
      <dgm:spPr/>
    </dgm:pt>
    <dgm:pt modelId="{9F11B797-D862-481E-B622-31DC3AD2191C}" type="pres">
      <dgm:prSet presAssocID="{D2EAF9A4-FAE7-4ADC-9DD5-7DA6CADE657E}" presName="titleText2" presStyleLbl="fgAcc1" presStyleIdx="8" presStyleCnt="25" custScaleY="319018" custLinFactY="31184" custLinFactNeighborX="1437" custLinFactNeighborY="100000">
        <dgm:presLayoutVars>
          <dgm:chMax val="0"/>
          <dgm:chPref val="0"/>
        </dgm:presLayoutVars>
      </dgm:prSet>
      <dgm:spPr/>
    </dgm:pt>
    <dgm:pt modelId="{977CDE04-0428-4A16-AC8B-122C0D9F4ACA}" type="pres">
      <dgm:prSet presAssocID="{D2EAF9A4-FAE7-4ADC-9DD5-7DA6CADE657E}" presName="rootConnector" presStyleLbl="node4" presStyleIdx="0" presStyleCnt="0"/>
      <dgm:spPr/>
    </dgm:pt>
    <dgm:pt modelId="{44007082-9CD5-44F3-85BD-92283709075C}" type="pres">
      <dgm:prSet presAssocID="{D2EAF9A4-FAE7-4ADC-9DD5-7DA6CADE657E}" presName="hierChild4" presStyleCnt="0"/>
      <dgm:spPr/>
    </dgm:pt>
    <dgm:pt modelId="{F8F590D8-E7CE-406D-BCA1-9AED1CAF9916}" type="pres">
      <dgm:prSet presAssocID="{D2EAF9A4-FAE7-4ADC-9DD5-7DA6CADE657E}" presName="hierChild5" presStyleCnt="0"/>
      <dgm:spPr/>
    </dgm:pt>
    <dgm:pt modelId="{644D021B-3BF6-4140-8E6C-D3B2696A0E1A}" type="pres">
      <dgm:prSet presAssocID="{43281BBE-C945-4678-BBC0-E3CC3386B34E}" presName="hierChild5" presStyleCnt="0"/>
      <dgm:spPr/>
    </dgm:pt>
    <dgm:pt modelId="{056DDD0A-B66C-41FD-845F-6F57A12ACA00}" type="pres">
      <dgm:prSet presAssocID="{A06B6BDE-F5DC-4D3B-8E29-0AD268B527DD}" presName="Name37" presStyleLbl="parChTrans1D3" presStyleIdx="2" presStyleCnt="9"/>
      <dgm:spPr/>
    </dgm:pt>
    <dgm:pt modelId="{4F2DA63D-63D6-4C7D-AF36-3579FAC943ED}" type="pres">
      <dgm:prSet presAssocID="{D30F1F52-E696-4FD4-BFA7-E2995FDF79DD}" presName="hierRoot2" presStyleCnt="0">
        <dgm:presLayoutVars>
          <dgm:hierBranch val="init"/>
        </dgm:presLayoutVars>
      </dgm:prSet>
      <dgm:spPr/>
    </dgm:pt>
    <dgm:pt modelId="{9524D091-AAAD-4533-B1A0-C66EE0537C95}" type="pres">
      <dgm:prSet presAssocID="{D30F1F52-E696-4FD4-BFA7-E2995FDF79DD}" presName="rootComposite" presStyleCnt="0"/>
      <dgm:spPr/>
    </dgm:pt>
    <dgm:pt modelId="{FCA26F92-9566-4070-B414-282AA65DBFF1}" type="pres">
      <dgm:prSet presAssocID="{D30F1F52-E696-4FD4-BFA7-E2995FDF79DD}" presName="rootText" presStyleLbl="node1" presStyleIdx="9" presStyleCnt="25">
        <dgm:presLayoutVars>
          <dgm:chMax/>
          <dgm:chPref val="3"/>
        </dgm:presLayoutVars>
      </dgm:prSet>
      <dgm:spPr/>
    </dgm:pt>
    <dgm:pt modelId="{2F024A5B-55AE-4C12-8700-F395D90ED72B}" type="pres">
      <dgm:prSet presAssocID="{D30F1F52-E696-4FD4-BFA7-E2995FDF79DD}" presName="titleText2" presStyleLbl="fgAcc1" presStyleIdx="9" presStyleCnt="25" custScaleY="198282">
        <dgm:presLayoutVars>
          <dgm:chMax val="0"/>
          <dgm:chPref val="0"/>
        </dgm:presLayoutVars>
      </dgm:prSet>
      <dgm:spPr/>
    </dgm:pt>
    <dgm:pt modelId="{FC141444-830D-4229-A6FA-D15BB449887B}" type="pres">
      <dgm:prSet presAssocID="{D30F1F52-E696-4FD4-BFA7-E2995FDF79DD}" presName="rootConnector" presStyleLbl="node3" presStyleIdx="0" presStyleCnt="0"/>
      <dgm:spPr/>
    </dgm:pt>
    <dgm:pt modelId="{62526031-58E8-49DD-B828-151295535876}" type="pres">
      <dgm:prSet presAssocID="{D30F1F52-E696-4FD4-BFA7-E2995FDF79DD}" presName="hierChild4" presStyleCnt="0"/>
      <dgm:spPr/>
    </dgm:pt>
    <dgm:pt modelId="{CCA5CA24-6101-487F-9C5E-BCFE2F98A0F9}" type="pres">
      <dgm:prSet presAssocID="{CB1D15DA-4DC3-4B27-A10B-EE923A3F9F54}" presName="Name37" presStyleLbl="parChTrans1D4" presStyleIdx="6" presStyleCnt="13"/>
      <dgm:spPr/>
    </dgm:pt>
    <dgm:pt modelId="{7DFDF23B-F63B-4118-A1FA-FD2C16974C87}" type="pres">
      <dgm:prSet presAssocID="{96B5EB37-9D26-4810-88BA-C301AD12B8E9}" presName="hierRoot2" presStyleCnt="0">
        <dgm:presLayoutVars>
          <dgm:hierBranch val="init"/>
        </dgm:presLayoutVars>
      </dgm:prSet>
      <dgm:spPr/>
    </dgm:pt>
    <dgm:pt modelId="{9513E476-DC29-4266-A79C-FA263C2DE881}" type="pres">
      <dgm:prSet presAssocID="{96B5EB37-9D26-4810-88BA-C301AD12B8E9}" presName="rootComposite" presStyleCnt="0"/>
      <dgm:spPr/>
    </dgm:pt>
    <dgm:pt modelId="{B56C7A8C-AB53-4F73-B03D-3A3D50DD2DB4}" type="pres">
      <dgm:prSet presAssocID="{96B5EB37-9D26-4810-88BA-C301AD12B8E9}" presName="rootText" presStyleLbl="node1" presStyleIdx="10" presStyleCnt="25">
        <dgm:presLayoutVars>
          <dgm:chMax/>
          <dgm:chPref val="3"/>
        </dgm:presLayoutVars>
      </dgm:prSet>
      <dgm:spPr/>
    </dgm:pt>
    <dgm:pt modelId="{9B938548-3B4C-4718-ABC0-257A1E6BB614}" type="pres">
      <dgm:prSet presAssocID="{96B5EB37-9D26-4810-88BA-C301AD12B8E9}" presName="titleText2" presStyleLbl="fgAcc1" presStyleIdx="10" presStyleCnt="25" custScaleX="101344" custScaleY="221260">
        <dgm:presLayoutVars>
          <dgm:chMax val="0"/>
          <dgm:chPref val="0"/>
        </dgm:presLayoutVars>
      </dgm:prSet>
      <dgm:spPr/>
    </dgm:pt>
    <dgm:pt modelId="{C7C985D9-64A2-4DEB-B7CE-60C3D3E34658}" type="pres">
      <dgm:prSet presAssocID="{96B5EB37-9D26-4810-88BA-C301AD12B8E9}" presName="rootConnector" presStyleLbl="node4" presStyleIdx="0" presStyleCnt="0"/>
      <dgm:spPr/>
    </dgm:pt>
    <dgm:pt modelId="{369D80B1-DB3B-4BEF-AC5A-69D051EF34C7}" type="pres">
      <dgm:prSet presAssocID="{96B5EB37-9D26-4810-88BA-C301AD12B8E9}" presName="hierChild4" presStyleCnt="0"/>
      <dgm:spPr/>
    </dgm:pt>
    <dgm:pt modelId="{23F088A0-D5F6-4974-ABFF-7C51BB3C818C}" type="pres">
      <dgm:prSet presAssocID="{96B5EB37-9D26-4810-88BA-C301AD12B8E9}" presName="hierChild5" presStyleCnt="0"/>
      <dgm:spPr/>
    </dgm:pt>
    <dgm:pt modelId="{6D1E9D88-B2F6-436E-B1F1-82AB2541E4B3}" type="pres">
      <dgm:prSet presAssocID="{E266B816-8670-49A5-8A52-8FF46314C47C}" presName="Name37" presStyleLbl="parChTrans1D4" presStyleIdx="7" presStyleCnt="13"/>
      <dgm:spPr/>
    </dgm:pt>
    <dgm:pt modelId="{23A215B0-227C-445F-B69D-D0F5C50974CE}" type="pres">
      <dgm:prSet presAssocID="{B23A1D16-5F39-4BBB-9109-71895F41B4BF}" presName="hierRoot2" presStyleCnt="0">
        <dgm:presLayoutVars>
          <dgm:hierBranch val="init"/>
        </dgm:presLayoutVars>
      </dgm:prSet>
      <dgm:spPr/>
    </dgm:pt>
    <dgm:pt modelId="{E4A5EDA1-18E0-490B-B1D1-B087E1050C99}" type="pres">
      <dgm:prSet presAssocID="{B23A1D16-5F39-4BBB-9109-71895F41B4BF}" presName="rootComposite" presStyleCnt="0"/>
      <dgm:spPr/>
    </dgm:pt>
    <dgm:pt modelId="{DD70320A-6CEF-4330-B5A7-3715665B61B2}" type="pres">
      <dgm:prSet presAssocID="{B23A1D16-5F39-4BBB-9109-71895F41B4BF}" presName="rootText" presStyleLbl="node1" presStyleIdx="11" presStyleCnt="25">
        <dgm:presLayoutVars>
          <dgm:chMax/>
          <dgm:chPref val="3"/>
        </dgm:presLayoutVars>
      </dgm:prSet>
      <dgm:spPr/>
    </dgm:pt>
    <dgm:pt modelId="{CCBE1A44-65FD-40F4-A67A-21EEA904F47A}" type="pres">
      <dgm:prSet presAssocID="{B23A1D16-5F39-4BBB-9109-71895F41B4BF}" presName="titleText2" presStyleLbl="fgAcc1" presStyleIdx="11" presStyleCnt="25">
        <dgm:presLayoutVars>
          <dgm:chMax val="0"/>
          <dgm:chPref val="0"/>
        </dgm:presLayoutVars>
      </dgm:prSet>
      <dgm:spPr/>
    </dgm:pt>
    <dgm:pt modelId="{F7CF5926-2E40-4D9D-B96B-9F20C536F175}" type="pres">
      <dgm:prSet presAssocID="{B23A1D16-5F39-4BBB-9109-71895F41B4BF}" presName="rootConnector" presStyleLbl="node4" presStyleIdx="0" presStyleCnt="0"/>
      <dgm:spPr/>
    </dgm:pt>
    <dgm:pt modelId="{90FBA6C9-D3C2-4E65-B2E2-26035D99ACC9}" type="pres">
      <dgm:prSet presAssocID="{B23A1D16-5F39-4BBB-9109-71895F41B4BF}" presName="hierChild4" presStyleCnt="0"/>
      <dgm:spPr/>
    </dgm:pt>
    <dgm:pt modelId="{582D59F4-0609-4E2D-8F70-904736AD0356}" type="pres">
      <dgm:prSet presAssocID="{B23A1D16-5F39-4BBB-9109-71895F41B4BF}" presName="hierChild5" presStyleCnt="0"/>
      <dgm:spPr/>
    </dgm:pt>
    <dgm:pt modelId="{F6923485-F321-472F-9A1C-A0B645C261F6}" type="pres">
      <dgm:prSet presAssocID="{D3CE10C4-3E90-45AE-A90A-424F1B95240F}" presName="Name37" presStyleLbl="parChTrans1D4" presStyleIdx="8" presStyleCnt="13"/>
      <dgm:spPr/>
    </dgm:pt>
    <dgm:pt modelId="{C3ED6BE3-E3F2-4B97-8F5B-97C419BD22AB}" type="pres">
      <dgm:prSet presAssocID="{63E18B39-8AD6-44E1-84AF-C6FAF126A073}" presName="hierRoot2" presStyleCnt="0">
        <dgm:presLayoutVars>
          <dgm:hierBranch val="init"/>
        </dgm:presLayoutVars>
      </dgm:prSet>
      <dgm:spPr/>
    </dgm:pt>
    <dgm:pt modelId="{2590FF08-B2E4-45BD-BD8E-4B5270BA2DA2}" type="pres">
      <dgm:prSet presAssocID="{63E18B39-8AD6-44E1-84AF-C6FAF126A073}" presName="rootComposite" presStyleCnt="0"/>
      <dgm:spPr/>
    </dgm:pt>
    <dgm:pt modelId="{1C06F772-0040-4333-B02B-5B83BF0B1377}" type="pres">
      <dgm:prSet presAssocID="{63E18B39-8AD6-44E1-84AF-C6FAF126A073}" presName="rootText" presStyleLbl="node1" presStyleIdx="12" presStyleCnt="25">
        <dgm:presLayoutVars>
          <dgm:chMax/>
          <dgm:chPref val="3"/>
        </dgm:presLayoutVars>
      </dgm:prSet>
      <dgm:spPr/>
    </dgm:pt>
    <dgm:pt modelId="{99AFCA60-67E9-4BDA-8DCC-BF67AB1A2480}" type="pres">
      <dgm:prSet presAssocID="{63E18B39-8AD6-44E1-84AF-C6FAF126A073}" presName="titleText2" presStyleLbl="fgAcc1" presStyleIdx="12" presStyleCnt="25">
        <dgm:presLayoutVars>
          <dgm:chMax val="0"/>
          <dgm:chPref val="0"/>
        </dgm:presLayoutVars>
      </dgm:prSet>
      <dgm:spPr/>
    </dgm:pt>
    <dgm:pt modelId="{978247FD-8AE5-44FD-A0A1-F954288B2EBD}" type="pres">
      <dgm:prSet presAssocID="{63E18B39-8AD6-44E1-84AF-C6FAF126A073}" presName="rootConnector" presStyleLbl="node4" presStyleIdx="0" presStyleCnt="0"/>
      <dgm:spPr/>
    </dgm:pt>
    <dgm:pt modelId="{53522B91-BB58-48BE-9A07-B966359B57A9}" type="pres">
      <dgm:prSet presAssocID="{63E18B39-8AD6-44E1-84AF-C6FAF126A073}" presName="hierChild4" presStyleCnt="0"/>
      <dgm:spPr/>
    </dgm:pt>
    <dgm:pt modelId="{6A15B7FC-91F7-42B4-A96E-81A81B888D7A}" type="pres">
      <dgm:prSet presAssocID="{63E18B39-8AD6-44E1-84AF-C6FAF126A073}" presName="hierChild5" presStyleCnt="0"/>
      <dgm:spPr/>
    </dgm:pt>
    <dgm:pt modelId="{AB430B0E-1686-4DEE-89DB-2CF48C591F7B}" type="pres">
      <dgm:prSet presAssocID="{D30F1F52-E696-4FD4-BFA7-E2995FDF79DD}" presName="hierChild5" presStyleCnt="0"/>
      <dgm:spPr/>
    </dgm:pt>
    <dgm:pt modelId="{097AA524-CBC3-4192-B59F-7D0A29E595E8}" type="pres">
      <dgm:prSet presAssocID="{3089B09B-821B-4638-B3A0-17C201547B12}" presName="hierChild5" presStyleCnt="0"/>
      <dgm:spPr/>
    </dgm:pt>
    <dgm:pt modelId="{18154F78-E155-4279-B2EE-1D4F549BC533}" type="pres">
      <dgm:prSet presAssocID="{11D88DE7-B9EF-4EA8-A22C-DAE862A89BDA}" presName="Name37" presStyleLbl="parChTrans1D2" presStyleIdx="1" presStyleCnt="3"/>
      <dgm:spPr/>
    </dgm:pt>
    <dgm:pt modelId="{FBFFD3E9-CC3A-4754-89CB-DEE0BB6C6765}" type="pres">
      <dgm:prSet presAssocID="{9F614CAD-DF74-4EDB-8EE4-EA74FEEFE316}" presName="hierRoot2" presStyleCnt="0">
        <dgm:presLayoutVars>
          <dgm:hierBranch val="init"/>
        </dgm:presLayoutVars>
      </dgm:prSet>
      <dgm:spPr/>
    </dgm:pt>
    <dgm:pt modelId="{C105CCE1-5516-4BB2-8009-7B026EDE3A32}" type="pres">
      <dgm:prSet presAssocID="{9F614CAD-DF74-4EDB-8EE4-EA74FEEFE316}" presName="rootComposite" presStyleCnt="0"/>
      <dgm:spPr/>
    </dgm:pt>
    <dgm:pt modelId="{8D96352B-42E6-49F8-94B6-D44D84B30B2F}" type="pres">
      <dgm:prSet presAssocID="{9F614CAD-DF74-4EDB-8EE4-EA74FEEFE316}" presName="rootText" presStyleLbl="node1" presStyleIdx="13" presStyleCnt="25">
        <dgm:presLayoutVars>
          <dgm:chMax/>
          <dgm:chPref val="3"/>
        </dgm:presLayoutVars>
      </dgm:prSet>
      <dgm:spPr/>
    </dgm:pt>
    <dgm:pt modelId="{897E924B-D575-4B3B-876A-6BDD66CB44FF}" type="pres">
      <dgm:prSet presAssocID="{9F614CAD-DF74-4EDB-8EE4-EA74FEEFE316}" presName="titleText2" presStyleLbl="fgAcc1" presStyleIdx="13" presStyleCnt="25">
        <dgm:presLayoutVars>
          <dgm:chMax val="0"/>
          <dgm:chPref val="0"/>
        </dgm:presLayoutVars>
      </dgm:prSet>
      <dgm:spPr/>
    </dgm:pt>
    <dgm:pt modelId="{ABAED822-F11D-4248-B8E2-8409620DBA3D}" type="pres">
      <dgm:prSet presAssocID="{9F614CAD-DF74-4EDB-8EE4-EA74FEEFE316}" presName="rootConnector" presStyleLbl="node2" presStyleIdx="0" presStyleCnt="0"/>
      <dgm:spPr/>
    </dgm:pt>
    <dgm:pt modelId="{3D39D39C-C734-40EB-81FC-196B40F85B58}" type="pres">
      <dgm:prSet presAssocID="{9F614CAD-DF74-4EDB-8EE4-EA74FEEFE316}" presName="hierChild4" presStyleCnt="0"/>
      <dgm:spPr/>
    </dgm:pt>
    <dgm:pt modelId="{FADAD4F9-9EEA-422B-B5AD-757288714FC1}" type="pres">
      <dgm:prSet presAssocID="{D6E15D37-5009-40CB-BAA7-7D05D4A60842}" presName="Name37" presStyleLbl="parChTrans1D3" presStyleIdx="3" presStyleCnt="9"/>
      <dgm:spPr/>
    </dgm:pt>
    <dgm:pt modelId="{306EA5EA-681C-4C6D-A6C2-09ABB367AA7C}" type="pres">
      <dgm:prSet presAssocID="{C3974541-958F-4DD1-BAC6-F7794796890C}" presName="hierRoot2" presStyleCnt="0">
        <dgm:presLayoutVars>
          <dgm:hierBranch val="init"/>
        </dgm:presLayoutVars>
      </dgm:prSet>
      <dgm:spPr/>
    </dgm:pt>
    <dgm:pt modelId="{5E62E655-50C0-4514-9C8D-786B9FDAFE3F}" type="pres">
      <dgm:prSet presAssocID="{C3974541-958F-4DD1-BAC6-F7794796890C}" presName="rootComposite" presStyleCnt="0"/>
      <dgm:spPr/>
    </dgm:pt>
    <dgm:pt modelId="{61DAFB40-2ACC-45C8-A732-908EF24ECCDB}" type="pres">
      <dgm:prSet presAssocID="{C3974541-958F-4DD1-BAC6-F7794796890C}" presName="rootText" presStyleLbl="node1" presStyleIdx="14" presStyleCnt="25" custLinFactNeighborX="9487" custLinFactNeighborY="-6663">
        <dgm:presLayoutVars>
          <dgm:chMax/>
          <dgm:chPref val="3"/>
        </dgm:presLayoutVars>
      </dgm:prSet>
      <dgm:spPr/>
    </dgm:pt>
    <dgm:pt modelId="{9266F826-77A3-41D8-9A4E-FA5809CFE904}" type="pres">
      <dgm:prSet presAssocID="{C3974541-958F-4DD1-BAC6-F7794796890C}" presName="titleText2" presStyleLbl="fgAcc1" presStyleIdx="14" presStyleCnt="25">
        <dgm:presLayoutVars>
          <dgm:chMax val="0"/>
          <dgm:chPref val="0"/>
        </dgm:presLayoutVars>
      </dgm:prSet>
      <dgm:spPr/>
    </dgm:pt>
    <dgm:pt modelId="{430CA35C-A563-43D4-9DD5-2D189242E351}" type="pres">
      <dgm:prSet presAssocID="{C3974541-958F-4DD1-BAC6-F7794796890C}" presName="rootConnector" presStyleLbl="node3" presStyleIdx="0" presStyleCnt="0"/>
      <dgm:spPr/>
    </dgm:pt>
    <dgm:pt modelId="{36C48C56-E7D7-4110-A89C-08EF1A8086C2}" type="pres">
      <dgm:prSet presAssocID="{C3974541-958F-4DD1-BAC6-F7794796890C}" presName="hierChild4" presStyleCnt="0"/>
      <dgm:spPr/>
    </dgm:pt>
    <dgm:pt modelId="{44011E77-48E2-4C20-AEE7-52CA94BC58A6}" type="pres">
      <dgm:prSet presAssocID="{BED89368-B651-48A2-8B94-1F70403B64CD}" presName="Name37" presStyleLbl="parChTrans1D4" presStyleIdx="9" presStyleCnt="13"/>
      <dgm:spPr/>
    </dgm:pt>
    <dgm:pt modelId="{6821221D-93CF-4B52-942C-0856873B483E}" type="pres">
      <dgm:prSet presAssocID="{43AE9C5D-002E-44E2-9222-D1B7D641ED70}" presName="hierRoot2" presStyleCnt="0">
        <dgm:presLayoutVars>
          <dgm:hierBranch val="init"/>
        </dgm:presLayoutVars>
      </dgm:prSet>
      <dgm:spPr/>
    </dgm:pt>
    <dgm:pt modelId="{2492904F-0C62-45ED-AA25-C2CDF2032EC2}" type="pres">
      <dgm:prSet presAssocID="{43AE9C5D-002E-44E2-9222-D1B7D641ED70}" presName="rootComposite" presStyleCnt="0"/>
      <dgm:spPr/>
    </dgm:pt>
    <dgm:pt modelId="{4CE43F11-F339-48D9-A059-F6B12BD9E9A0}" type="pres">
      <dgm:prSet presAssocID="{43AE9C5D-002E-44E2-9222-D1B7D641ED70}" presName="rootText" presStyleLbl="node1" presStyleIdx="15" presStyleCnt="25">
        <dgm:presLayoutVars>
          <dgm:chMax/>
          <dgm:chPref val="3"/>
        </dgm:presLayoutVars>
      </dgm:prSet>
      <dgm:spPr/>
    </dgm:pt>
    <dgm:pt modelId="{620A599D-D04D-4A44-B699-4477FB1020C9}" type="pres">
      <dgm:prSet presAssocID="{43AE9C5D-002E-44E2-9222-D1B7D641ED70}" presName="titleText2" presStyleLbl="fgAcc1" presStyleIdx="15" presStyleCnt="25">
        <dgm:presLayoutVars>
          <dgm:chMax val="0"/>
          <dgm:chPref val="0"/>
        </dgm:presLayoutVars>
      </dgm:prSet>
      <dgm:spPr/>
    </dgm:pt>
    <dgm:pt modelId="{C08AF566-880E-4F9E-A043-2291A0CF83B6}" type="pres">
      <dgm:prSet presAssocID="{43AE9C5D-002E-44E2-9222-D1B7D641ED70}" presName="rootConnector" presStyleLbl="node4" presStyleIdx="0" presStyleCnt="0"/>
      <dgm:spPr/>
    </dgm:pt>
    <dgm:pt modelId="{B1DE48A1-7E41-45EB-B78D-1BCB6F622C1A}" type="pres">
      <dgm:prSet presAssocID="{43AE9C5D-002E-44E2-9222-D1B7D641ED70}" presName="hierChild4" presStyleCnt="0"/>
      <dgm:spPr/>
    </dgm:pt>
    <dgm:pt modelId="{BC1F33D9-24A6-4066-856B-A3C2CF8643C4}" type="pres">
      <dgm:prSet presAssocID="{43AE9C5D-002E-44E2-9222-D1B7D641ED70}" presName="hierChild5" presStyleCnt="0"/>
      <dgm:spPr/>
    </dgm:pt>
    <dgm:pt modelId="{5AEA4C6E-62DA-42C6-8AE6-A4232C3BC1BA}" type="pres">
      <dgm:prSet presAssocID="{9838B9D8-A553-45C1-937E-78B00541A2F2}" presName="Name37" presStyleLbl="parChTrans1D4" presStyleIdx="10" presStyleCnt="13"/>
      <dgm:spPr/>
    </dgm:pt>
    <dgm:pt modelId="{98821047-96CC-42CB-9FC7-64B4BBC2B43D}" type="pres">
      <dgm:prSet presAssocID="{F42BB265-EFD9-44AF-9947-EBA501B6E4C5}" presName="hierRoot2" presStyleCnt="0">
        <dgm:presLayoutVars>
          <dgm:hierBranch val="init"/>
        </dgm:presLayoutVars>
      </dgm:prSet>
      <dgm:spPr/>
    </dgm:pt>
    <dgm:pt modelId="{2D2A0270-E7D9-4091-97BF-90F65FB7DF49}" type="pres">
      <dgm:prSet presAssocID="{F42BB265-EFD9-44AF-9947-EBA501B6E4C5}" presName="rootComposite" presStyleCnt="0"/>
      <dgm:spPr/>
    </dgm:pt>
    <dgm:pt modelId="{1082037C-C296-4D09-846C-9036947DC530}" type="pres">
      <dgm:prSet presAssocID="{F42BB265-EFD9-44AF-9947-EBA501B6E4C5}" presName="rootText" presStyleLbl="node1" presStyleIdx="16" presStyleCnt="25">
        <dgm:presLayoutVars>
          <dgm:chMax/>
          <dgm:chPref val="3"/>
        </dgm:presLayoutVars>
      </dgm:prSet>
      <dgm:spPr/>
    </dgm:pt>
    <dgm:pt modelId="{E21CEA8B-9446-405D-BD6F-4D96522D53E5}" type="pres">
      <dgm:prSet presAssocID="{F42BB265-EFD9-44AF-9947-EBA501B6E4C5}" presName="titleText2" presStyleLbl="fgAcc1" presStyleIdx="16" presStyleCnt="25">
        <dgm:presLayoutVars>
          <dgm:chMax val="0"/>
          <dgm:chPref val="0"/>
        </dgm:presLayoutVars>
      </dgm:prSet>
      <dgm:spPr/>
    </dgm:pt>
    <dgm:pt modelId="{C18A0722-5F95-44DA-A9A3-4C39C879EFFF}" type="pres">
      <dgm:prSet presAssocID="{F42BB265-EFD9-44AF-9947-EBA501B6E4C5}" presName="rootConnector" presStyleLbl="node4" presStyleIdx="0" presStyleCnt="0"/>
      <dgm:spPr/>
    </dgm:pt>
    <dgm:pt modelId="{AE12A37D-9690-42AC-B7BC-8FB82DA8DBAA}" type="pres">
      <dgm:prSet presAssocID="{F42BB265-EFD9-44AF-9947-EBA501B6E4C5}" presName="hierChild4" presStyleCnt="0"/>
      <dgm:spPr/>
    </dgm:pt>
    <dgm:pt modelId="{5A95796B-E4AB-4A64-8F3E-3819833DE68B}" type="pres">
      <dgm:prSet presAssocID="{F42BB265-EFD9-44AF-9947-EBA501B6E4C5}" presName="hierChild5" presStyleCnt="0"/>
      <dgm:spPr/>
    </dgm:pt>
    <dgm:pt modelId="{27660D4F-3FF4-4B25-B7CD-54C9A9A2D48F}" type="pres">
      <dgm:prSet presAssocID="{C3974541-958F-4DD1-BAC6-F7794796890C}" presName="hierChild5" presStyleCnt="0"/>
      <dgm:spPr/>
    </dgm:pt>
    <dgm:pt modelId="{63D9ECAE-FFFE-45FD-B5A2-093D9FDDE18E}" type="pres">
      <dgm:prSet presAssocID="{00AB3CAB-4136-46C5-B55B-B95E634B9F5E}" presName="Name37" presStyleLbl="parChTrans1D3" presStyleIdx="4" presStyleCnt="9"/>
      <dgm:spPr/>
    </dgm:pt>
    <dgm:pt modelId="{92173B4D-645D-4D0D-BA1F-E9B33A2533AD}" type="pres">
      <dgm:prSet presAssocID="{3899FBFB-DE6C-49A9-894A-234A529469BA}" presName="hierRoot2" presStyleCnt="0">
        <dgm:presLayoutVars>
          <dgm:hierBranch val="init"/>
        </dgm:presLayoutVars>
      </dgm:prSet>
      <dgm:spPr/>
    </dgm:pt>
    <dgm:pt modelId="{487B07EA-91F0-4FD6-B7F2-E7A43F38C46C}" type="pres">
      <dgm:prSet presAssocID="{3899FBFB-DE6C-49A9-894A-234A529469BA}" presName="rootComposite" presStyleCnt="0"/>
      <dgm:spPr/>
    </dgm:pt>
    <dgm:pt modelId="{B89376A8-16AB-4C54-8DF4-63AA92BF0942}" type="pres">
      <dgm:prSet presAssocID="{3899FBFB-DE6C-49A9-894A-234A529469BA}" presName="rootText" presStyleLbl="node1" presStyleIdx="17" presStyleCnt="25">
        <dgm:presLayoutVars>
          <dgm:chMax/>
          <dgm:chPref val="3"/>
        </dgm:presLayoutVars>
      </dgm:prSet>
      <dgm:spPr/>
    </dgm:pt>
    <dgm:pt modelId="{76F73C60-D6CF-41AF-AE50-B6020B8B5FA2}" type="pres">
      <dgm:prSet presAssocID="{3899FBFB-DE6C-49A9-894A-234A529469BA}" presName="titleText2" presStyleLbl="fgAcc1" presStyleIdx="17" presStyleCnt="25">
        <dgm:presLayoutVars>
          <dgm:chMax val="0"/>
          <dgm:chPref val="0"/>
        </dgm:presLayoutVars>
      </dgm:prSet>
      <dgm:spPr/>
    </dgm:pt>
    <dgm:pt modelId="{5790031D-8834-4EA9-9502-BE6A004BCBE3}" type="pres">
      <dgm:prSet presAssocID="{3899FBFB-DE6C-49A9-894A-234A529469BA}" presName="rootConnector" presStyleLbl="node3" presStyleIdx="0" presStyleCnt="0"/>
      <dgm:spPr/>
    </dgm:pt>
    <dgm:pt modelId="{526D6C7E-0D42-44AD-987C-C5B170AFECFC}" type="pres">
      <dgm:prSet presAssocID="{3899FBFB-DE6C-49A9-894A-234A529469BA}" presName="hierChild4" presStyleCnt="0"/>
      <dgm:spPr/>
    </dgm:pt>
    <dgm:pt modelId="{503ED532-51DA-48B3-96B0-83DECB5D9169}" type="pres">
      <dgm:prSet presAssocID="{7D913AB7-4B65-4179-BFDB-088D363912A4}" presName="Name37" presStyleLbl="parChTrans1D4" presStyleIdx="11" presStyleCnt="13"/>
      <dgm:spPr/>
    </dgm:pt>
    <dgm:pt modelId="{E43B8A8D-79F8-4C34-ADBC-E3ADF9ABB8D1}" type="pres">
      <dgm:prSet presAssocID="{ECF0E3D8-49E7-4B1A-91B2-59B3BFA05F70}" presName="hierRoot2" presStyleCnt="0">
        <dgm:presLayoutVars>
          <dgm:hierBranch val="init"/>
        </dgm:presLayoutVars>
      </dgm:prSet>
      <dgm:spPr/>
    </dgm:pt>
    <dgm:pt modelId="{C63D5C22-A2AE-4D72-A3B4-73B535AF807F}" type="pres">
      <dgm:prSet presAssocID="{ECF0E3D8-49E7-4B1A-91B2-59B3BFA05F70}" presName="rootComposite" presStyleCnt="0"/>
      <dgm:spPr/>
    </dgm:pt>
    <dgm:pt modelId="{8A815088-3E61-47A5-8DE8-F8EF3C896299}" type="pres">
      <dgm:prSet presAssocID="{ECF0E3D8-49E7-4B1A-91B2-59B3BFA05F70}" presName="rootText" presStyleLbl="node1" presStyleIdx="18" presStyleCnt="25">
        <dgm:presLayoutVars>
          <dgm:chMax/>
          <dgm:chPref val="3"/>
        </dgm:presLayoutVars>
      </dgm:prSet>
      <dgm:spPr/>
    </dgm:pt>
    <dgm:pt modelId="{E6EF40D8-0A13-4382-86EF-C6767F197157}" type="pres">
      <dgm:prSet presAssocID="{ECF0E3D8-49E7-4B1A-91B2-59B3BFA05F70}" presName="titleText2" presStyleLbl="fgAcc1" presStyleIdx="18" presStyleCnt="25" custScaleX="151966" custScaleY="156333">
        <dgm:presLayoutVars>
          <dgm:chMax val="0"/>
          <dgm:chPref val="0"/>
        </dgm:presLayoutVars>
      </dgm:prSet>
      <dgm:spPr/>
    </dgm:pt>
    <dgm:pt modelId="{966F91CA-B8B1-4920-8AEE-833073FBC0F4}" type="pres">
      <dgm:prSet presAssocID="{ECF0E3D8-49E7-4B1A-91B2-59B3BFA05F70}" presName="rootConnector" presStyleLbl="node4" presStyleIdx="0" presStyleCnt="0"/>
      <dgm:spPr/>
    </dgm:pt>
    <dgm:pt modelId="{62DDF581-2F1B-402B-BF76-AE6DE3B0DF95}" type="pres">
      <dgm:prSet presAssocID="{ECF0E3D8-49E7-4B1A-91B2-59B3BFA05F70}" presName="hierChild4" presStyleCnt="0"/>
      <dgm:spPr/>
    </dgm:pt>
    <dgm:pt modelId="{9307DCAF-8B6E-4E4B-8A03-24A636F52638}" type="pres">
      <dgm:prSet presAssocID="{ECF0E3D8-49E7-4B1A-91B2-59B3BFA05F70}" presName="hierChild5" presStyleCnt="0"/>
      <dgm:spPr/>
    </dgm:pt>
    <dgm:pt modelId="{5A52A514-411E-4D80-9F5B-562A7BC6A645}" type="pres">
      <dgm:prSet presAssocID="{E7F2477C-5191-47A2-A51E-2CE8822F96E8}" presName="Name37" presStyleLbl="parChTrans1D4" presStyleIdx="12" presStyleCnt="13"/>
      <dgm:spPr/>
    </dgm:pt>
    <dgm:pt modelId="{A8343217-4D98-48AA-A8AA-8E6E58DC0D61}" type="pres">
      <dgm:prSet presAssocID="{45AC0471-56B7-4E27-946F-219C4F8A0345}" presName="hierRoot2" presStyleCnt="0">
        <dgm:presLayoutVars>
          <dgm:hierBranch val="init"/>
        </dgm:presLayoutVars>
      </dgm:prSet>
      <dgm:spPr/>
    </dgm:pt>
    <dgm:pt modelId="{67D50F54-0BE0-436B-BFA9-E189E26725E3}" type="pres">
      <dgm:prSet presAssocID="{45AC0471-56B7-4E27-946F-219C4F8A0345}" presName="rootComposite" presStyleCnt="0"/>
      <dgm:spPr/>
    </dgm:pt>
    <dgm:pt modelId="{54839A6E-4F20-4ED2-B7AA-79AF35538DBB}" type="pres">
      <dgm:prSet presAssocID="{45AC0471-56B7-4E27-946F-219C4F8A0345}" presName="rootText" presStyleLbl="node1" presStyleIdx="19" presStyleCnt="25">
        <dgm:presLayoutVars>
          <dgm:chMax/>
          <dgm:chPref val="3"/>
        </dgm:presLayoutVars>
      </dgm:prSet>
      <dgm:spPr/>
    </dgm:pt>
    <dgm:pt modelId="{A2169E75-924E-47C1-A346-3CF25D970359}" type="pres">
      <dgm:prSet presAssocID="{45AC0471-56B7-4E27-946F-219C4F8A0345}" presName="titleText2" presStyleLbl="fgAcc1" presStyleIdx="19" presStyleCnt="25" custScaleX="105490" custScaleY="261911" custLinFactNeighborX="1036" custLinFactNeighborY="54028">
        <dgm:presLayoutVars>
          <dgm:chMax val="0"/>
          <dgm:chPref val="0"/>
        </dgm:presLayoutVars>
      </dgm:prSet>
      <dgm:spPr/>
    </dgm:pt>
    <dgm:pt modelId="{E975BF8B-07F9-4873-A9FE-4E2300C39F96}" type="pres">
      <dgm:prSet presAssocID="{45AC0471-56B7-4E27-946F-219C4F8A0345}" presName="rootConnector" presStyleLbl="node4" presStyleIdx="0" presStyleCnt="0"/>
      <dgm:spPr/>
    </dgm:pt>
    <dgm:pt modelId="{A6279FA1-3F58-4D89-A6B8-515BABA60FFA}" type="pres">
      <dgm:prSet presAssocID="{45AC0471-56B7-4E27-946F-219C4F8A0345}" presName="hierChild4" presStyleCnt="0"/>
      <dgm:spPr/>
    </dgm:pt>
    <dgm:pt modelId="{62FE629E-98DD-4D4D-ADD4-271DA744F996}" type="pres">
      <dgm:prSet presAssocID="{45AC0471-56B7-4E27-946F-219C4F8A0345}" presName="hierChild5" presStyleCnt="0"/>
      <dgm:spPr/>
    </dgm:pt>
    <dgm:pt modelId="{BF6DDE19-CCE6-4736-95CF-9AAAD7376D54}" type="pres">
      <dgm:prSet presAssocID="{3899FBFB-DE6C-49A9-894A-234A529469BA}" presName="hierChild5" presStyleCnt="0"/>
      <dgm:spPr/>
    </dgm:pt>
    <dgm:pt modelId="{7F25DC8A-D168-42BB-8820-478ED2753A83}" type="pres">
      <dgm:prSet presAssocID="{9F614CAD-DF74-4EDB-8EE4-EA74FEEFE316}" presName="hierChild5" presStyleCnt="0"/>
      <dgm:spPr/>
    </dgm:pt>
    <dgm:pt modelId="{9649B9B1-3005-4CEC-ACD9-E6AC77759B17}" type="pres">
      <dgm:prSet presAssocID="{45A72922-2B0E-439D-A4E3-0F1D83200AF2}" presName="Name37" presStyleLbl="parChTrans1D2" presStyleIdx="2" presStyleCnt="3"/>
      <dgm:spPr/>
    </dgm:pt>
    <dgm:pt modelId="{8F20595F-E75B-41F5-9E33-A7BFD56EA2E1}" type="pres">
      <dgm:prSet presAssocID="{937820E6-D70E-4023-B090-AD10ECE6AC69}" presName="hierRoot2" presStyleCnt="0">
        <dgm:presLayoutVars>
          <dgm:hierBranch val="init"/>
        </dgm:presLayoutVars>
      </dgm:prSet>
      <dgm:spPr/>
    </dgm:pt>
    <dgm:pt modelId="{DE00CB35-0CC0-4D42-B178-B2169E9FD395}" type="pres">
      <dgm:prSet presAssocID="{937820E6-D70E-4023-B090-AD10ECE6AC69}" presName="rootComposite" presStyleCnt="0"/>
      <dgm:spPr/>
    </dgm:pt>
    <dgm:pt modelId="{57D08901-DA02-4262-AB88-488D3A10BA7B}" type="pres">
      <dgm:prSet presAssocID="{937820E6-D70E-4023-B090-AD10ECE6AC69}" presName="rootText" presStyleLbl="node1" presStyleIdx="20" presStyleCnt="25">
        <dgm:presLayoutVars>
          <dgm:chMax/>
          <dgm:chPref val="3"/>
        </dgm:presLayoutVars>
      </dgm:prSet>
      <dgm:spPr/>
    </dgm:pt>
    <dgm:pt modelId="{CA7EF8CF-A7EC-4F18-A2AD-1E9E90DD9505}" type="pres">
      <dgm:prSet presAssocID="{937820E6-D70E-4023-B090-AD10ECE6AC69}" presName="titleText2" presStyleLbl="fgAcc1" presStyleIdx="20" presStyleCnt="25">
        <dgm:presLayoutVars>
          <dgm:chMax val="0"/>
          <dgm:chPref val="0"/>
        </dgm:presLayoutVars>
      </dgm:prSet>
      <dgm:spPr/>
    </dgm:pt>
    <dgm:pt modelId="{8E5F5B90-D03E-4986-9FB6-2E386D30D835}" type="pres">
      <dgm:prSet presAssocID="{937820E6-D70E-4023-B090-AD10ECE6AC69}" presName="rootConnector" presStyleLbl="node2" presStyleIdx="0" presStyleCnt="0"/>
      <dgm:spPr/>
    </dgm:pt>
    <dgm:pt modelId="{6F4055C3-7902-4B6C-AAB4-B7E38D95021A}" type="pres">
      <dgm:prSet presAssocID="{937820E6-D70E-4023-B090-AD10ECE6AC69}" presName="hierChild4" presStyleCnt="0"/>
      <dgm:spPr/>
    </dgm:pt>
    <dgm:pt modelId="{A8983569-A5F1-4B01-A5A0-8E2214667306}" type="pres">
      <dgm:prSet presAssocID="{DF1EF9D9-E03E-4A3E-A668-41C41B1C7329}" presName="Name37" presStyleLbl="parChTrans1D3" presStyleIdx="5" presStyleCnt="9"/>
      <dgm:spPr/>
    </dgm:pt>
    <dgm:pt modelId="{3005446E-59A9-494A-B948-BAA3C44D0AAE}" type="pres">
      <dgm:prSet presAssocID="{B6718202-7185-41DB-820E-ADF3FBD1B885}" presName="hierRoot2" presStyleCnt="0">
        <dgm:presLayoutVars>
          <dgm:hierBranch val="init"/>
        </dgm:presLayoutVars>
      </dgm:prSet>
      <dgm:spPr/>
    </dgm:pt>
    <dgm:pt modelId="{645CC7BE-A912-4DDF-95D9-69D26C06FCDD}" type="pres">
      <dgm:prSet presAssocID="{B6718202-7185-41DB-820E-ADF3FBD1B885}" presName="rootComposite" presStyleCnt="0"/>
      <dgm:spPr/>
    </dgm:pt>
    <dgm:pt modelId="{1A490528-C2D8-4D88-B6F4-E50D87E6D670}" type="pres">
      <dgm:prSet presAssocID="{B6718202-7185-41DB-820E-ADF3FBD1B885}" presName="rootText" presStyleLbl="node1" presStyleIdx="21" presStyleCnt="25">
        <dgm:presLayoutVars>
          <dgm:chMax/>
          <dgm:chPref val="3"/>
        </dgm:presLayoutVars>
      </dgm:prSet>
      <dgm:spPr/>
    </dgm:pt>
    <dgm:pt modelId="{42FD950E-A018-4589-9C5C-7237C39D614B}" type="pres">
      <dgm:prSet presAssocID="{B6718202-7185-41DB-820E-ADF3FBD1B885}" presName="titleText2" presStyleLbl="fgAcc1" presStyleIdx="21" presStyleCnt="25" custScaleX="107290" custScaleY="245391">
        <dgm:presLayoutVars>
          <dgm:chMax val="0"/>
          <dgm:chPref val="0"/>
        </dgm:presLayoutVars>
      </dgm:prSet>
      <dgm:spPr/>
    </dgm:pt>
    <dgm:pt modelId="{1841D93C-AF29-4C30-8E7E-A499166E269C}" type="pres">
      <dgm:prSet presAssocID="{B6718202-7185-41DB-820E-ADF3FBD1B885}" presName="rootConnector" presStyleLbl="node3" presStyleIdx="0" presStyleCnt="0"/>
      <dgm:spPr/>
    </dgm:pt>
    <dgm:pt modelId="{56CD19FE-3A65-4DE3-90EF-D6EB9AA0D403}" type="pres">
      <dgm:prSet presAssocID="{B6718202-7185-41DB-820E-ADF3FBD1B885}" presName="hierChild4" presStyleCnt="0"/>
      <dgm:spPr/>
    </dgm:pt>
    <dgm:pt modelId="{1EBAA429-9521-4B08-BEED-47889779FCA0}" type="pres">
      <dgm:prSet presAssocID="{B6718202-7185-41DB-820E-ADF3FBD1B885}" presName="hierChild5" presStyleCnt="0"/>
      <dgm:spPr/>
    </dgm:pt>
    <dgm:pt modelId="{2FA54D2A-46BC-411A-8A53-512332A64DC1}" type="pres">
      <dgm:prSet presAssocID="{CE6BD3C5-16D0-4751-BDA8-DA927FF36983}" presName="Name37" presStyleLbl="parChTrans1D3" presStyleIdx="6" presStyleCnt="9"/>
      <dgm:spPr/>
    </dgm:pt>
    <dgm:pt modelId="{265CE65E-591A-4C22-A08F-F973C692A58C}" type="pres">
      <dgm:prSet presAssocID="{587DDF36-AFA5-4657-88A0-2A1D6CFF39BE}" presName="hierRoot2" presStyleCnt="0">
        <dgm:presLayoutVars>
          <dgm:hierBranch val="init"/>
        </dgm:presLayoutVars>
      </dgm:prSet>
      <dgm:spPr/>
    </dgm:pt>
    <dgm:pt modelId="{6614D4A5-BC04-41DF-8772-18712D25896A}" type="pres">
      <dgm:prSet presAssocID="{587DDF36-AFA5-4657-88A0-2A1D6CFF39BE}" presName="rootComposite" presStyleCnt="0"/>
      <dgm:spPr/>
    </dgm:pt>
    <dgm:pt modelId="{2867CE2D-F948-4C15-A78E-72262ECD7777}" type="pres">
      <dgm:prSet presAssocID="{587DDF36-AFA5-4657-88A0-2A1D6CFF39BE}" presName="rootText" presStyleLbl="node1" presStyleIdx="22" presStyleCnt="25">
        <dgm:presLayoutVars>
          <dgm:chMax/>
          <dgm:chPref val="3"/>
        </dgm:presLayoutVars>
      </dgm:prSet>
      <dgm:spPr/>
    </dgm:pt>
    <dgm:pt modelId="{56353CF4-8564-4628-BC16-65865F15B7B9}" type="pres">
      <dgm:prSet presAssocID="{587DDF36-AFA5-4657-88A0-2A1D6CFF39BE}" presName="titleText2" presStyleLbl="fgAcc1" presStyleIdx="22" presStyleCnt="25">
        <dgm:presLayoutVars>
          <dgm:chMax val="0"/>
          <dgm:chPref val="0"/>
        </dgm:presLayoutVars>
      </dgm:prSet>
      <dgm:spPr/>
    </dgm:pt>
    <dgm:pt modelId="{148525C1-5425-47B1-80B6-1ADAEF9E3EC3}" type="pres">
      <dgm:prSet presAssocID="{587DDF36-AFA5-4657-88A0-2A1D6CFF39BE}" presName="rootConnector" presStyleLbl="node3" presStyleIdx="0" presStyleCnt="0"/>
      <dgm:spPr/>
    </dgm:pt>
    <dgm:pt modelId="{6EB00AB4-3D46-4D68-85A8-364C54560FC2}" type="pres">
      <dgm:prSet presAssocID="{587DDF36-AFA5-4657-88A0-2A1D6CFF39BE}" presName="hierChild4" presStyleCnt="0"/>
      <dgm:spPr/>
    </dgm:pt>
    <dgm:pt modelId="{3C1AF4CE-0655-447A-AD29-8D44EA244EED}" type="pres">
      <dgm:prSet presAssocID="{587DDF36-AFA5-4657-88A0-2A1D6CFF39BE}" presName="hierChild5" presStyleCnt="0"/>
      <dgm:spPr/>
    </dgm:pt>
    <dgm:pt modelId="{3C95D6F0-2CFB-44EF-9987-5FEE3DDABFB4}" type="pres">
      <dgm:prSet presAssocID="{9D908A67-D24E-47D4-B81E-6C7D67CF1F31}" presName="Name37" presStyleLbl="parChTrans1D3" presStyleIdx="7" presStyleCnt="9"/>
      <dgm:spPr/>
    </dgm:pt>
    <dgm:pt modelId="{8EB2BCF2-00C1-49ED-BCAE-68FDF60DA5C3}" type="pres">
      <dgm:prSet presAssocID="{FA33EEFF-824C-4488-BB98-BE38BB6AB965}" presName="hierRoot2" presStyleCnt="0">
        <dgm:presLayoutVars>
          <dgm:hierBranch val="init"/>
        </dgm:presLayoutVars>
      </dgm:prSet>
      <dgm:spPr/>
    </dgm:pt>
    <dgm:pt modelId="{B55F2199-3511-433B-82BE-A9F1D3AF12A9}" type="pres">
      <dgm:prSet presAssocID="{FA33EEFF-824C-4488-BB98-BE38BB6AB965}" presName="rootComposite" presStyleCnt="0"/>
      <dgm:spPr/>
    </dgm:pt>
    <dgm:pt modelId="{CF6A2112-3ED1-4ECB-BCBF-B48EA2D50A54}" type="pres">
      <dgm:prSet presAssocID="{FA33EEFF-824C-4488-BB98-BE38BB6AB965}" presName="rootText" presStyleLbl="node1" presStyleIdx="23" presStyleCnt="25">
        <dgm:presLayoutVars>
          <dgm:chMax/>
          <dgm:chPref val="3"/>
        </dgm:presLayoutVars>
      </dgm:prSet>
      <dgm:spPr/>
    </dgm:pt>
    <dgm:pt modelId="{43EB7ADC-7C9C-4463-A4B2-D7951316C49E}" type="pres">
      <dgm:prSet presAssocID="{FA33EEFF-824C-4488-BB98-BE38BB6AB965}" presName="titleText2" presStyleLbl="fgAcc1" presStyleIdx="23" presStyleCnt="25">
        <dgm:presLayoutVars>
          <dgm:chMax val="0"/>
          <dgm:chPref val="0"/>
        </dgm:presLayoutVars>
      </dgm:prSet>
      <dgm:spPr/>
    </dgm:pt>
    <dgm:pt modelId="{351EBEA7-0C75-4280-93C4-C146C938CFED}" type="pres">
      <dgm:prSet presAssocID="{FA33EEFF-824C-4488-BB98-BE38BB6AB965}" presName="rootConnector" presStyleLbl="node3" presStyleIdx="0" presStyleCnt="0"/>
      <dgm:spPr/>
    </dgm:pt>
    <dgm:pt modelId="{73ED38A2-BF0B-453B-B666-09E0A2DD6721}" type="pres">
      <dgm:prSet presAssocID="{FA33EEFF-824C-4488-BB98-BE38BB6AB965}" presName="hierChild4" presStyleCnt="0"/>
      <dgm:spPr/>
    </dgm:pt>
    <dgm:pt modelId="{0D9F0FA1-2ADD-462C-8B86-51E81FE590AE}" type="pres">
      <dgm:prSet presAssocID="{FA33EEFF-824C-4488-BB98-BE38BB6AB965}" presName="hierChild5" presStyleCnt="0"/>
      <dgm:spPr/>
    </dgm:pt>
    <dgm:pt modelId="{9C883A8B-5962-4576-8B8B-47CCA839FF26}" type="pres">
      <dgm:prSet presAssocID="{ACF91F37-808E-4212-8DA7-7458AE205C01}" presName="Name37" presStyleLbl="parChTrans1D3" presStyleIdx="8" presStyleCnt="9"/>
      <dgm:spPr/>
    </dgm:pt>
    <dgm:pt modelId="{3D6C1A64-6303-49C3-B487-3E4767CB23BC}" type="pres">
      <dgm:prSet presAssocID="{6A60C57E-A118-434E-ACFA-7B09B8FFFDBC}" presName="hierRoot2" presStyleCnt="0">
        <dgm:presLayoutVars>
          <dgm:hierBranch val="init"/>
        </dgm:presLayoutVars>
      </dgm:prSet>
      <dgm:spPr/>
    </dgm:pt>
    <dgm:pt modelId="{02A37297-76B1-499E-9663-10BCCBA2BE97}" type="pres">
      <dgm:prSet presAssocID="{6A60C57E-A118-434E-ACFA-7B09B8FFFDBC}" presName="rootComposite" presStyleCnt="0"/>
      <dgm:spPr/>
    </dgm:pt>
    <dgm:pt modelId="{000F64E6-2183-4ED7-829F-C8992C158523}" type="pres">
      <dgm:prSet presAssocID="{6A60C57E-A118-434E-ACFA-7B09B8FFFDBC}" presName="rootText" presStyleLbl="node1" presStyleIdx="24" presStyleCnt="25">
        <dgm:presLayoutVars>
          <dgm:chMax/>
          <dgm:chPref val="3"/>
        </dgm:presLayoutVars>
      </dgm:prSet>
      <dgm:spPr/>
    </dgm:pt>
    <dgm:pt modelId="{93963538-B2DA-464C-A3C3-C33C9F137145}" type="pres">
      <dgm:prSet presAssocID="{6A60C57E-A118-434E-ACFA-7B09B8FFFDBC}" presName="titleText2" presStyleLbl="fgAcc1" presStyleIdx="24" presStyleCnt="25">
        <dgm:presLayoutVars>
          <dgm:chMax val="0"/>
          <dgm:chPref val="0"/>
        </dgm:presLayoutVars>
      </dgm:prSet>
      <dgm:spPr/>
    </dgm:pt>
    <dgm:pt modelId="{70F366E2-D77C-4DE9-94A2-7145CFC51669}" type="pres">
      <dgm:prSet presAssocID="{6A60C57E-A118-434E-ACFA-7B09B8FFFDBC}" presName="rootConnector" presStyleLbl="node3" presStyleIdx="0" presStyleCnt="0"/>
      <dgm:spPr/>
    </dgm:pt>
    <dgm:pt modelId="{FE35B649-9B1E-44BF-9A63-D520994A1E45}" type="pres">
      <dgm:prSet presAssocID="{6A60C57E-A118-434E-ACFA-7B09B8FFFDBC}" presName="hierChild4" presStyleCnt="0"/>
      <dgm:spPr/>
    </dgm:pt>
    <dgm:pt modelId="{E9BF20E8-9003-442D-B15C-7FE1A00B7797}" type="pres">
      <dgm:prSet presAssocID="{6A60C57E-A118-434E-ACFA-7B09B8FFFDBC}" presName="hierChild5" presStyleCnt="0"/>
      <dgm:spPr/>
    </dgm:pt>
    <dgm:pt modelId="{85B446FD-4B09-423C-A408-D6463B5A2D59}" type="pres">
      <dgm:prSet presAssocID="{937820E6-D70E-4023-B090-AD10ECE6AC69}" presName="hierChild5" presStyleCnt="0"/>
      <dgm:spPr/>
    </dgm:pt>
    <dgm:pt modelId="{EE8AE6A7-8F36-4884-A210-3CF5F6B704DC}" type="pres">
      <dgm:prSet presAssocID="{7B9C6173-758F-4D33-ACE1-B6F7F71B50EE}" presName="hierChild3" presStyleCnt="0"/>
      <dgm:spPr/>
    </dgm:pt>
  </dgm:ptLst>
  <dgm:cxnLst>
    <dgm:cxn modelId="{88A80C00-02CE-49FD-AE0E-7CC2F24B1E4F}" type="presOf" srcId="{937820E6-D70E-4023-B090-AD10ECE6AC69}" destId="{8E5F5B90-D03E-4986-9FB6-2E386D30D835}" srcOrd="1" destOrd="0" presId="urn:microsoft.com/office/officeart/2008/layout/NameandTitleOrganizationalChart"/>
    <dgm:cxn modelId="{D6D6F501-4D33-4BFF-8337-A656782D267D}" type="presOf" srcId="{B6718202-7185-41DB-820E-ADF3FBD1B885}" destId="{1A490528-C2D8-4D88-B6F4-E50D87E6D670}" srcOrd="0" destOrd="0" presId="urn:microsoft.com/office/officeart/2008/layout/NameandTitleOrganizationalChart"/>
    <dgm:cxn modelId="{25D75C03-6E98-42D3-83DF-D8E53AE75BB1}" type="presOf" srcId="{EE7C9F7C-1643-4979-8052-63D4EBEF80DE}" destId="{6A496E36-6D67-43FF-8F3D-D3B608115107}" srcOrd="1" destOrd="0" presId="urn:microsoft.com/office/officeart/2008/layout/NameandTitleOrganizationalChart"/>
    <dgm:cxn modelId="{0AD68503-0D49-486E-B474-58B13E1A0F51}" type="presOf" srcId="{1DED09F4-7C87-43FE-B997-9D7A796BA571}" destId="{DF77D7F2-4889-4DAB-A6B3-53A1E5D1F8D6}" srcOrd="0" destOrd="0" presId="urn:microsoft.com/office/officeart/2008/layout/NameandTitleOrganizationalChart"/>
    <dgm:cxn modelId="{94AE9B0D-E0B2-4856-9288-5495EA4AA434}" type="presOf" srcId="{ECE6C540-CAB3-4408-98E2-A2B0451A557C}" destId="{2C365618-64BB-45F5-B10E-3DC53D07005E}" srcOrd="0" destOrd="0" presId="urn:microsoft.com/office/officeart/2008/layout/NameandTitleOrganizationalChart"/>
    <dgm:cxn modelId="{B459440E-5B14-40A3-ABAF-6CE93BB0E233}" srcId="{43281BBE-C945-4678-BBC0-E3CC3386B34E}" destId="{53F3D06B-414F-4F22-8D69-36AB9D7DE956}" srcOrd="1" destOrd="0" parTransId="{34B5198C-BEAA-4ECE-948F-360BFF845C26}" sibTransId="{7DCF5632-51B7-4940-AC09-4AAC6D4E77C0}"/>
    <dgm:cxn modelId="{899E6011-1BE2-4C58-B330-B6334EAEAEBB}" srcId="{3089B09B-821B-4638-B3A0-17C201547B12}" destId="{D30F1F52-E696-4FD4-BFA7-E2995FDF79DD}" srcOrd="2" destOrd="0" parTransId="{A06B6BDE-F5DC-4D3B-8E29-0AD268B527DD}" sibTransId="{93012033-D598-41BA-A1CC-0A6341BD671A}"/>
    <dgm:cxn modelId="{02BAA914-54D5-49D8-9B9C-8906294C399D}" type="presOf" srcId="{05A63588-2607-4542-B5E1-4F31D486E580}" destId="{E21CEA8B-9446-405D-BD6F-4D96522D53E5}" srcOrd="0" destOrd="0" presId="urn:microsoft.com/office/officeart/2008/layout/NameandTitleOrganizationalChart"/>
    <dgm:cxn modelId="{66723F16-D4A1-430C-8A3A-2AEAD58ADF48}" type="presOf" srcId="{63E18B39-8AD6-44E1-84AF-C6FAF126A073}" destId="{1C06F772-0040-4333-B02B-5B83BF0B1377}" srcOrd="0" destOrd="0" presId="urn:microsoft.com/office/officeart/2008/layout/NameandTitleOrganizationalChart"/>
    <dgm:cxn modelId="{53F81A17-294C-4319-B7EC-7D95AFCF9204}" type="presOf" srcId="{D3CE10C4-3E90-45AE-A90A-424F1B95240F}" destId="{F6923485-F321-472F-9A1C-A0B645C261F6}" srcOrd="0" destOrd="0" presId="urn:microsoft.com/office/officeart/2008/layout/NameandTitleOrganizationalChart"/>
    <dgm:cxn modelId="{1A91E41A-E239-4781-A16F-3E73F5F342B1}" type="presOf" srcId="{ED26251F-BEE6-4834-B888-799D97B24E5A}" destId="{F325E787-4154-42DD-98E4-4B1720DA39D0}" srcOrd="0" destOrd="0" presId="urn:microsoft.com/office/officeart/2008/layout/NameandTitleOrganizationalChart"/>
    <dgm:cxn modelId="{BBC1741D-338A-4575-A0CB-406ABE84C617}" type="presOf" srcId="{45A72922-2B0E-439D-A4E3-0F1D83200AF2}" destId="{9649B9B1-3005-4CEC-ACD9-E6AC77759B17}" srcOrd="0" destOrd="0" presId="urn:microsoft.com/office/officeart/2008/layout/NameandTitleOrganizationalChart"/>
    <dgm:cxn modelId="{B3E0751D-3F29-41D9-9595-0F2F26080795}" srcId="{C3974541-958F-4DD1-BAC6-F7794796890C}" destId="{43AE9C5D-002E-44E2-9222-D1B7D641ED70}" srcOrd="0" destOrd="0" parTransId="{BED89368-B651-48A2-8B94-1F70403B64CD}" sibTransId="{08D5D349-0313-4C04-B62A-BACA3287078E}"/>
    <dgm:cxn modelId="{6D2B141E-F45D-4C2A-849C-9F06C96191B6}" type="presOf" srcId="{3089B09B-821B-4638-B3A0-17C201547B12}" destId="{5E5D759A-236D-4F59-A4E1-CC782BB79D00}" srcOrd="1" destOrd="0" presId="urn:microsoft.com/office/officeart/2008/layout/NameandTitleOrganizationalChart"/>
    <dgm:cxn modelId="{8FCFD91E-4446-441D-8413-16848F5AF09F}" type="presOf" srcId="{53F3D06B-414F-4F22-8D69-36AB9D7DE956}" destId="{362C5ED5-A238-474B-A4BF-E30ABDFDC389}" srcOrd="1" destOrd="0" presId="urn:microsoft.com/office/officeart/2008/layout/NameandTitleOrganizationalChart"/>
    <dgm:cxn modelId="{B7E3E925-4286-451B-8AC6-665618896334}" type="presOf" srcId="{43281BBE-C945-4678-BBC0-E3CC3386B34E}" destId="{2173BBA1-5278-43A7-8E57-A953F1832A09}" srcOrd="0" destOrd="0" presId="urn:microsoft.com/office/officeart/2008/layout/NameandTitleOrganizationalChart"/>
    <dgm:cxn modelId="{E72CFE25-0726-4D2A-BDD7-2C232D15DDE4}" type="presOf" srcId="{842F04B1-6CDB-4E61-B39B-4371DC2782E9}" destId="{099F1AD4-1E32-4529-98EF-287353A5BCE6}" srcOrd="0" destOrd="0" presId="urn:microsoft.com/office/officeart/2008/layout/NameandTitleOrganizationalChart"/>
    <dgm:cxn modelId="{179B5427-A7B2-4F0A-8FEF-DE0835E66CDB}" srcId="{43281BBE-C945-4678-BBC0-E3CC3386B34E}" destId="{D2EAF9A4-FAE7-4ADC-9DD5-7DA6CADE657E}" srcOrd="5" destOrd="0" parTransId="{3AA97207-3EED-4DB5-80BE-5FBF68EDE429}" sibTransId="{43E2004A-9658-4D16-86F2-5157DEE5BFC7}"/>
    <dgm:cxn modelId="{03DA8128-CB61-4026-A661-AA6478A17DC0}" type="presOf" srcId="{13CAA46B-E343-4F0C-8640-1E5B1329387F}" destId="{CCBE1A44-65FD-40F4-A67A-21EEA904F47A}" srcOrd="0" destOrd="0" presId="urn:microsoft.com/office/officeart/2008/layout/NameandTitleOrganizationalChart"/>
    <dgm:cxn modelId="{4B3AAA29-EA59-4115-9AE3-5D795952063F}" srcId="{43281BBE-C945-4678-BBC0-E3CC3386B34E}" destId="{C3E7A9D8-95D0-49D5-98F6-5CD9FE1536E6}" srcOrd="4" destOrd="0" parTransId="{C09ACE91-49FE-4AC0-933F-CCFBC30B9A31}" sibTransId="{BE9F5AB0-3B1C-479F-B0D2-0DFD4F0BA818}"/>
    <dgm:cxn modelId="{6EF4D829-03AD-4CA8-B9CB-CB5C6AFAB8E5}" type="presOf" srcId="{7B9C6173-758F-4D33-ACE1-B6F7F71B50EE}" destId="{3538EDD3-2F5A-4DD1-A06A-179D1D5AEA63}" srcOrd="1" destOrd="0" presId="urn:microsoft.com/office/officeart/2008/layout/NameandTitleOrganizationalChart"/>
    <dgm:cxn modelId="{DF28522A-B000-4671-9BFC-588C6D4CF01B}" type="presOf" srcId="{9838B9D8-A553-45C1-937E-78B00541A2F2}" destId="{5AEA4C6E-62DA-42C6-8AE6-A4232C3BC1BA}" srcOrd="0" destOrd="0" presId="urn:microsoft.com/office/officeart/2008/layout/NameandTitleOrganizationalChart"/>
    <dgm:cxn modelId="{20764B2E-E2FC-461B-AC4B-1444B65522F3}" type="presOf" srcId="{C3974541-958F-4DD1-BAC6-F7794796890C}" destId="{61DAFB40-2ACC-45C8-A732-908EF24ECCDB}" srcOrd="0" destOrd="0" presId="urn:microsoft.com/office/officeart/2008/layout/NameandTitleOrganizationalChart"/>
    <dgm:cxn modelId="{94AC6B30-2C57-4908-AB0B-BC8FA55F5348}" type="presOf" srcId="{9F614CAD-DF74-4EDB-8EE4-EA74FEEFE316}" destId="{ABAED822-F11D-4248-B8E2-8409620DBA3D}" srcOrd="1" destOrd="0" presId="urn:microsoft.com/office/officeart/2008/layout/NameandTitleOrganizationalChart"/>
    <dgm:cxn modelId="{2886E030-FCF9-4C5E-BE54-525857F30D29}" srcId="{9F614CAD-DF74-4EDB-8EE4-EA74FEEFE316}" destId="{3899FBFB-DE6C-49A9-894A-234A529469BA}" srcOrd="1" destOrd="0" parTransId="{00AB3CAB-4136-46C5-B55B-B95E634B9F5E}" sibTransId="{803634F5-72A7-46A1-9B9B-B9EDE80E7BFD}"/>
    <dgm:cxn modelId="{6305B632-7116-49FE-A7FC-526D86105223}" type="presOf" srcId="{F42BB265-EFD9-44AF-9947-EBA501B6E4C5}" destId="{1082037C-C296-4D09-846C-9036947DC530}" srcOrd="0" destOrd="0" presId="urn:microsoft.com/office/officeart/2008/layout/NameandTitleOrganizationalChart"/>
    <dgm:cxn modelId="{D5656735-B39A-4BA8-95D5-4254AA944FF3}" type="presOf" srcId="{587DDF36-AFA5-4657-88A0-2A1D6CFF39BE}" destId="{148525C1-5425-47B1-80B6-1ADAEF9E3EC3}" srcOrd="1" destOrd="0" presId="urn:microsoft.com/office/officeart/2008/layout/NameandTitleOrganizationalChart"/>
    <dgm:cxn modelId="{16961336-8190-4D39-8EF2-61E780D62C4C}" srcId="{7B9C6173-758F-4D33-ACE1-B6F7F71B50EE}" destId="{3089B09B-821B-4638-B3A0-17C201547B12}" srcOrd="0" destOrd="0" parTransId="{D9C275A8-8EA3-42FF-A768-592B8EA435B7}" sibTransId="{36430290-D52E-41F3-A36D-2B8C0CEBB258}"/>
    <dgm:cxn modelId="{C13A8F3A-0CBB-4862-8DBA-D80D2D403CB4}" type="presOf" srcId="{3899FBFB-DE6C-49A9-894A-234A529469BA}" destId="{5790031D-8834-4EA9-9502-BE6A004BCBE3}" srcOrd="1" destOrd="0" presId="urn:microsoft.com/office/officeart/2008/layout/NameandTitleOrganizationalChart"/>
    <dgm:cxn modelId="{80D18A3C-8175-4683-9322-1FF989150DDE}" type="presOf" srcId="{D2EAF9A4-FAE7-4ADC-9DD5-7DA6CADE657E}" destId="{977CDE04-0428-4A16-AC8B-122C0D9F4ACA}" srcOrd="1" destOrd="0" presId="urn:microsoft.com/office/officeart/2008/layout/NameandTitleOrganizationalChart"/>
    <dgm:cxn modelId="{D51CEB3D-5490-417C-8D38-F5CF38E37EE5}" type="presOf" srcId="{89A0076C-2A88-453B-84B9-4FC1C28C4F84}" destId="{56353CF4-8564-4628-BC16-65865F15B7B9}" srcOrd="0" destOrd="0" presId="urn:microsoft.com/office/officeart/2008/layout/NameandTitleOrganizationalChart"/>
    <dgm:cxn modelId="{23441A3F-21EB-475C-84A5-082579046771}" srcId="{43281BBE-C945-4678-BBC0-E3CC3386B34E}" destId="{1DED09F4-7C87-43FE-B997-9D7A796BA571}" srcOrd="0" destOrd="0" parTransId="{D67EB95B-973D-4DF9-830A-F062E0F8495D}" sibTransId="{842F04B1-6CDB-4E61-B39B-4371DC2782E9}"/>
    <dgm:cxn modelId="{D1AF155C-B9AD-4EAD-8FB9-803D91913D08}" type="presOf" srcId="{C09ACE91-49FE-4AC0-933F-CCFBC30B9A31}" destId="{F725F507-9E2E-45E6-9EA0-12976E893FF2}" srcOrd="0" destOrd="0" presId="urn:microsoft.com/office/officeart/2008/layout/NameandTitleOrganizationalChart"/>
    <dgm:cxn modelId="{B24AFA5C-4D5C-4EAF-916A-717C629152AA}" type="presOf" srcId="{FA33EEFF-824C-4488-BB98-BE38BB6AB965}" destId="{CF6A2112-3ED1-4ECB-BCBF-B48EA2D50A54}" srcOrd="0" destOrd="0" presId="urn:microsoft.com/office/officeart/2008/layout/NameandTitleOrganizationalChart"/>
    <dgm:cxn modelId="{D46F185D-F584-4096-A7BB-7A1D862DCAEE}" type="presOf" srcId="{9D908A67-D24E-47D4-B81E-6C7D67CF1F31}" destId="{3C95D6F0-2CFB-44EF-9987-5FEE3DDABFB4}" srcOrd="0" destOrd="0" presId="urn:microsoft.com/office/officeart/2008/layout/NameandTitleOrganizationalChart"/>
    <dgm:cxn modelId="{CBF7745D-7B71-4174-B98C-E8E2B8E67256}" type="presOf" srcId="{9F46D491-288D-453D-866D-90EA8373C408}" destId="{81357969-8C6B-4F74-BBFC-85AACD3A8198}" srcOrd="0" destOrd="0" presId="urn:microsoft.com/office/officeart/2008/layout/NameandTitleOrganizationalChart"/>
    <dgm:cxn modelId="{1D997C5E-8CE2-4422-B7B4-9FDF77CA78A6}" srcId="{9F614CAD-DF74-4EDB-8EE4-EA74FEEFE316}" destId="{C3974541-958F-4DD1-BAC6-F7794796890C}" srcOrd="0" destOrd="0" parTransId="{D6E15D37-5009-40CB-BAA7-7D05D4A60842}" sibTransId="{CAF5601D-A1B0-4AFA-B84B-E2FAE0708331}"/>
    <dgm:cxn modelId="{8D84BB5E-53D4-4FA6-96F3-1A14F3FE9B59}" srcId="{937820E6-D70E-4023-B090-AD10ECE6AC69}" destId="{6A60C57E-A118-434E-ACFA-7B09B8FFFDBC}" srcOrd="3" destOrd="0" parTransId="{ACF91F37-808E-4212-8DA7-7458AE205C01}" sibTransId="{38650065-DCFB-4E73-9C7C-0F049532B4DF}"/>
    <dgm:cxn modelId="{32E1E05E-9D4E-4338-AA60-B3CB44A3F462}" type="presOf" srcId="{7D913AB7-4B65-4179-BFDB-088D363912A4}" destId="{503ED532-51DA-48B3-96B0-83DECB5D9169}" srcOrd="0" destOrd="0" presId="urn:microsoft.com/office/officeart/2008/layout/NameandTitleOrganizationalChart"/>
    <dgm:cxn modelId="{48552A5F-D902-4928-94CB-4603BD0D0D72}" type="presOf" srcId="{937820E6-D70E-4023-B090-AD10ECE6AC69}" destId="{57D08901-DA02-4262-AB88-488D3A10BA7B}" srcOrd="0" destOrd="0" presId="urn:microsoft.com/office/officeart/2008/layout/NameandTitleOrganizationalChart"/>
    <dgm:cxn modelId="{DB983A5F-E56D-4537-9B9C-38B6DAF00690}" type="presOf" srcId="{D30F1F52-E696-4FD4-BFA7-E2995FDF79DD}" destId="{FCA26F92-9566-4070-B414-282AA65DBFF1}" srcOrd="0" destOrd="0" presId="urn:microsoft.com/office/officeart/2008/layout/NameandTitleOrganizationalChart"/>
    <dgm:cxn modelId="{0521975F-11EF-4834-A1F1-25DD97C37A20}" type="presOf" srcId="{93012033-D598-41BA-A1CC-0A6341BD671A}" destId="{2F024A5B-55AE-4C12-8700-F395D90ED72B}" srcOrd="0" destOrd="0" presId="urn:microsoft.com/office/officeart/2008/layout/NameandTitleOrganizationalChart"/>
    <dgm:cxn modelId="{A4CCB961-1034-4009-A0BA-537E4593166E}" srcId="{3089B09B-821B-4638-B3A0-17C201547B12}" destId="{EA632D22-C0AD-40A6-957D-ED47188BD4D2}" srcOrd="0" destOrd="0" parTransId="{2D1B2283-643A-42BC-BF9D-C0BF142E8D25}" sibTransId="{C4EA8E0C-69D5-4384-BBA1-E43055343079}"/>
    <dgm:cxn modelId="{AA5AE141-3A39-4C3E-8ECF-F1B7DAC16312}" type="presOf" srcId="{9F614CAD-DF74-4EDB-8EE4-EA74FEEFE316}" destId="{8D96352B-42E6-49F8-94B6-D44D84B30B2F}" srcOrd="0" destOrd="0" presId="urn:microsoft.com/office/officeart/2008/layout/NameandTitleOrganizationalChart"/>
    <dgm:cxn modelId="{41A48945-4FE2-4AEF-893D-A5057689060F}" type="presOf" srcId="{A06B6BDE-F5DC-4D3B-8E29-0AD268B527DD}" destId="{056DDD0A-B66C-41FD-845F-6F57A12ACA00}" srcOrd="0" destOrd="0" presId="urn:microsoft.com/office/officeart/2008/layout/NameandTitleOrganizationalChart"/>
    <dgm:cxn modelId="{8B97B265-1406-4AB6-96EC-26A0AE418188}" type="presOf" srcId="{ECF0E3D8-49E7-4B1A-91B2-59B3BFA05F70}" destId="{8A815088-3E61-47A5-8DE8-F8EF3C896299}" srcOrd="0" destOrd="0" presId="urn:microsoft.com/office/officeart/2008/layout/NameandTitleOrganizationalChart"/>
    <dgm:cxn modelId="{05892F46-75A2-4441-ACBF-2AFEF2E7F047}" type="presOf" srcId="{43E2004A-9658-4D16-86F2-5157DEE5BFC7}" destId="{9F11B797-D862-481E-B622-31DC3AD2191C}" srcOrd="0" destOrd="0" presId="urn:microsoft.com/office/officeart/2008/layout/NameandTitleOrganizationalChart"/>
    <dgm:cxn modelId="{111C2947-AF89-4D1F-9ECD-2771AF169A04}" type="presOf" srcId="{ECF0E3D8-49E7-4B1A-91B2-59B3BFA05F70}" destId="{966F91CA-B8B1-4920-8AEE-833073FBC0F4}" srcOrd="1" destOrd="0" presId="urn:microsoft.com/office/officeart/2008/layout/NameandTitleOrganizationalChart"/>
    <dgm:cxn modelId="{6D1B3468-AD2E-457F-B987-8CAFF72B1BBB}" srcId="{7B9C6173-758F-4D33-ACE1-B6F7F71B50EE}" destId="{9F614CAD-DF74-4EDB-8EE4-EA74FEEFE316}" srcOrd="1" destOrd="0" parTransId="{11D88DE7-B9EF-4EA8-A22C-DAE862A89BDA}" sibTransId="{9CA04299-8906-475D-B7BB-3DC4128F3837}"/>
    <dgm:cxn modelId="{EE003668-E71D-4F53-9767-D852B9BAEAE4}" type="presOf" srcId="{3AA97207-3EED-4DB5-80BE-5FBF68EDE429}" destId="{FA54A735-6E5F-4FAF-BD2E-D83C08E2015A}" srcOrd="0" destOrd="0" presId="urn:microsoft.com/office/officeart/2008/layout/NameandTitleOrganizationalChart"/>
    <dgm:cxn modelId="{975F8F49-3535-41EA-9384-376E91DFC2E1}" type="presOf" srcId="{43AE9C5D-002E-44E2-9222-D1B7D641ED70}" destId="{C08AF566-880E-4F9E-A043-2291A0CF83B6}" srcOrd="1" destOrd="0" presId="urn:microsoft.com/office/officeart/2008/layout/NameandTitleOrganizationalChart"/>
    <dgm:cxn modelId="{095F276A-4D98-4F19-A500-074FF043C84F}" type="presOf" srcId="{96B5EB37-9D26-4810-88BA-C301AD12B8E9}" destId="{C7C985D9-64A2-4DEB-B7CE-60C3D3E34658}" srcOrd="1" destOrd="0" presId="urn:microsoft.com/office/officeart/2008/layout/NameandTitleOrganizationalChart"/>
    <dgm:cxn modelId="{8A8A8B4A-5B23-4499-8267-1B36931463A6}" type="presOf" srcId="{D2EAF9A4-FAE7-4ADC-9DD5-7DA6CADE657E}" destId="{07C452CE-F437-4161-9460-79B32DC2D10E}" srcOrd="0" destOrd="0" presId="urn:microsoft.com/office/officeart/2008/layout/NameandTitleOrganizationalChart"/>
    <dgm:cxn modelId="{6DF1A34A-8247-4D43-B669-807655E73B30}" srcId="{43281BBE-C945-4678-BBC0-E3CC3386B34E}" destId="{EE7C9F7C-1643-4979-8052-63D4EBEF80DE}" srcOrd="3" destOrd="0" parTransId="{C49A3958-ED54-4950-A1CD-4C56198B4DBA}" sibTransId="{11A10AA7-5A05-4157-88C6-B59FD49C61CA}"/>
    <dgm:cxn modelId="{F96CBE4A-1EE0-4557-A80E-8901C62EA7D1}" type="presOf" srcId="{00AB3CAB-4136-46C5-B55B-B95E634B9F5E}" destId="{63D9ECAE-FFFE-45FD-B5A2-093D9FDDE18E}" srcOrd="0" destOrd="0" presId="urn:microsoft.com/office/officeart/2008/layout/NameandTitleOrganizationalChart"/>
    <dgm:cxn modelId="{3107FF6A-B436-4E4E-8901-4AF7A37A34AE}" type="presOf" srcId="{DF1EF9D9-E03E-4A3E-A668-41C41B1C7329}" destId="{A8983569-A5F1-4B01-A5A0-8E2214667306}" srcOrd="0" destOrd="0" presId="urn:microsoft.com/office/officeart/2008/layout/NameandTitleOrganizationalChart"/>
    <dgm:cxn modelId="{232B9E4D-A959-45B1-A093-E16BC83DE887}" srcId="{3089B09B-821B-4638-B3A0-17C201547B12}" destId="{43281BBE-C945-4678-BBC0-E3CC3386B34E}" srcOrd="1" destOrd="0" parTransId="{91093779-9487-44BE-B7AE-18550123DA33}" sibTransId="{ED26251F-BEE6-4834-B888-799D97B24E5A}"/>
    <dgm:cxn modelId="{D953C570-14AE-4247-BF79-CFD106A40B88}" type="presOf" srcId="{CB1D15DA-4DC3-4B27-A10B-EE923A3F9F54}" destId="{CCA5CA24-6101-487F-9C5E-BCFE2F98A0F9}" srcOrd="0" destOrd="0" presId="urn:microsoft.com/office/officeart/2008/layout/NameandTitleOrganizationalChart"/>
    <dgm:cxn modelId="{118B3872-7E3E-4A13-83ED-6750EE31698D}" type="presOf" srcId="{ACF91F37-808E-4212-8DA7-7458AE205C01}" destId="{9C883A8B-5962-4576-8B8B-47CCA839FF26}" srcOrd="0" destOrd="0" presId="urn:microsoft.com/office/officeart/2008/layout/NameandTitleOrganizationalChart"/>
    <dgm:cxn modelId="{4405CF73-63B4-4000-AE0B-6715D755224A}" type="presOf" srcId="{CAF5601D-A1B0-4AFA-B84B-E2FAE0708331}" destId="{9266F826-77A3-41D8-9A4E-FA5809CFE904}" srcOrd="0" destOrd="0" presId="urn:microsoft.com/office/officeart/2008/layout/NameandTitleOrganizationalChart"/>
    <dgm:cxn modelId="{D95C1275-6AB4-4018-B158-EAE548A70795}" type="presOf" srcId="{B23A1D16-5F39-4BBB-9109-71895F41B4BF}" destId="{DD70320A-6CEF-4330-B5A7-3715665B61B2}" srcOrd="0" destOrd="0" presId="urn:microsoft.com/office/officeart/2008/layout/NameandTitleOrganizationalChart"/>
    <dgm:cxn modelId="{A229C955-813E-4238-ACE2-F358F5BEA000}" type="presOf" srcId="{EE7C9F7C-1643-4979-8052-63D4EBEF80DE}" destId="{1B5CC789-EB36-4DBF-9D28-119274673512}" srcOrd="0" destOrd="0" presId="urn:microsoft.com/office/officeart/2008/layout/NameandTitleOrganizationalChart"/>
    <dgm:cxn modelId="{1E65D257-310B-4A7F-BFF9-C80FAB0A5411}" type="presOf" srcId="{43AE9C5D-002E-44E2-9222-D1B7D641ED70}" destId="{4CE43F11-F339-48D9-A059-F6B12BD9E9A0}" srcOrd="0" destOrd="0" presId="urn:microsoft.com/office/officeart/2008/layout/NameandTitleOrganizationalChart"/>
    <dgm:cxn modelId="{9E4B3D78-C7EE-44FF-8CFC-B97D8AA9E85D}" type="presOf" srcId="{9CA04299-8906-475D-B7BB-3DC4128F3837}" destId="{897E924B-D575-4B3B-876A-6BDD66CB44FF}" srcOrd="0" destOrd="0" presId="urn:microsoft.com/office/officeart/2008/layout/NameandTitleOrganizationalChart"/>
    <dgm:cxn modelId="{62B80E7A-FC71-41E9-A49F-762AED544AAA}" srcId="{937820E6-D70E-4023-B090-AD10ECE6AC69}" destId="{B6718202-7185-41DB-820E-ADF3FBD1B885}" srcOrd="0" destOrd="0" parTransId="{DF1EF9D9-E03E-4A3E-A668-41C41B1C7329}" sibTransId="{9C96C73D-B258-4CB3-A9C7-EA2F2D673710}"/>
    <dgm:cxn modelId="{F1F3857D-7DA7-4C05-A796-1E2E19D04B3D}" type="presOf" srcId="{7DCF5632-51B7-4940-AC09-4AAC6D4E77C0}" destId="{986EB1FF-2E6E-42B3-9B8A-07AA20004248}" srcOrd="0" destOrd="0" presId="urn:microsoft.com/office/officeart/2008/layout/NameandTitleOrganizationalChart"/>
    <dgm:cxn modelId="{8BE2BC7D-F589-4F93-B1B7-023E208D87AC}" type="presOf" srcId="{C3E7A9D8-95D0-49D5-98F6-5CD9FE1536E6}" destId="{1C9E2968-F27E-410C-98FF-9235D95B439D}" srcOrd="1" destOrd="0" presId="urn:microsoft.com/office/officeart/2008/layout/NameandTitleOrganizationalChart"/>
    <dgm:cxn modelId="{5B9E427F-362A-4CAC-AA0A-2493AE4850B6}" type="presOf" srcId="{BE9F5AB0-3B1C-479F-B0D2-0DFD4F0BA818}" destId="{4EC58F31-A9DE-4808-867F-DEC11D179F3B}" srcOrd="0" destOrd="0" presId="urn:microsoft.com/office/officeart/2008/layout/NameandTitleOrganizationalChart"/>
    <dgm:cxn modelId="{8580E681-0D69-49C8-A14C-971ED99F4067}" srcId="{D30F1F52-E696-4FD4-BFA7-E2995FDF79DD}" destId="{63E18B39-8AD6-44E1-84AF-C6FAF126A073}" srcOrd="2" destOrd="0" parTransId="{D3CE10C4-3E90-45AE-A90A-424F1B95240F}" sibTransId="{DAA10820-CFA2-4826-9619-302E8CD1EA6A}"/>
    <dgm:cxn modelId="{5F9FD782-3ADA-4185-9567-95527AFCBB4F}" srcId="{3899FBFB-DE6C-49A9-894A-234A529469BA}" destId="{45AC0471-56B7-4E27-946F-219C4F8A0345}" srcOrd="1" destOrd="0" parTransId="{E7F2477C-5191-47A2-A51E-2CE8822F96E8}" sibTransId="{5814603E-CFC8-46AB-8A39-77A59D69C0C5}"/>
    <dgm:cxn modelId="{73BA2D83-E76F-4A24-84C5-64D6024721C7}" srcId="{937820E6-D70E-4023-B090-AD10ECE6AC69}" destId="{587DDF36-AFA5-4657-88A0-2A1D6CFF39BE}" srcOrd="1" destOrd="0" parTransId="{CE6BD3C5-16D0-4751-BDA8-DA927FF36983}" sibTransId="{89A0076C-2A88-453B-84B9-4FC1C28C4F84}"/>
    <dgm:cxn modelId="{11155D84-1222-4F59-B6C3-6771290DAD38}" type="presOf" srcId="{6A60C57E-A118-434E-ACFA-7B09B8FFFDBC}" destId="{000F64E6-2183-4ED7-829F-C8992C158523}" srcOrd="0" destOrd="0" presId="urn:microsoft.com/office/officeart/2008/layout/NameandTitleOrganizationalChart"/>
    <dgm:cxn modelId="{1F499385-8BD6-4E9B-8F9F-9765B1D071CD}" type="presOf" srcId="{53F3D06B-414F-4F22-8D69-36AB9D7DE956}" destId="{C9E2ED98-0160-439E-A65A-FA1BD0AE2612}" srcOrd="0" destOrd="0" presId="urn:microsoft.com/office/officeart/2008/layout/NameandTitleOrganizationalChart"/>
    <dgm:cxn modelId="{2434F985-EE4E-46AA-9C6E-7B7CE4751FBE}" type="presOf" srcId="{08D5D349-0313-4C04-B62A-BACA3287078E}" destId="{620A599D-D04D-4A44-B699-4477FB1020C9}" srcOrd="0" destOrd="0" presId="urn:microsoft.com/office/officeart/2008/layout/NameandTitleOrganizationalChart"/>
    <dgm:cxn modelId="{EAF31B86-F15D-452F-9D95-4C88CFF9BAE7}" type="presOf" srcId="{C4EA8E0C-69D5-4384-BBA1-E43055343079}" destId="{F4F5F755-98FD-4CFB-A389-AE55AD6A307B}" srcOrd="0" destOrd="0" presId="urn:microsoft.com/office/officeart/2008/layout/NameandTitleOrganizationalChart"/>
    <dgm:cxn modelId="{28E86786-AEEC-4B7E-9881-FAFC993114BF}" type="presOf" srcId="{53578D99-CBC6-4E5A-A14D-346D633676BA}" destId="{CA7EF8CF-A7EC-4F18-A2AD-1E9E90DD9505}" srcOrd="0" destOrd="0" presId="urn:microsoft.com/office/officeart/2008/layout/NameandTitleOrganizationalChart"/>
    <dgm:cxn modelId="{0E94198C-D810-4C7C-81D6-594E3E477171}" srcId="{D30F1F52-E696-4FD4-BFA7-E2995FDF79DD}" destId="{B23A1D16-5F39-4BBB-9109-71895F41B4BF}" srcOrd="1" destOrd="0" parTransId="{E266B816-8670-49A5-8A52-8FF46314C47C}" sibTransId="{13CAA46B-E343-4F0C-8640-1E5B1329387F}"/>
    <dgm:cxn modelId="{C6A11E8C-B08A-4DD7-9135-F88C4B71700F}" srcId="{C3974541-958F-4DD1-BAC6-F7794796890C}" destId="{F42BB265-EFD9-44AF-9947-EBA501B6E4C5}" srcOrd="1" destOrd="0" parTransId="{9838B9D8-A553-45C1-937E-78B00541A2F2}" sibTransId="{05A63588-2607-4542-B5E1-4F31D486E580}"/>
    <dgm:cxn modelId="{F11FBC8C-905C-4955-AAE1-CB28019DE933}" type="presOf" srcId="{45AC0471-56B7-4E27-946F-219C4F8A0345}" destId="{54839A6E-4F20-4ED2-B7AA-79AF35538DBB}" srcOrd="0" destOrd="0" presId="urn:microsoft.com/office/officeart/2008/layout/NameandTitleOrganizationalChart"/>
    <dgm:cxn modelId="{510D948F-05B2-48BA-9E70-69801AEFD667}" type="presOf" srcId="{E266B816-8670-49A5-8A52-8FF46314C47C}" destId="{6D1E9D88-B2F6-436E-B1F1-82AB2541E4B3}" srcOrd="0" destOrd="0" presId="urn:microsoft.com/office/officeart/2008/layout/NameandTitleOrganizationalChart"/>
    <dgm:cxn modelId="{689D7394-F442-41ED-B205-366F2FF4F33A}" type="presOf" srcId="{DAA10820-CFA2-4826-9619-302E8CD1EA6A}" destId="{99AFCA60-67E9-4BDA-8DCC-BF67AB1A2480}" srcOrd="0" destOrd="0" presId="urn:microsoft.com/office/officeart/2008/layout/NameandTitleOrganizationalChart"/>
    <dgm:cxn modelId="{1714FB9B-51C1-4F18-844D-05FE589C260B}" type="presOf" srcId="{43281BBE-C945-4678-BBC0-E3CC3386B34E}" destId="{8EF839EB-E088-4CF4-8FD7-BB9354D395FB}" srcOrd="1" destOrd="0" presId="urn:microsoft.com/office/officeart/2008/layout/NameandTitleOrganizationalChart"/>
    <dgm:cxn modelId="{F24ABD9C-53ED-40DA-805F-B10FE508C57F}" type="presOf" srcId="{F42BB265-EFD9-44AF-9947-EBA501B6E4C5}" destId="{C18A0722-5F95-44DA-A9A3-4C39C879EFFF}" srcOrd="1" destOrd="0" presId="urn:microsoft.com/office/officeart/2008/layout/NameandTitleOrganizationalChart"/>
    <dgm:cxn modelId="{F444A8A0-9C74-4BDE-B519-02FA5210BD6F}" type="presOf" srcId="{D30F1F52-E696-4FD4-BFA7-E2995FDF79DD}" destId="{FC141444-830D-4229-A6FA-D15BB449887B}" srcOrd="1" destOrd="0" presId="urn:microsoft.com/office/officeart/2008/layout/NameandTitleOrganizationalChart"/>
    <dgm:cxn modelId="{9A5B2CA5-5786-4978-96DC-6B71EFCF0B35}" type="presOf" srcId="{91093779-9487-44BE-B7AE-18550123DA33}" destId="{FC7D6CC9-9229-4377-8D37-BB230CCFB196}" srcOrd="0" destOrd="0" presId="urn:microsoft.com/office/officeart/2008/layout/NameandTitleOrganizationalChart"/>
    <dgm:cxn modelId="{3058C7A5-8FA6-46E3-A90E-1CB4D4243A52}" type="presOf" srcId="{C3E7A9D8-95D0-49D5-98F6-5CD9FE1536E6}" destId="{BB5B6E53-7AEA-4354-B80F-008E2EF7A38E}" srcOrd="0" destOrd="0" presId="urn:microsoft.com/office/officeart/2008/layout/NameandTitleOrganizationalChart"/>
    <dgm:cxn modelId="{57163BA6-6558-4D3A-95DC-97BB2B12F3E7}" type="presOf" srcId="{B23A1D16-5F39-4BBB-9109-71895F41B4BF}" destId="{F7CF5926-2E40-4D9D-B96B-9F20C536F175}" srcOrd="1" destOrd="0" presId="urn:microsoft.com/office/officeart/2008/layout/NameandTitleOrganizationalChart"/>
    <dgm:cxn modelId="{B8F03EA7-6B7B-496D-8EF3-146F61A2833D}" type="presOf" srcId="{3089B09B-821B-4638-B3A0-17C201547B12}" destId="{F567E123-A099-46D9-B533-7B91215AABFD}" srcOrd="0" destOrd="0" presId="urn:microsoft.com/office/officeart/2008/layout/NameandTitleOrganizationalChart"/>
    <dgm:cxn modelId="{6342E9A7-538D-4EB0-A0CE-1615144265E0}" type="presOf" srcId="{1DED09F4-7C87-43FE-B997-9D7A796BA571}" destId="{0E151ECD-B62F-4EE0-A710-84715DEB6312}" srcOrd="1" destOrd="0" presId="urn:microsoft.com/office/officeart/2008/layout/NameandTitleOrganizationalChart"/>
    <dgm:cxn modelId="{51F302AD-1880-402B-85FD-579A3089E634}" srcId="{937820E6-D70E-4023-B090-AD10ECE6AC69}" destId="{FA33EEFF-824C-4488-BB98-BE38BB6AB965}" srcOrd="2" destOrd="0" parTransId="{9D908A67-D24E-47D4-B81E-6C7D67CF1F31}" sibTransId="{2ABA7890-654E-4920-ACD0-356645244127}"/>
    <dgm:cxn modelId="{F58E93AD-3EA6-40FF-8F34-656A9C0A6D4D}" type="presOf" srcId="{CE6BD3C5-16D0-4751-BDA8-DA927FF36983}" destId="{2FA54D2A-46BC-411A-8A53-512332A64DC1}" srcOrd="0" destOrd="0" presId="urn:microsoft.com/office/officeart/2008/layout/NameandTitleOrganizationalChart"/>
    <dgm:cxn modelId="{5B6546AF-8B81-4889-8C33-A54E27267F2C}" type="presOf" srcId="{E7F2477C-5191-47A2-A51E-2CE8822F96E8}" destId="{5A52A514-411E-4D80-9F5B-562A7BC6A645}" srcOrd="0" destOrd="0" presId="urn:microsoft.com/office/officeart/2008/layout/NameandTitleOrganizationalChart"/>
    <dgm:cxn modelId="{00C5EAB0-AB5A-41C3-BA81-CFC59516A2FD}" type="presOf" srcId="{45AC0471-56B7-4E27-946F-219C4F8A0345}" destId="{E975BF8B-07F9-4873-A9FE-4E2300C39F96}" srcOrd="1" destOrd="0" presId="urn:microsoft.com/office/officeart/2008/layout/NameandTitleOrganizationalChart"/>
    <dgm:cxn modelId="{32649DB7-458F-4044-881E-DB6887483C83}" srcId="{84AAECCB-5863-44E0-BE0F-93AE2855ED78}" destId="{7B9C6173-758F-4D33-ACE1-B6F7F71B50EE}" srcOrd="0" destOrd="0" parTransId="{29453A55-75B9-4489-BE06-052C126E6E8B}" sibTransId="{F0A5650C-A417-4484-A25F-557EA695B533}"/>
    <dgm:cxn modelId="{AA8D7EB9-539D-42CB-A871-4126AFFFA3D3}" type="presOf" srcId="{C49A3958-ED54-4950-A1CD-4C56198B4DBA}" destId="{7125B419-ED2E-40F3-A727-9EB077400243}" srcOrd="0" destOrd="0" presId="urn:microsoft.com/office/officeart/2008/layout/NameandTitleOrganizationalChart"/>
    <dgm:cxn modelId="{2446E6BB-5113-467D-B1CC-A656A3C97336}" type="presOf" srcId="{B6718202-7185-41DB-820E-ADF3FBD1B885}" destId="{1841D93C-AF29-4C30-8E7E-A499166E269C}" srcOrd="1" destOrd="0" presId="urn:microsoft.com/office/officeart/2008/layout/NameandTitleOrganizationalChart"/>
    <dgm:cxn modelId="{865392BC-A1E7-4603-A115-83301C68C5A7}" type="presOf" srcId="{0E7233F7-6DA2-4198-8884-FB5584154E9D}" destId="{9B938548-3B4C-4718-ABC0-257A1E6BB614}" srcOrd="0" destOrd="0" presId="urn:microsoft.com/office/officeart/2008/layout/NameandTitleOrganizationalChart"/>
    <dgm:cxn modelId="{AC1380BF-C340-4D75-A7F6-92B2D77EFB36}" type="presOf" srcId="{11D88DE7-B9EF-4EA8-A22C-DAE862A89BDA}" destId="{18154F78-E155-4279-B2EE-1D4F549BC533}" srcOrd="0" destOrd="0" presId="urn:microsoft.com/office/officeart/2008/layout/NameandTitleOrganizationalChart"/>
    <dgm:cxn modelId="{CA99CFC2-A9C0-4B6B-885B-459840CEE193}" type="presOf" srcId="{96B5EB37-9D26-4810-88BA-C301AD12B8E9}" destId="{B56C7A8C-AB53-4F73-B03D-3A3D50DD2DB4}" srcOrd="0" destOrd="0" presId="urn:microsoft.com/office/officeart/2008/layout/NameandTitleOrganizationalChart"/>
    <dgm:cxn modelId="{6C9B18C4-61A3-43CC-A650-FE7E068BFF4D}" type="presOf" srcId="{2ABA7890-654E-4920-ACD0-356645244127}" destId="{43EB7ADC-7C9C-4463-A4B2-D7951316C49E}" srcOrd="0" destOrd="0" presId="urn:microsoft.com/office/officeart/2008/layout/NameandTitleOrganizationalChart"/>
    <dgm:cxn modelId="{AD95D9C7-5D5D-45B9-8532-3417C90C5E9E}" type="presOf" srcId="{EA632D22-C0AD-40A6-957D-ED47188BD4D2}" destId="{909B8913-88AF-4A27-BE43-80FF15D01182}" srcOrd="0" destOrd="0" presId="urn:microsoft.com/office/officeart/2008/layout/NameandTitleOrganizationalChart"/>
    <dgm:cxn modelId="{D6B46AC9-4099-4C0E-BEFE-F9517705F7C3}" type="presOf" srcId="{FA33EEFF-824C-4488-BB98-BE38BB6AB965}" destId="{351EBEA7-0C75-4280-93C4-C146C938CFED}" srcOrd="1" destOrd="0" presId="urn:microsoft.com/office/officeart/2008/layout/NameandTitleOrganizationalChart"/>
    <dgm:cxn modelId="{E05143CC-9F80-471D-B690-5EEB005F5C30}" type="presOf" srcId="{BED89368-B651-48A2-8B94-1F70403B64CD}" destId="{44011E77-48E2-4C20-AEE7-52CA94BC58A6}" srcOrd="0" destOrd="0" presId="urn:microsoft.com/office/officeart/2008/layout/NameandTitleOrganizationalChart"/>
    <dgm:cxn modelId="{852195CC-A63B-47EB-A757-442083587B7E}" type="presOf" srcId="{803634F5-72A7-46A1-9B9B-B9EDE80E7BFD}" destId="{76F73C60-D6CF-41AF-AE50-B6020B8B5FA2}" srcOrd="0" destOrd="0" presId="urn:microsoft.com/office/officeart/2008/layout/NameandTitleOrganizationalChart"/>
    <dgm:cxn modelId="{1BBFCECC-A28C-41F8-A850-D533359AF58B}" type="presOf" srcId="{36430290-D52E-41F3-A36D-2B8C0CEBB258}" destId="{BF827212-9CCF-46AE-BA51-9104B6E5E2CA}" srcOrd="0" destOrd="0" presId="urn:microsoft.com/office/officeart/2008/layout/NameandTitleOrganizationalChart"/>
    <dgm:cxn modelId="{DAB3E8CF-0436-4EF2-B971-0FD572FEF67E}" type="presOf" srcId="{D9C275A8-8EA3-42FF-A768-592B8EA435B7}" destId="{4C5BA5B3-04FC-4E8E-B25B-7460A3249BC8}" srcOrd="0" destOrd="0" presId="urn:microsoft.com/office/officeart/2008/layout/NameandTitleOrganizationalChart"/>
    <dgm:cxn modelId="{A0D5E7D1-DE35-4452-A66B-8FB525C2F47F}" type="presOf" srcId="{7C8300E6-1D59-4230-89EB-A654F23225F6}" destId="{8A6A24EC-3500-480B-8604-513FF076B615}" srcOrd="0" destOrd="0" presId="urn:microsoft.com/office/officeart/2008/layout/NameandTitleOrganizationalChart"/>
    <dgm:cxn modelId="{F77432D6-0B71-4A30-9B08-9B5EA2DFCCA5}" type="presOf" srcId="{3899FBFB-DE6C-49A9-894A-234A529469BA}" destId="{B89376A8-16AB-4C54-8DF4-63AA92BF0942}" srcOrd="0" destOrd="0" presId="urn:microsoft.com/office/officeart/2008/layout/NameandTitleOrganizationalChart"/>
    <dgm:cxn modelId="{4A010BD7-417C-49A5-9FDC-A8610F4657DF}" type="presOf" srcId="{38650065-DCFB-4E73-9C7C-0F049532B4DF}" destId="{93963538-B2DA-464C-A3C3-C33C9F137145}" srcOrd="0" destOrd="0" presId="urn:microsoft.com/office/officeart/2008/layout/NameandTitleOrganizationalChart"/>
    <dgm:cxn modelId="{CC72DBD8-BF8B-4966-8DAA-EB03D6010AA1}" type="presOf" srcId="{C3974541-958F-4DD1-BAC6-F7794796890C}" destId="{430CA35C-A563-43D4-9DD5-2D189242E351}" srcOrd="1" destOrd="0" presId="urn:microsoft.com/office/officeart/2008/layout/NameandTitleOrganizationalChart"/>
    <dgm:cxn modelId="{533250DC-9555-484C-B36B-AFFD8E382D6C}" type="presOf" srcId="{11A10AA7-5A05-4157-88C6-B59FD49C61CA}" destId="{84C5F84E-A3C6-4D0B-A5A0-C16F4982029A}" srcOrd="0" destOrd="0" presId="urn:microsoft.com/office/officeart/2008/layout/NameandTitleOrganizationalChart"/>
    <dgm:cxn modelId="{4C1F98DC-51B7-4D9C-B02D-8DB87F7A83FB}" type="presOf" srcId="{84AAECCB-5863-44E0-BE0F-93AE2855ED78}" destId="{E593AB5C-D83C-445B-B2DE-880CBC7C32D5}" srcOrd="0" destOrd="0" presId="urn:microsoft.com/office/officeart/2008/layout/NameandTitleOrganizationalChart"/>
    <dgm:cxn modelId="{81AE2FE0-D4AE-465E-A11D-4F21AED60B7E}" type="presOf" srcId="{5814603E-CFC8-46AB-8A39-77A59D69C0C5}" destId="{A2169E75-924E-47C1-A346-3CF25D970359}" srcOrd="0" destOrd="0" presId="urn:microsoft.com/office/officeart/2008/layout/NameandTitleOrganizationalChart"/>
    <dgm:cxn modelId="{B3D1D4E1-F63B-4170-BA68-5248B5F454D9}" srcId="{43281BBE-C945-4678-BBC0-E3CC3386B34E}" destId="{9F46D491-288D-453D-866D-90EA8373C408}" srcOrd="2" destOrd="0" parTransId="{ECE6C540-CAB3-4408-98E2-A2B0451A557C}" sibTransId="{7C8300E6-1D59-4230-89EB-A654F23225F6}"/>
    <dgm:cxn modelId="{AD9B0AE2-2858-401B-BE38-1BA14588A2E7}" srcId="{7B9C6173-758F-4D33-ACE1-B6F7F71B50EE}" destId="{937820E6-D70E-4023-B090-AD10ECE6AC69}" srcOrd="2" destOrd="0" parTransId="{45A72922-2B0E-439D-A4E3-0F1D83200AF2}" sibTransId="{53578D99-CBC6-4E5A-A14D-346D633676BA}"/>
    <dgm:cxn modelId="{BF7826E3-364E-44CB-97B1-48583A972365}" srcId="{D30F1F52-E696-4FD4-BFA7-E2995FDF79DD}" destId="{96B5EB37-9D26-4810-88BA-C301AD12B8E9}" srcOrd="0" destOrd="0" parTransId="{CB1D15DA-4DC3-4B27-A10B-EE923A3F9F54}" sibTransId="{0E7233F7-6DA2-4198-8884-FB5584154E9D}"/>
    <dgm:cxn modelId="{A88B3EE3-F015-4C1B-9CB2-CD64BEAFAA34}" type="presOf" srcId="{2D1B2283-643A-42BC-BF9D-C0BF142E8D25}" destId="{0FC8B8A5-91B6-440C-B6AD-6D504CCA94B7}" srcOrd="0" destOrd="0" presId="urn:microsoft.com/office/officeart/2008/layout/NameandTitleOrganizationalChart"/>
    <dgm:cxn modelId="{F79B84E6-1B53-469D-98FF-897D2A7FA689}" type="presOf" srcId="{63E18B39-8AD6-44E1-84AF-C6FAF126A073}" destId="{978247FD-8AE5-44FD-A0A1-F954288B2EBD}" srcOrd="1" destOrd="0" presId="urn:microsoft.com/office/officeart/2008/layout/NameandTitleOrganizationalChart"/>
    <dgm:cxn modelId="{901302E7-7353-4D87-9CC1-C8A500E08EA8}" srcId="{3899FBFB-DE6C-49A9-894A-234A529469BA}" destId="{ECF0E3D8-49E7-4B1A-91B2-59B3BFA05F70}" srcOrd="0" destOrd="0" parTransId="{7D913AB7-4B65-4179-BFDB-088D363912A4}" sibTransId="{BC0DD73C-6044-4F74-BA6C-6D93BBFDF895}"/>
    <dgm:cxn modelId="{B2B5D1E7-9833-491F-8265-44FCF1E371C4}" type="presOf" srcId="{F0A5650C-A417-4484-A25F-557EA695B533}" destId="{A25C01E3-6EE2-46E5-92E8-D89B5958EDFF}" srcOrd="0" destOrd="0" presId="urn:microsoft.com/office/officeart/2008/layout/NameandTitleOrganizationalChart"/>
    <dgm:cxn modelId="{F7E054E8-DAEC-4F7A-A4FC-6AA2E95C1E02}" type="presOf" srcId="{9F46D491-288D-453D-866D-90EA8373C408}" destId="{3A6711F5-E057-483B-86B1-F7CE578CCDCE}" srcOrd="1" destOrd="0" presId="urn:microsoft.com/office/officeart/2008/layout/NameandTitleOrganizationalChart"/>
    <dgm:cxn modelId="{ACC080EE-75CE-4A06-AEB4-C0BE049F46A3}" type="presOf" srcId="{9C96C73D-B258-4CB3-A9C7-EA2F2D673710}" destId="{42FD950E-A018-4589-9C5C-7237C39D614B}" srcOrd="0" destOrd="0" presId="urn:microsoft.com/office/officeart/2008/layout/NameandTitleOrganizationalChart"/>
    <dgm:cxn modelId="{509813EF-DE6A-4CA5-A679-9B2F6AD3953A}" type="presOf" srcId="{7B9C6173-758F-4D33-ACE1-B6F7F71B50EE}" destId="{6BDE5FAE-EEBC-4CBF-8513-431C21BC5BDA}" srcOrd="0" destOrd="0" presId="urn:microsoft.com/office/officeart/2008/layout/NameandTitleOrganizationalChart"/>
    <dgm:cxn modelId="{00607EF0-8134-42A4-813B-47DB56619C18}" type="presOf" srcId="{EA632D22-C0AD-40A6-957D-ED47188BD4D2}" destId="{716BFF02-6250-4BBA-B417-31E78CBBB608}" srcOrd="1" destOrd="0" presId="urn:microsoft.com/office/officeart/2008/layout/NameandTitleOrganizationalChart"/>
    <dgm:cxn modelId="{042FD0F0-E63B-4385-9BA9-52D7051EE869}" type="presOf" srcId="{34B5198C-BEAA-4ECE-948F-360BFF845C26}" destId="{CAFCD657-8819-458F-89D4-AC4A03127E6B}" srcOrd="0" destOrd="0" presId="urn:microsoft.com/office/officeart/2008/layout/NameandTitleOrganizationalChart"/>
    <dgm:cxn modelId="{5AA2EEF0-C55B-4474-8357-4921A784C790}" type="presOf" srcId="{6A60C57E-A118-434E-ACFA-7B09B8FFFDBC}" destId="{70F366E2-D77C-4DE9-94A2-7145CFC51669}" srcOrd="1" destOrd="0" presId="urn:microsoft.com/office/officeart/2008/layout/NameandTitleOrganizationalChart"/>
    <dgm:cxn modelId="{D8B9CEF2-2139-4A41-95D7-63657F1882A9}" type="presOf" srcId="{D6E15D37-5009-40CB-BAA7-7D05D4A60842}" destId="{FADAD4F9-9EEA-422B-B5AD-757288714FC1}" srcOrd="0" destOrd="0" presId="urn:microsoft.com/office/officeart/2008/layout/NameandTitleOrganizationalChart"/>
    <dgm:cxn modelId="{C36F23F3-D0E4-4BCB-BF9A-D327CAC02EA5}" type="presOf" srcId="{D67EB95B-973D-4DF9-830A-F062E0F8495D}" destId="{AFCA23BB-159E-4D93-BB4F-D3F88795D0EC}" srcOrd="0" destOrd="0" presId="urn:microsoft.com/office/officeart/2008/layout/NameandTitleOrganizationalChart"/>
    <dgm:cxn modelId="{8656CEF5-B691-46DA-8832-DDE82F3436B9}" type="presOf" srcId="{587DDF36-AFA5-4657-88A0-2A1D6CFF39BE}" destId="{2867CE2D-F948-4C15-A78E-72262ECD7777}" srcOrd="0" destOrd="0" presId="urn:microsoft.com/office/officeart/2008/layout/NameandTitleOrganizationalChart"/>
    <dgm:cxn modelId="{FF65AAFC-CB8D-4EA7-9087-E171446D83BF}" type="presOf" srcId="{BC0DD73C-6044-4F74-BA6C-6D93BBFDF895}" destId="{E6EF40D8-0A13-4382-86EF-C6767F197157}" srcOrd="0" destOrd="0" presId="urn:microsoft.com/office/officeart/2008/layout/NameandTitleOrganizationalChart"/>
    <dgm:cxn modelId="{97F0216B-0B48-4C41-8349-7131F491859F}" type="presParOf" srcId="{E593AB5C-D83C-445B-B2DE-880CBC7C32D5}" destId="{AC5A855B-B0D7-4FE2-9024-B14A6D528672}" srcOrd="0" destOrd="0" presId="urn:microsoft.com/office/officeart/2008/layout/NameandTitleOrganizationalChart"/>
    <dgm:cxn modelId="{66CBE67C-060A-4BE9-8B56-07E250C655D9}" type="presParOf" srcId="{AC5A855B-B0D7-4FE2-9024-B14A6D528672}" destId="{06AF61F9-A0B2-44E3-BAE0-9893DAB7E77F}" srcOrd="0" destOrd="0" presId="urn:microsoft.com/office/officeart/2008/layout/NameandTitleOrganizationalChart"/>
    <dgm:cxn modelId="{DFB78E05-786A-4395-A86C-EB27C3AC333B}" type="presParOf" srcId="{06AF61F9-A0B2-44E3-BAE0-9893DAB7E77F}" destId="{6BDE5FAE-EEBC-4CBF-8513-431C21BC5BDA}" srcOrd="0" destOrd="0" presId="urn:microsoft.com/office/officeart/2008/layout/NameandTitleOrganizationalChart"/>
    <dgm:cxn modelId="{7F18F97E-731A-4C88-85E9-0FD437D90111}" type="presParOf" srcId="{06AF61F9-A0B2-44E3-BAE0-9893DAB7E77F}" destId="{A25C01E3-6EE2-46E5-92E8-D89B5958EDFF}" srcOrd="1" destOrd="0" presId="urn:microsoft.com/office/officeart/2008/layout/NameandTitleOrganizationalChart"/>
    <dgm:cxn modelId="{519EA526-07A6-48EC-9768-4035A9D51823}" type="presParOf" srcId="{06AF61F9-A0B2-44E3-BAE0-9893DAB7E77F}" destId="{3538EDD3-2F5A-4DD1-A06A-179D1D5AEA63}" srcOrd="2" destOrd="0" presId="urn:microsoft.com/office/officeart/2008/layout/NameandTitleOrganizationalChart"/>
    <dgm:cxn modelId="{4F6BE38D-F865-48FB-8D92-FD5A29EED55B}" type="presParOf" srcId="{AC5A855B-B0D7-4FE2-9024-B14A6D528672}" destId="{7170FBDE-B0B6-47B5-A9CA-4791D75DF42B}" srcOrd="1" destOrd="0" presId="urn:microsoft.com/office/officeart/2008/layout/NameandTitleOrganizationalChart"/>
    <dgm:cxn modelId="{A71BACF7-859F-4948-927A-6E7F4F82CBEB}" type="presParOf" srcId="{7170FBDE-B0B6-47B5-A9CA-4791D75DF42B}" destId="{4C5BA5B3-04FC-4E8E-B25B-7460A3249BC8}" srcOrd="0" destOrd="0" presId="urn:microsoft.com/office/officeart/2008/layout/NameandTitleOrganizationalChart"/>
    <dgm:cxn modelId="{D01F0C5A-F99B-45D0-A0DA-B550E5BF3CA9}" type="presParOf" srcId="{7170FBDE-B0B6-47B5-A9CA-4791D75DF42B}" destId="{8DBA0D00-3A9A-47DA-BAD9-7178786475B0}" srcOrd="1" destOrd="0" presId="urn:microsoft.com/office/officeart/2008/layout/NameandTitleOrganizationalChart"/>
    <dgm:cxn modelId="{8CB1F9EF-A13B-4D59-A1EB-054E6F03B281}" type="presParOf" srcId="{8DBA0D00-3A9A-47DA-BAD9-7178786475B0}" destId="{C02567F8-D01D-44C3-B448-93B421A7B558}" srcOrd="0" destOrd="0" presId="urn:microsoft.com/office/officeart/2008/layout/NameandTitleOrganizationalChart"/>
    <dgm:cxn modelId="{ED0A0D15-0045-4BDE-9F16-0FECD2D672A0}" type="presParOf" srcId="{C02567F8-D01D-44C3-B448-93B421A7B558}" destId="{F567E123-A099-46D9-B533-7B91215AABFD}" srcOrd="0" destOrd="0" presId="urn:microsoft.com/office/officeart/2008/layout/NameandTitleOrganizationalChart"/>
    <dgm:cxn modelId="{8BE47C7E-4F33-4CBF-A5B5-76E20F643894}" type="presParOf" srcId="{C02567F8-D01D-44C3-B448-93B421A7B558}" destId="{BF827212-9CCF-46AE-BA51-9104B6E5E2CA}" srcOrd="1" destOrd="0" presId="urn:microsoft.com/office/officeart/2008/layout/NameandTitleOrganizationalChart"/>
    <dgm:cxn modelId="{FA6F5793-C457-4BC4-869A-142E105723F7}" type="presParOf" srcId="{C02567F8-D01D-44C3-B448-93B421A7B558}" destId="{5E5D759A-236D-4F59-A4E1-CC782BB79D00}" srcOrd="2" destOrd="0" presId="urn:microsoft.com/office/officeart/2008/layout/NameandTitleOrganizationalChart"/>
    <dgm:cxn modelId="{79113FFA-1A5E-4EB9-803C-D2EC47BADB8A}" type="presParOf" srcId="{8DBA0D00-3A9A-47DA-BAD9-7178786475B0}" destId="{1C2F946A-E0B4-4469-8130-2ED4AEA69928}" srcOrd="1" destOrd="0" presId="urn:microsoft.com/office/officeart/2008/layout/NameandTitleOrganizationalChart"/>
    <dgm:cxn modelId="{9DECD4FC-58D3-48C6-8543-59A593A7438A}" type="presParOf" srcId="{1C2F946A-E0B4-4469-8130-2ED4AEA69928}" destId="{0FC8B8A5-91B6-440C-B6AD-6D504CCA94B7}" srcOrd="0" destOrd="0" presId="urn:microsoft.com/office/officeart/2008/layout/NameandTitleOrganizationalChart"/>
    <dgm:cxn modelId="{CC82DA5A-C0DB-4D92-8418-9EE73CAE3896}" type="presParOf" srcId="{1C2F946A-E0B4-4469-8130-2ED4AEA69928}" destId="{BCF4B1C3-24C0-4BE0-A1E5-281FD1615E89}" srcOrd="1" destOrd="0" presId="urn:microsoft.com/office/officeart/2008/layout/NameandTitleOrganizationalChart"/>
    <dgm:cxn modelId="{CBE29894-0D1A-4F1B-B26D-00F20AA7A72B}" type="presParOf" srcId="{BCF4B1C3-24C0-4BE0-A1E5-281FD1615E89}" destId="{C26D2EBC-B556-4F9C-A869-7C9D4A3A0861}" srcOrd="0" destOrd="0" presId="urn:microsoft.com/office/officeart/2008/layout/NameandTitleOrganizationalChart"/>
    <dgm:cxn modelId="{6222488D-3497-4F63-9E45-EDB5C97D064A}" type="presParOf" srcId="{C26D2EBC-B556-4F9C-A869-7C9D4A3A0861}" destId="{909B8913-88AF-4A27-BE43-80FF15D01182}" srcOrd="0" destOrd="0" presId="urn:microsoft.com/office/officeart/2008/layout/NameandTitleOrganizationalChart"/>
    <dgm:cxn modelId="{89B58A2C-722D-4F8B-BFB4-D22F5D62BE7A}" type="presParOf" srcId="{C26D2EBC-B556-4F9C-A869-7C9D4A3A0861}" destId="{F4F5F755-98FD-4CFB-A389-AE55AD6A307B}" srcOrd="1" destOrd="0" presId="urn:microsoft.com/office/officeart/2008/layout/NameandTitleOrganizationalChart"/>
    <dgm:cxn modelId="{2E367568-58EE-445E-93D4-69A3209748D4}" type="presParOf" srcId="{C26D2EBC-B556-4F9C-A869-7C9D4A3A0861}" destId="{716BFF02-6250-4BBA-B417-31E78CBBB608}" srcOrd="2" destOrd="0" presId="urn:microsoft.com/office/officeart/2008/layout/NameandTitleOrganizationalChart"/>
    <dgm:cxn modelId="{F9CE67E2-6BD4-490A-AF4C-DEA567D95B71}" type="presParOf" srcId="{BCF4B1C3-24C0-4BE0-A1E5-281FD1615E89}" destId="{AE2BA42C-F3AB-4F46-A57A-61D0D6DFE27A}" srcOrd="1" destOrd="0" presId="urn:microsoft.com/office/officeart/2008/layout/NameandTitleOrganizationalChart"/>
    <dgm:cxn modelId="{559FB033-D03E-40FF-9298-B042F619F65C}" type="presParOf" srcId="{BCF4B1C3-24C0-4BE0-A1E5-281FD1615E89}" destId="{C618D723-FBB1-4738-8678-E512DEF4E13E}" srcOrd="2" destOrd="0" presId="urn:microsoft.com/office/officeart/2008/layout/NameandTitleOrganizationalChart"/>
    <dgm:cxn modelId="{40C2F69C-3AC0-4B61-AF06-C07AB789FFF8}" type="presParOf" srcId="{1C2F946A-E0B4-4469-8130-2ED4AEA69928}" destId="{FC7D6CC9-9229-4377-8D37-BB230CCFB196}" srcOrd="2" destOrd="0" presId="urn:microsoft.com/office/officeart/2008/layout/NameandTitleOrganizationalChart"/>
    <dgm:cxn modelId="{E99CD2E0-FB6D-4C88-BD0A-D18998F1911D}" type="presParOf" srcId="{1C2F946A-E0B4-4469-8130-2ED4AEA69928}" destId="{215FCE59-0114-413F-8288-02C584BB54BE}" srcOrd="3" destOrd="0" presId="urn:microsoft.com/office/officeart/2008/layout/NameandTitleOrganizationalChart"/>
    <dgm:cxn modelId="{D0CDB09E-96C4-419D-80D4-88A41C407D9D}" type="presParOf" srcId="{215FCE59-0114-413F-8288-02C584BB54BE}" destId="{7B452DBC-E459-4222-8FE2-CC5830BFE16A}" srcOrd="0" destOrd="0" presId="urn:microsoft.com/office/officeart/2008/layout/NameandTitleOrganizationalChart"/>
    <dgm:cxn modelId="{D70DBABD-CC70-43DC-AA51-D78381BB942D}" type="presParOf" srcId="{7B452DBC-E459-4222-8FE2-CC5830BFE16A}" destId="{2173BBA1-5278-43A7-8E57-A953F1832A09}" srcOrd="0" destOrd="0" presId="urn:microsoft.com/office/officeart/2008/layout/NameandTitleOrganizationalChart"/>
    <dgm:cxn modelId="{0479864C-B6B9-4683-9E74-4CC2CD41C07D}" type="presParOf" srcId="{7B452DBC-E459-4222-8FE2-CC5830BFE16A}" destId="{F325E787-4154-42DD-98E4-4B1720DA39D0}" srcOrd="1" destOrd="0" presId="urn:microsoft.com/office/officeart/2008/layout/NameandTitleOrganizationalChart"/>
    <dgm:cxn modelId="{1B572F84-D9BD-467B-9B5F-6C2983201029}" type="presParOf" srcId="{7B452DBC-E459-4222-8FE2-CC5830BFE16A}" destId="{8EF839EB-E088-4CF4-8FD7-BB9354D395FB}" srcOrd="2" destOrd="0" presId="urn:microsoft.com/office/officeart/2008/layout/NameandTitleOrganizationalChart"/>
    <dgm:cxn modelId="{FAE82CC2-0DE8-40FE-9E43-D24223B223A6}" type="presParOf" srcId="{215FCE59-0114-413F-8288-02C584BB54BE}" destId="{4BE661A9-75A7-4A39-AC86-32DF18EE4776}" srcOrd="1" destOrd="0" presId="urn:microsoft.com/office/officeart/2008/layout/NameandTitleOrganizationalChart"/>
    <dgm:cxn modelId="{C7A97021-D86B-43BA-BAF5-D2A0E7C501D2}" type="presParOf" srcId="{4BE661A9-75A7-4A39-AC86-32DF18EE4776}" destId="{AFCA23BB-159E-4D93-BB4F-D3F88795D0EC}" srcOrd="0" destOrd="0" presId="urn:microsoft.com/office/officeart/2008/layout/NameandTitleOrganizationalChart"/>
    <dgm:cxn modelId="{A01C7662-AEB1-427E-AE5D-F9CABAC1CBD2}" type="presParOf" srcId="{4BE661A9-75A7-4A39-AC86-32DF18EE4776}" destId="{919CE0B9-A8C2-4376-B0A4-77DD3E14BE01}" srcOrd="1" destOrd="0" presId="urn:microsoft.com/office/officeart/2008/layout/NameandTitleOrganizationalChart"/>
    <dgm:cxn modelId="{6D0F7894-50ED-4416-8E50-8C07AAA3F4D9}" type="presParOf" srcId="{919CE0B9-A8C2-4376-B0A4-77DD3E14BE01}" destId="{A26DACEB-D3E9-45FC-8CBB-87A4BE7CE707}" srcOrd="0" destOrd="0" presId="urn:microsoft.com/office/officeart/2008/layout/NameandTitleOrganizationalChart"/>
    <dgm:cxn modelId="{B52F5B39-F830-4741-994C-4E53CA1B6EBA}" type="presParOf" srcId="{A26DACEB-D3E9-45FC-8CBB-87A4BE7CE707}" destId="{DF77D7F2-4889-4DAB-A6B3-53A1E5D1F8D6}" srcOrd="0" destOrd="0" presId="urn:microsoft.com/office/officeart/2008/layout/NameandTitleOrganizationalChart"/>
    <dgm:cxn modelId="{C36B2016-3C76-46C7-9382-222CE2D03948}" type="presParOf" srcId="{A26DACEB-D3E9-45FC-8CBB-87A4BE7CE707}" destId="{099F1AD4-1E32-4529-98EF-287353A5BCE6}" srcOrd="1" destOrd="0" presId="urn:microsoft.com/office/officeart/2008/layout/NameandTitleOrganizationalChart"/>
    <dgm:cxn modelId="{E7BBD573-1A2B-4CEF-8211-8EFD2A3EFAE8}" type="presParOf" srcId="{A26DACEB-D3E9-45FC-8CBB-87A4BE7CE707}" destId="{0E151ECD-B62F-4EE0-A710-84715DEB6312}" srcOrd="2" destOrd="0" presId="urn:microsoft.com/office/officeart/2008/layout/NameandTitleOrganizationalChart"/>
    <dgm:cxn modelId="{E7CF3DBB-54AF-4422-AD7C-FEB498BE88D2}" type="presParOf" srcId="{919CE0B9-A8C2-4376-B0A4-77DD3E14BE01}" destId="{EE6E0B06-E74C-48EE-B9AC-7E0FB9686E9C}" srcOrd="1" destOrd="0" presId="urn:microsoft.com/office/officeart/2008/layout/NameandTitleOrganizationalChart"/>
    <dgm:cxn modelId="{9DA5D43B-F47B-4F8D-B550-FF4A807A317D}" type="presParOf" srcId="{919CE0B9-A8C2-4376-B0A4-77DD3E14BE01}" destId="{1CB3F785-E047-435A-BAD3-2DCFCB1FE896}" srcOrd="2" destOrd="0" presId="urn:microsoft.com/office/officeart/2008/layout/NameandTitleOrganizationalChart"/>
    <dgm:cxn modelId="{312B3E30-6875-4DB6-B759-8DD4ADE95101}" type="presParOf" srcId="{4BE661A9-75A7-4A39-AC86-32DF18EE4776}" destId="{CAFCD657-8819-458F-89D4-AC4A03127E6B}" srcOrd="2" destOrd="0" presId="urn:microsoft.com/office/officeart/2008/layout/NameandTitleOrganizationalChart"/>
    <dgm:cxn modelId="{8F677EC7-6033-44C8-9389-5F5FBEBEEA6B}" type="presParOf" srcId="{4BE661A9-75A7-4A39-AC86-32DF18EE4776}" destId="{ED610C55-AB59-4446-8224-994A38A2FAC3}" srcOrd="3" destOrd="0" presId="urn:microsoft.com/office/officeart/2008/layout/NameandTitleOrganizationalChart"/>
    <dgm:cxn modelId="{1DE99098-72CA-468E-BB14-0B2F63FE4BBE}" type="presParOf" srcId="{ED610C55-AB59-4446-8224-994A38A2FAC3}" destId="{0D7B2466-E598-4672-AB13-9554B6F4F88F}" srcOrd="0" destOrd="0" presId="urn:microsoft.com/office/officeart/2008/layout/NameandTitleOrganizationalChart"/>
    <dgm:cxn modelId="{E963F5A3-8E08-4E78-BD30-9F44A05C02D3}" type="presParOf" srcId="{0D7B2466-E598-4672-AB13-9554B6F4F88F}" destId="{C9E2ED98-0160-439E-A65A-FA1BD0AE2612}" srcOrd="0" destOrd="0" presId="urn:microsoft.com/office/officeart/2008/layout/NameandTitleOrganizationalChart"/>
    <dgm:cxn modelId="{4DD3DECA-CB9E-4F13-9B8A-D016C73418E0}" type="presParOf" srcId="{0D7B2466-E598-4672-AB13-9554B6F4F88F}" destId="{986EB1FF-2E6E-42B3-9B8A-07AA20004248}" srcOrd="1" destOrd="0" presId="urn:microsoft.com/office/officeart/2008/layout/NameandTitleOrganizationalChart"/>
    <dgm:cxn modelId="{3C0BC3AD-E38A-4DEF-892E-8A8889FDDDDA}" type="presParOf" srcId="{0D7B2466-E598-4672-AB13-9554B6F4F88F}" destId="{362C5ED5-A238-474B-A4BF-E30ABDFDC389}" srcOrd="2" destOrd="0" presId="urn:microsoft.com/office/officeart/2008/layout/NameandTitleOrganizationalChart"/>
    <dgm:cxn modelId="{9E5B84E2-E7F9-435D-B551-8DEE03F63377}" type="presParOf" srcId="{ED610C55-AB59-4446-8224-994A38A2FAC3}" destId="{0BC80B44-3480-42C8-A115-C3B5E0576D2B}" srcOrd="1" destOrd="0" presId="urn:microsoft.com/office/officeart/2008/layout/NameandTitleOrganizationalChart"/>
    <dgm:cxn modelId="{066E64B9-74D2-44F3-84AF-4ABD1EC96C4E}" type="presParOf" srcId="{ED610C55-AB59-4446-8224-994A38A2FAC3}" destId="{CE186B6C-F066-4186-A466-4699F51BB931}" srcOrd="2" destOrd="0" presId="urn:microsoft.com/office/officeart/2008/layout/NameandTitleOrganizationalChart"/>
    <dgm:cxn modelId="{88E5AFA3-B9F7-4A5E-8825-C0A99211B798}" type="presParOf" srcId="{4BE661A9-75A7-4A39-AC86-32DF18EE4776}" destId="{2C365618-64BB-45F5-B10E-3DC53D07005E}" srcOrd="4" destOrd="0" presId="urn:microsoft.com/office/officeart/2008/layout/NameandTitleOrganizationalChart"/>
    <dgm:cxn modelId="{CF536DA0-DDC2-4762-97E8-8F55C760223D}" type="presParOf" srcId="{4BE661A9-75A7-4A39-AC86-32DF18EE4776}" destId="{B150556B-A27A-452A-822B-D8C4E3F00ACA}" srcOrd="5" destOrd="0" presId="urn:microsoft.com/office/officeart/2008/layout/NameandTitleOrganizationalChart"/>
    <dgm:cxn modelId="{E4F9D6BB-C6A0-425C-85EA-BD108A13444C}" type="presParOf" srcId="{B150556B-A27A-452A-822B-D8C4E3F00ACA}" destId="{83ACC80F-E050-49DB-85ED-06F589D44F4B}" srcOrd="0" destOrd="0" presId="urn:microsoft.com/office/officeart/2008/layout/NameandTitleOrganizationalChart"/>
    <dgm:cxn modelId="{6E76B4CE-94A1-4A5E-90E3-FD487788AF45}" type="presParOf" srcId="{83ACC80F-E050-49DB-85ED-06F589D44F4B}" destId="{81357969-8C6B-4F74-BBFC-85AACD3A8198}" srcOrd="0" destOrd="0" presId="urn:microsoft.com/office/officeart/2008/layout/NameandTitleOrganizationalChart"/>
    <dgm:cxn modelId="{7D0AD734-ED81-40D2-A1BC-3A40E726C687}" type="presParOf" srcId="{83ACC80F-E050-49DB-85ED-06F589D44F4B}" destId="{8A6A24EC-3500-480B-8604-513FF076B615}" srcOrd="1" destOrd="0" presId="urn:microsoft.com/office/officeart/2008/layout/NameandTitleOrganizationalChart"/>
    <dgm:cxn modelId="{FF0893C9-2B54-4242-B6A3-2CCB1765D1C4}" type="presParOf" srcId="{83ACC80F-E050-49DB-85ED-06F589D44F4B}" destId="{3A6711F5-E057-483B-86B1-F7CE578CCDCE}" srcOrd="2" destOrd="0" presId="urn:microsoft.com/office/officeart/2008/layout/NameandTitleOrganizationalChart"/>
    <dgm:cxn modelId="{2EE2A0A0-6826-414C-9169-86976216948A}" type="presParOf" srcId="{B150556B-A27A-452A-822B-D8C4E3F00ACA}" destId="{B013109F-89C7-4B28-B468-AA7F724D1900}" srcOrd="1" destOrd="0" presId="urn:microsoft.com/office/officeart/2008/layout/NameandTitleOrganizationalChart"/>
    <dgm:cxn modelId="{CE2C0084-3EF5-4F41-B75B-DBFEA3E2FA19}" type="presParOf" srcId="{B150556B-A27A-452A-822B-D8C4E3F00ACA}" destId="{05C72B2C-0E48-46CC-9388-94C60A967A59}" srcOrd="2" destOrd="0" presId="urn:microsoft.com/office/officeart/2008/layout/NameandTitleOrganizationalChart"/>
    <dgm:cxn modelId="{18887575-7397-4081-B8A0-8C23E10AB3A9}" type="presParOf" srcId="{4BE661A9-75A7-4A39-AC86-32DF18EE4776}" destId="{7125B419-ED2E-40F3-A727-9EB077400243}" srcOrd="6" destOrd="0" presId="urn:microsoft.com/office/officeart/2008/layout/NameandTitleOrganizationalChart"/>
    <dgm:cxn modelId="{D6373007-DBDC-4BFC-A9D0-51333D55986B}" type="presParOf" srcId="{4BE661A9-75A7-4A39-AC86-32DF18EE4776}" destId="{48707305-C3F4-4749-A599-6A3D45B59B6E}" srcOrd="7" destOrd="0" presId="urn:microsoft.com/office/officeart/2008/layout/NameandTitleOrganizationalChart"/>
    <dgm:cxn modelId="{FBF02660-D5C4-418A-9F82-2F41FE15E351}" type="presParOf" srcId="{48707305-C3F4-4749-A599-6A3D45B59B6E}" destId="{8B0910F0-AE78-4612-A266-D9F210ABE8D8}" srcOrd="0" destOrd="0" presId="urn:microsoft.com/office/officeart/2008/layout/NameandTitleOrganizationalChart"/>
    <dgm:cxn modelId="{2E844C9C-0A6B-4305-9EDC-67CA442A23F8}" type="presParOf" srcId="{8B0910F0-AE78-4612-A266-D9F210ABE8D8}" destId="{1B5CC789-EB36-4DBF-9D28-119274673512}" srcOrd="0" destOrd="0" presId="urn:microsoft.com/office/officeart/2008/layout/NameandTitleOrganizationalChart"/>
    <dgm:cxn modelId="{71086F9D-74B0-48CD-A2E4-B38521E42745}" type="presParOf" srcId="{8B0910F0-AE78-4612-A266-D9F210ABE8D8}" destId="{84C5F84E-A3C6-4D0B-A5A0-C16F4982029A}" srcOrd="1" destOrd="0" presId="urn:microsoft.com/office/officeart/2008/layout/NameandTitleOrganizationalChart"/>
    <dgm:cxn modelId="{E6F6F4A5-0F23-4219-8DB4-96965A5DBF9A}" type="presParOf" srcId="{8B0910F0-AE78-4612-A266-D9F210ABE8D8}" destId="{6A496E36-6D67-43FF-8F3D-D3B608115107}" srcOrd="2" destOrd="0" presId="urn:microsoft.com/office/officeart/2008/layout/NameandTitleOrganizationalChart"/>
    <dgm:cxn modelId="{CFF72770-6655-45CC-BBFC-3F610E73F3EF}" type="presParOf" srcId="{48707305-C3F4-4749-A599-6A3D45B59B6E}" destId="{DF0915FB-8110-4128-B089-64ED2C64583F}" srcOrd="1" destOrd="0" presId="urn:microsoft.com/office/officeart/2008/layout/NameandTitleOrganizationalChart"/>
    <dgm:cxn modelId="{F1366B4A-53C3-47DF-BF47-5DE706E1F5D1}" type="presParOf" srcId="{48707305-C3F4-4749-A599-6A3D45B59B6E}" destId="{408C7F11-D613-4CEF-B260-7F02211C7607}" srcOrd="2" destOrd="0" presId="urn:microsoft.com/office/officeart/2008/layout/NameandTitleOrganizationalChart"/>
    <dgm:cxn modelId="{9970566F-1AF8-4E17-B5A5-BBCB7510E0CA}" type="presParOf" srcId="{4BE661A9-75A7-4A39-AC86-32DF18EE4776}" destId="{F725F507-9E2E-45E6-9EA0-12976E893FF2}" srcOrd="8" destOrd="0" presId="urn:microsoft.com/office/officeart/2008/layout/NameandTitleOrganizationalChart"/>
    <dgm:cxn modelId="{576A0626-7A69-4673-B7AD-AC58177F2804}" type="presParOf" srcId="{4BE661A9-75A7-4A39-AC86-32DF18EE4776}" destId="{07E91844-2F5F-4079-9591-E3B0D34A07E3}" srcOrd="9" destOrd="0" presId="urn:microsoft.com/office/officeart/2008/layout/NameandTitleOrganizationalChart"/>
    <dgm:cxn modelId="{74123CB7-F73B-4D80-B5B9-5FB22E57E5A1}" type="presParOf" srcId="{07E91844-2F5F-4079-9591-E3B0D34A07E3}" destId="{062D0727-E8FE-40C1-8A7B-61030524F3F6}" srcOrd="0" destOrd="0" presId="urn:microsoft.com/office/officeart/2008/layout/NameandTitleOrganizationalChart"/>
    <dgm:cxn modelId="{795E0A3F-25F3-4EF2-A50B-6FB2D5A0F435}" type="presParOf" srcId="{062D0727-E8FE-40C1-8A7B-61030524F3F6}" destId="{BB5B6E53-7AEA-4354-B80F-008E2EF7A38E}" srcOrd="0" destOrd="0" presId="urn:microsoft.com/office/officeart/2008/layout/NameandTitleOrganizationalChart"/>
    <dgm:cxn modelId="{2D32A5A1-5799-4DB4-AE19-FF290A1CEE83}" type="presParOf" srcId="{062D0727-E8FE-40C1-8A7B-61030524F3F6}" destId="{4EC58F31-A9DE-4808-867F-DEC11D179F3B}" srcOrd="1" destOrd="0" presId="urn:microsoft.com/office/officeart/2008/layout/NameandTitleOrganizationalChart"/>
    <dgm:cxn modelId="{18F33CE2-EA2E-4A5B-832E-05FC454340D3}" type="presParOf" srcId="{062D0727-E8FE-40C1-8A7B-61030524F3F6}" destId="{1C9E2968-F27E-410C-98FF-9235D95B439D}" srcOrd="2" destOrd="0" presId="urn:microsoft.com/office/officeart/2008/layout/NameandTitleOrganizationalChart"/>
    <dgm:cxn modelId="{C1311D25-130A-4752-977C-F230F809240B}" type="presParOf" srcId="{07E91844-2F5F-4079-9591-E3B0D34A07E3}" destId="{9D925076-1D82-482D-83C9-BA0BECC96E26}" srcOrd="1" destOrd="0" presId="urn:microsoft.com/office/officeart/2008/layout/NameandTitleOrganizationalChart"/>
    <dgm:cxn modelId="{CC52B5CD-036B-4C47-A831-E10D0F03905E}" type="presParOf" srcId="{07E91844-2F5F-4079-9591-E3B0D34A07E3}" destId="{A983250C-FBAE-45E1-89B3-76104FE7BF1C}" srcOrd="2" destOrd="0" presId="urn:microsoft.com/office/officeart/2008/layout/NameandTitleOrganizationalChart"/>
    <dgm:cxn modelId="{DB7C90EA-73A7-4336-9779-26F8A2CD4450}" type="presParOf" srcId="{4BE661A9-75A7-4A39-AC86-32DF18EE4776}" destId="{FA54A735-6E5F-4FAF-BD2E-D83C08E2015A}" srcOrd="10" destOrd="0" presId="urn:microsoft.com/office/officeart/2008/layout/NameandTitleOrganizationalChart"/>
    <dgm:cxn modelId="{A687CE36-0D0D-44AA-AFEA-BFB40516C73B}" type="presParOf" srcId="{4BE661A9-75A7-4A39-AC86-32DF18EE4776}" destId="{D21D14C6-0AF4-4812-B749-63E93B41330A}" srcOrd="11" destOrd="0" presId="urn:microsoft.com/office/officeart/2008/layout/NameandTitleOrganizationalChart"/>
    <dgm:cxn modelId="{6817730F-854C-4DD3-A0E2-31E25BEB1F24}" type="presParOf" srcId="{D21D14C6-0AF4-4812-B749-63E93B41330A}" destId="{2D45DCBA-0B55-4F78-A4D9-750FB6261A00}" srcOrd="0" destOrd="0" presId="urn:microsoft.com/office/officeart/2008/layout/NameandTitleOrganizationalChart"/>
    <dgm:cxn modelId="{C04076CD-AD6E-4501-9E35-1125A00B23B8}" type="presParOf" srcId="{2D45DCBA-0B55-4F78-A4D9-750FB6261A00}" destId="{07C452CE-F437-4161-9460-79B32DC2D10E}" srcOrd="0" destOrd="0" presId="urn:microsoft.com/office/officeart/2008/layout/NameandTitleOrganizationalChart"/>
    <dgm:cxn modelId="{B8FA6AD0-457B-426C-908C-287E0513810E}" type="presParOf" srcId="{2D45DCBA-0B55-4F78-A4D9-750FB6261A00}" destId="{9F11B797-D862-481E-B622-31DC3AD2191C}" srcOrd="1" destOrd="0" presId="urn:microsoft.com/office/officeart/2008/layout/NameandTitleOrganizationalChart"/>
    <dgm:cxn modelId="{44549A13-6E5A-4A49-A042-3D12ED09D06A}" type="presParOf" srcId="{2D45DCBA-0B55-4F78-A4D9-750FB6261A00}" destId="{977CDE04-0428-4A16-AC8B-122C0D9F4ACA}" srcOrd="2" destOrd="0" presId="urn:microsoft.com/office/officeart/2008/layout/NameandTitleOrganizationalChart"/>
    <dgm:cxn modelId="{D9FCF04F-2C4C-4DFC-9175-75119A840FB9}" type="presParOf" srcId="{D21D14C6-0AF4-4812-B749-63E93B41330A}" destId="{44007082-9CD5-44F3-85BD-92283709075C}" srcOrd="1" destOrd="0" presId="urn:microsoft.com/office/officeart/2008/layout/NameandTitleOrganizationalChart"/>
    <dgm:cxn modelId="{1BD7EDAE-8796-47A5-A270-8256D2372DD2}" type="presParOf" srcId="{D21D14C6-0AF4-4812-B749-63E93B41330A}" destId="{F8F590D8-E7CE-406D-BCA1-9AED1CAF9916}" srcOrd="2" destOrd="0" presId="urn:microsoft.com/office/officeart/2008/layout/NameandTitleOrganizationalChart"/>
    <dgm:cxn modelId="{A9C34FA7-ED85-46C6-AD63-6FAAB2C0C4CF}" type="presParOf" srcId="{215FCE59-0114-413F-8288-02C584BB54BE}" destId="{644D021B-3BF6-4140-8E6C-D3B2696A0E1A}" srcOrd="2" destOrd="0" presId="urn:microsoft.com/office/officeart/2008/layout/NameandTitleOrganizationalChart"/>
    <dgm:cxn modelId="{093B41C1-D5FD-489D-A3C4-F5FDC4490470}" type="presParOf" srcId="{1C2F946A-E0B4-4469-8130-2ED4AEA69928}" destId="{056DDD0A-B66C-41FD-845F-6F57A12ACA00}" srcOrd="4" destOrd="0" presId="urn:microsoft.com/office/officeart/2008/layout/NameandTitleOrganizationalChart"/>
    <dgm:cxn modelId="{5C8D590E-2C73-4EC5-B02E-475070564891}" type="presParOf" srcId="{1C2F946A-E0B4-4469-8130-2ED4AEA69928}" destId="{4F2DA63D-63D6-4C7D-AF36-3579FAC943ED}" srcOrd="5" destOrd="0" presId="urn:microsoft.com/office/officeart/2008/layout/NameandTitleOrganizationalChart"/>
    <dgm:cxn modelId="{D994478D-D8E5-4834-A8FA-37026522D3D4}" type="presParOf" srcId="{4F2DA63D-63D6-4C7D-AF36-3579FAC943ED}" destId="{9524D091-AAAD-4533-B1A0-C66EE0537C95}" srcOrd="0" destOrd="0" presId="urn:microsoft.com/office/officeart/2008/layout/NameandTitleOrganizationalChart"/>
    <dgm:cxn modelId="{A2B4864B-471F-48B2-B59B-FA88354E197A}" type="presParOf" srcId="{9524D091-AAAD-4533-B1A0-C66EE0537C95}" destId="{FCA26F92-9566-4070-B414-282AA65DBFF1}" srcOrd="0" destOrd="0" presId="urn:microsoft.com/office/officeart/2008/layout/NameandTitleOrganizationalChart"/>
    <dgm:cxn modelId="{6D59F7D6-F86B-40EB-B5BF-EEC1A971DE30}" type="presParOf" srcId="{9524D091-AAAD-4533-B1A0-C66EE0537C95}" destId="{2F024A5B-55AE-4C12-8700-F395D90ED72B}" srcOrd="1" destOrd="0" presId="urn:microsoft.com/office/officeart/2008/layout/NameandTitleOrganizationalChart"/>
    <dgm:cxn modelId="{90A12C06-5F12-405B-ABA0-23D99B86AE8B}" type="presParOf" srcId="{9524D091-AAAD-4533-B1A0-C66EE0537C95}" destId="{FC141444-830D-4229-A6FA-D15BB449887B}" srcOrd="2" destOrd="0" presId="urn:microsoft.com/office/officeart/2008/layout/NameandTitleOrganizationalChart"/>
    <dgm:cxn modelId="{B4A2A518-D272-4E0A-B6D7-9952A28E71FD}" type="presParOf" srcId="{4F2DA63D-63D6-4C7D-AF36-3579FAC943ED}" destId="{62526031-58E8-49DD-B828-151295535876}" srcOrd="1" destOrd="0" presId="urn:microsoft.com/office/officeart/2008/layout/NameandTitleOrganizationalChart"/>
    <dgm:cxn modelId="{CB2CCD97-2DD5-4009-AE39-4CECCF5FD9FB}" type="presParOf" srcId="{62526031-58E8-49DD-B828-151295535876}" destId="{CCA5CA24-6101-487F-9C5E-BCFE2F98A0F9}" srcOrd="0" destOrd="0" presId="urn:microsoft.com/office/officeart/2008/layout/NameandTitleOrganizationalChart"/>
    <dgm:cxn modelId="{221113DF-1B18-4228-9A71-12713C6BFB43}" type="presParOf" srcId="{62526031-58E8-49DD-B828-151295535876}" destId="{7DFDF23B-F63B-4118-A1FA-FD2C16974C87}" srcOrd="1" destOrd="0" presId="urn:microsoft.com/office/officeart/2008/layout/NameandTitleOrganizationalChart"/>
    <dgm:cxn modelId="{3632CDE7-A2ED-45FF-B06D-1E5D80BA7547}" type="presParOf" srcId="{7DFDF23B-F63B-4118-A1FA-FD2C16974C87}" destId="{9513E476-DC29-4266-A79C-FA263C2DE881}" srcOrd="0" destOrd="0" presId="urn:microsoft.com/office/officeart/2008/layout/NameandTitleOrganizationalChart"/>
    <dgm:cxn modelId="{A709B547-9D0A-44F5-8023-2011AE4B99C5}" type="presParOf" srcId="{9513E476-DC29-4266-A79C-FA263C2DE881}" destId="{B56C7A8C-AB53-4F73-B03D-3A3D50DD2DB4}" srcOrd="0" destOrd="0" presId="urn:microsoft.com/office/officeart/2008/layout/NameandTitleOrganizationalChart"/>
    <dgm:cxn modelId="{FC48E120-FACC-4E58-BAB3-A89F9627C8BA}" type="presParOf" srcId="{9513E476-DC29-4266-A79C-FA263C2DE881}" destId="{9B938548-3B4C-4718-ABC0-257A1E6BB614}" srcOrd="1" destOrd="0" presId="urn:microsoft.com/office/officeart/2008/layout/NameandTitleOrganizationalChart"/>
    <dgm:cxn modelId="{6CC7BB7C-8EFE-4668-87D1-272989703491}" type="presParOf" srcId="{9513E476-DC29-4266-A79C-FA263C2DE881}" destId="{C7C985D9-64A2-4DEB-B7CE-60C3D3E34658}" srcOrd="2" destOrd="0" presId="urn:microsoft.com/office/officeart/2008/layout/NameandTitleOrganizationalChart"/>
    <dgm:cxn modelId="{35EA564E-5546-4776-8B22-77A0613566EA}" type="presParOf" srcId="{7DFDF23B-F63B-4118-A1FA-FD2C16974C87}" destId="{369D80B1-DB3B-4BEF-AC5A-69D051EF34C7}" srcOrd="1" destOrd="0" presId="urn:microsoft.com/office/officeart/2008/layout/NameandTitleOrganizationalChart"/>
    <dgm:cxn modelId="{4A913607-4119-4224-B27A-DD56BD3E74A8}" type="presParOf" srcId="{7DFDF23B-F63B-4118-A1FA-FD2C16974C87}" destId="{23F088A0-D5F6-4974-ABFF-7C51BB3C818C}" srcOrd="2" destOrd="0" presId="urn:microsoft.com/office/officeart/2008/layout/NameandTitleOrganizationalChart"/>
    <dgm:cxn modelId="{3120DFB5-7526-4E0B-A4E1-14C0F31CA0C3}" type="presParOf" srcId="{62526031-58E8-49DD-B828-151295535876}" destId="{6D1E9D88-B2F6-436E-B1F1-82AB2541E4B3}" srcOrd="2" destOrd="0" presId="urn:microsoft.com/office/officeart/2008/layout/NameandTitleOrganizationalChart"/>
    <dgm:cxn modelId="{3AE54D78-FA1C-492F-9ACB-AF6E75E4EE90}" type="presParOf" srcId="{62526031-58E8-49DD-B828-151295535876}" destId="{23A215B0-227C-445F-B69D-D0F5C50974CE}" srcOrd="3" destOrd="0" presId="urn:microsoft.com/office/officeart/2008/layout/NameandTitleOrganizationalChart"/>
    <dgm:cxn modelId="{2D7F7E1A-25D6-41D4-B4D9-76546CF1751F}" type="presParOf" srcId="{23A215B0-227C-445F-B69D-D0F5C50974CE}" destId="{E4A5EDA1-18E0-490B-B1D1-B087E1050C99}" srcOrd="0" destOrd="0" presId="urn:microsoft.com/office/officeart/2008/layout/NameandTitleOrganizationalChart"/>
    <dgm:cxn modelId="{75943E25-B53A-40CE-9364-EB9DB35F18DE}" type="presParOf" srcId="{E4A5EDA1-18E0-490B-B1D1-B087E1050C99}" destId="{DD70320A-6CEF-4330-B5A7-3715665B61B2}" srcOrd="0" destOrd="0" presId="urn:microsoft.com/office/officeart/2008/layout/NameandTitleOrganizationalChart"/>
    <dgm:cxn modelId="{EF0C3E67-66C2-4F71-8A79-F0E5C6ADA426}" type="presParOf" srcId="{E4A5EDA1-18E0-490B-B1D1-B087E1050C99}" destId="{CCBE1A44-65FD-40F4-A67A-21EEA904F47A}" srcOrd="1" destOrd="0" presId="urn:microsoft.com/office/officeart/2008/layout/NameandTitleOrganizationalChart"/>
    <dgm:cxn modelId="{B0851533-A278-41F8-90B8-595BDB169DD0}" type="presParOf" srcId="{E4A5EDA1-18E0-490B-B1D1-B087E1050C99}" destId="{F7CF5926-2E40-4D9D-B96B-9F20C536F175}" srcOrd="2" destOrd="0" presId="urn:microsoft.com/office/officeart/2008/layout/NameandTitleOrganizationalChart"/>
    <dgm:cxn modelId="{DDE4112D-7E47-4800-9582-338A02827037}" type="presParOf" srcId="{23A215B0-227C-445F-B69D-D0F5C50974CE}" destId="{90FBA6C9-D3C2-4E65-B2E2-26035D99ACC9}" srcOrd="1" destOrd="0" presId="urn:microsoft.com/office/officeart/2008/layout/NameandTitleOrganizationalChart"/>
    <dgm:cxn modelId="{AE75027A-3644-4BC1-9B7F-985D898FF85B}" type="presParOf" srcId="{23A215B0-227C-445F-B69D-D0F5C50974CE}" destId="{582D59F4-0609-4E2D-8F70-904736AD0356}" srcOrd="2" destOrd="0" presId="urn:microsoft.com/office/officeart/2008/layout/NameandTitleOrganizationalChart"/>
    <dgm:cxn modelId="{2F5F18B6-E9C6-4262-AB87-E46E559907F7}" type="presParOf" srcId="{62526031-58E8-49DD-B828-151295535876}" destId="{F6923485-F321-472F-9A1C-A0B645C261F6}" srcOrd="4" destOrd="0" presId="urn:microsoft.com/office/officeart/2008/layout/NameandTitleOrganizationalChart"/>
    <dgm:cxn modelId="{AA1888CE-2BDC-4564-A98E-81EAB77F6D59}" type="presParOf" srcId="{62526031-58E8-49DD-B828-151295535876}" destId="{C3ED6BE3-E3F2-4B97-8F5B-97C419BD22AB}" srcOrd="5" destOrd="0" presId="urn:microsoft.com/office/officeart/2008/layout/NameandTitleOrganizationalChart"/>
    <dgm:cxn modelId="{18C6F617-A70D-4A8E-B03B-D9D934BFD9CC}" type="presParOf" srcId="{C3ED6BE3-E3F2-4B97-8F5B-97C419BD22AB}" destId="{2590FF08-B2E4-45BD-BD8E-4B5270BA2DA2}" srcOrd="0" destOrd="0" presId="urn:microsoft.com/office/officeart/2008/layout/NameandTitleOrganizationalChart"/>
    <dgm:cxn modelId="{DE787704-3DE2-4296-B5F2-A7EE5324E3C0}" type="presParOf" srcId="{2590FF08-B2E4-45BD-BD8E-4B5270BA2DA2}" destId="{1C06F772-0040-4333-B02B-5B83BF0B1377}" srcOrd="0" destOrd="0" presId="urn:microsoft.com/office/officeart/2008/layout/NameandTitleOrganizationalChart"/>
    <dgm:cxn modelId="{1F8DDB1B-8821-43B5-808A-FC32174BEB1A}" type="presParOf" srcId="{2590FF08-B2E4-45BD-BD8E-4B5270BA2DA2}" destId="{99AFCA60-67E9-4BDA-8DCC-BF67AB1A2480}" srcOrd="1" destOrd="0" presId="urn:microsoft.com/office/officeart/2008/layout/NameandTitleOrganizationalChart"/>
    <dgm:cxn modelId="{A2E85CDD-6CFE-4A87-81AC-4EBCF4A6463C}" type="presParOf" srcId="{2590FF08-B2E4-45BD-BD8E-4B5270BA2DA2}" destId="{978247FD-8AE5-44FD-A0A1-F954288B2EBD}" srcOrd="2" destOrd="0" presId="urn:microsoft.com/office/officeart/2008/layout/NameandTitleOrganizationalChart"/>
    <dgm:cxn modelId="{E3099560-D942-45E4-A3CD-6C9EB9215ACA}" type="presParOf" srcId="{C3ED6BE3-E3F2-4B97-8F5B-97C419BD22AB}" destId="{53522B91-BB58-48BE-9A07-B966359B57A9}" srcOrd="1" destOrd="0" presId="urn:microsoft.com/office/officeart/2008/layout/NameandTitleOrganizationalChart"/>
    <dgm:cxn modelId="{79D30A3F-1860-48F3-892D-484A0C18A079}" type="presParOf" srcId="{C3ED6BE3-E3F2-4B97-8F5B-97C419BD22AB}" destId="{6A15B7FC-91F7-42B4-A96E-81A81B888D7A}" srcOrd="2" destOrd="0" presId="urn:microsoft.com/office/officeart/2008/layout/NameandTitleOrganizationalChart"/>
    <dgm:cxn modelId="{3918F42E-2B23-4234-942F-0ED50023D0CC}" type="presParOf" srcId="{4F2DA63D-63D6-4C7D-AF36-3579FAC943ED}" destId="{AB430B0E-1686-4DEE-89DB-2CF48C591F7B}" srcOrd="2" destOrd="0" presId="urn:microsoft.com/office/officeart/2008/layout/NameandTitleOrganizationalChart"/>
    <dgm:cxn modelId="{6F1C0767-DD57-4A77-A777-1EA3FD7D91DB}" type="presParOf" srcId="{8DBA0D00-3A9A-47DA-BAD9-7178786475B0}" destId="{097AA524-CBC3-4192-B59F-7D0A29E595E8}" srcOrd="2" destOrd="0" presId="urn:microsoft.com/office/officeart/2008/layout/NameandTitleOrganizationalChart"/>
    <dgm:cxn modelId="{7E4182C7-1813-4D81-9760-6DBCE46C8DA1}" type="presParOf" srcId="{7170FBDE-B0B6-47B5-A9CA-4791D75DF42B}" destId="{18154F78-E155-4279-B2EE-1D4F549BC533}" srcOrd="2" destOrd="0" presId="urn:microsoft.com/office/officeart/2008/layout/NameandTitleOrganizationalChart"/>
    <dgm:cxn modelId="{1B244804-A5AC-4315-98B5-E85B592CEA20}" type="presParOf" srcId="{7170FBDE-B0B6-47B5-A9CA-4791D75DF42B}" destId="{FBFFD3E9-CC3A-4754-89CB-DEE0BB6C6765}" srcOrd="3" destOrd="0" presId="urn:microsoft.com/office/officeart/2008/layout/NameandTitleOrganizationalChart"/>
    <dgm:cxn modelId="{221DB157-3683-454F-BABF-71573EC3C56F}" type="presParOf" srcId="{FBFFD3E9-CC3A-4754-89CB-DEE0BB6C6765}" destId="{C105CCE1-5516-4BB2-8009-7B026EDE3A32}" srcOrd="0" destOrd="0" presId="urn:microsoft.com/office/officeart/2008/layout/NameandTitleOrganizationalChart"/>
    <dgm:cxn modelId="{816692B0-F75A-4A3B-ABC5-B755290B295A}" type="presParOf" srcId="{C105CCE1-5516-4BB2-8009-7B026EDE3A32}" destId="{8D96352B-42E6-49F8-94B6-D44D84B30B2F}" srcOrd="0" destOrd="0" presId="urn:microsoft.com/office/officeart/2008/layout/NameandTitleOrganizationalChart"/>
    <dgm:cxn modelId="{100E4996-7226-446F-907E-56982F3FB222}" type="presParOf" srcId="{C105CCE1-5516-4BB2-8009-7B026EDE3A32}" destId="{897E924B-D575-4B3B-876A-6BDD66CB44FF}" srcOrd="1" destOrd="0" presId="urn:microsoft.com/office/officeart/2008/layout/NameandTitleOrganizationalChart"/>
    <dgm:cxn modelId="{219DD38F-F8D1-438E-8D94-0F9FCBCDF9B9}" type="presParOf" srcId="{C105CCE1-5516-4BB2-8009-7B026EDE3A32}" destId="{ABAED822-F11D-4248-B8E2-8409620DBA3D}" srcOrd="2" destOrd="0" presId="urn:microsoft.com/office/officeart/2008/layout/NameandTitleOrganizationalChart"/>
    <dgm:cxn modelId="{D0F3B7A3-F885-4ABE-9B39-FAE9EDC2BB4E}" type="presParOf" srcId="{FBFFD3E9-CC3A-4754-89CB-DEE0BB6C6765}" destId="{3D39D39C-C734-40EB-81FC-196B40F85B58}" srcOrd="1" destOrd="0" presId="urn:microsoft.com/office/officeart/2008/layout/NameandTitleOrganizationalChart"/>
    <dgm:cxn modelId="{24F518AF-763E-4743-B04B-947184F53321}" type="presParOf" srcId="{3D39D39C-C734-40EB-81FC-196B40F85B58}" destId="{FADAD4F9-9EEA-422B-B5AD-757288714FC1}" srcOrd="0" destOrd="0" presId="urn:microsoft.com/office/officeart/2008/layout/NameandTitleOrganizationalChart"/>
    <dgm:cxn modelId="{17850E66-CF14-4929-B891-10E5D7A220CA}" type="presParOf" srcId="{3D39D39C-C734-40EB-81FC-196B40F85B58}" destId="{306EA5EA-681C-4C6D-A6C2-09ABB367AA7C}" srcOrd="1" destOrd="0" presId="urn:microsoft.com/office/officeart/2008/layout/NameandTitleOrganizationalChart"/>
    <dgm:cxn modelId="{EDA2E840-99BB-4078-B591-02FFED2D76C8}" type="presParOf" srcId="{306EA5EA-681C-4C6D-A6C2-09ABB367AA7C}" destId="{5E62E655-50C0-4514-9C8D-786B9FDAFE3F}" srcOrd="0" destOrd="0" presId="urn:microsoft.com/office/officeart/2008/layout/NameandTitleOrganizationalChart"/>
    <dgm:cxn modelId="{FA7F9910-F95B-4589-B940-C61EACB37207}" type="presParOf" srcId="{5E62E655-50C0-4514-9C8D-786B9FDAFE3F}" destId="{61DAFB40-2ACC-45C8-A732-908EF24ECCDB}" srcOrd="0" destOrd="0" presId="urn:microsoft.com/office/officeart/2008/layout/NameandTitleOrganizationalChart"/>
    <dgm:cxn modelId="{406F1CF3-C008-4D75-BE17-AE0F54A24A8C}" type="presParOf" srcId="{5E62E655-50C0-4514-9C8D-786B9FDAFE3F}" destId="{9266F826-77A3-41D8-9A4E-FA5809CFE904}" srcOrd="1" destOrd="0" presId="urn:microsoft.com/office/officeart/2008/layout/NameandTitleOrganizationalChart"/>
    <dgm:cxn modelId="{6A04F2F7-E438-4B96-A706-038585E328D4}" type="presParOf" srcId="{5E62E655-50C0-4514-9C8D-786B9FDAFE3F}" destId="{430CA35C-A563-43D4-9DD5-2D189242E351}" srcOrd="2" destOrd="0" presId="urn:microsoft.com/office/officeart/2008/layout/NameandTitleOrganizationalChart"/>
    <dgm:cxn modelId="{0B716914-5EEB-46BA-A9A8-8934A9FD014E}" type="presParOf" srcId="{306EA5EA-681C-4C6D-A6C2-09ABB367AA7C}" destId="{36C48C56-E7D7-4110-A89C-08EF1A8086C2}" srcOrd="1" destOrd="0" presId="urn:microsoft.com/office/officeart/2008/layout/NameandTitleOrganizationalChart"/>
    <dgm:cxn modelId="{D82C35FF-A975-4C61-9BA4-E07A1ED3F4D8}" type="presParOf" srcId="{36C48C56-E7D7-4110-A89C-08EF1A8086C2}" destId="{44011E77-48E2-4C20-AEE7-52CA94BC58A6}" srcOrd="0" destOrd="0" presId="urn:microsoft.com/office/officeart/2008/layout/NameandTitleOrganizationalChart"/>
    <dgm:cxn modelId="{53E54E72-DF90-4553-8388-73D862164EB6}" type="presParOf" srcId="{36C48C56-E7D7-4110-A89C-08EF1A8086C2}" destId="{6821221D-93CF-4B52-942C-0856873B483E}" srcOrd="1" destOrd="0" presId="urn:microsoft.com/office/officeart/2008/layout/NameandTitleOrganizationalChart"/>
    <dgm:cxn modelId="{DF591A76-7199-450A-A226-9490C9523407}" type="presParOf" srcId="{6821221D-93CF-4B52-942C-0856873B483E}" destId="{2492904F-0C62-45ED-AA25-C2CDF2032EC2}" srcOrd="0" destOrd="0" presId="urn:microsoft.com/office/officeart/2008/layout/NameandTitleOrganizationalChart"/>
    <dgm:cxn modelId="{D417ABBA-8D23-4AC5-8F16-6B08C73DBEF6}" type="presParOf" srcId="{2492904F-0C62-45ED-AA25-C2CDF2032EC2}" destId="{4CE43F11-F339-48D9-A059-F6B12BD9E9A0}" srcOrd="0" destOrd="0" presId="urn:microsoft.com/office/officeart/2008/layout/NameandTitleOrganizationalChart"/>
    <dgm:cxn modelId="{A3D9DC2D-1BBB-476F-BE8A-DB941106F2FF}" type="presParOf" srcId="{2492904F-0C62-45ED-AA25-C2CDF2032EC2}" destId="{620A599D-D04D-4A44-B699-4477FB1020C9}" srcOrd="1" destOrd="0" presId="urn:microsoft.com/office/officeart/2008/layout/NameandTitleOrganizationalChart"/>
    <dgm:cxn modelId="{4CFB2CB4-6DA3-4735-8DE4-D9EE5748A28B}" type="presParOf" srcId="{2492904F-0C62-45ED-AA25-C2CDF2032EC2}" destId="{C08AF566-880E-4F9E-A043-2291A0CF83B6}" srcOrd="2" destOrd="0" presId="urn:microsoft.com/office/officeart/2008/layout/NameandTitleOrganizationalChart"/>
    <dgm:cxn modelId="{971D3418-4E71-4E9C-A2D1-5F6E7ADCAE69}" type="presParOf" srcId="{6821221D-93CF-4B52-942C-0856873B483E}" destId="{B1DE48A1-7E41-45EB-B78D-1BCB6F622C1A}" srcOrd="1" destOrd="0" presId="urn:microsoft.com/office/officeart/2008/layout/NameandTitleOrganizationalChart"/>
    <dgm:cxn modelId="{5D57729A-26B5-4304-8A1F-C818B4A8E9B4}" type="presParOf" srcId="{6821221D-93CF-4B52-942C-0856873B483E}" destId="{BC1F33D9-24A6-4066-856B-A3C2CF8643C4}" srcOrd="2" destOrd="0" presId="urn:microsoft.com/office/officeart/2008/layout/NameandTitleOrganizationalChart"/>
    <dgm:cxn modelId="{EBEFC875-82FF-4D8C-B746-656A81DFFD9D}" type="presParOf" srcId="{36C48C56-E7D7-4110-A89C-08EF1A8086C2}" destId="{5AEA4C6E-62DA-42C6-8AE6-A4232C3BC1BA}" srcOrd="2" destOrd="0" presId="urn:microsoft.com/office/officeart/2008/layout/NameandTitleOrganizationalChart"/>
    <dgm:cxn modelId="{552F4E66-5E0D-44E2-BD05-E1738BA2298C}" type="presParOf" srcId="{36C48C56-E7D7-4110-A89C-08EF1A8086C2}" destId="{98821047-96CC-42CB-9FC7-64B4BBC2B43D}" srcOrd="3" destOrd="0" presId="urn:microsoft.com/office/officeart/2008/layout/NameandTitleOrganizationalChart"/>
    <dgm:cxn modelId="{13C4F4C8-7696-422A-8727-E57DEC2B3107}" type="presParOf" srcId="{98821047-96CC-42CB-9FC7-64B4BBC2B43D}" destId="{2D2A0270-E7D9-4091-97BF-90F65FB7DF49}" srcOrd="0" destOrd="0" presId="urn:microsoft.com/office/officeart/2008/layout/NameandTitleOrganizationalChart"/>
    <dgm:cxn modelId="{2118EA1D-8459-4116-87CC-D17CD144567D}" type="presParOf" srcId="{2D2A0270-E7D9-4091-97BF-90F65FB7DF49}" destId="{1082037C-C296-4D09-846C-9036947DC530}" srcOrd="0" destOrd="0" presId="urn:microsoft.com/office/officeart/2008/layout/NameandTitleOrganizationalChart"/>
    <dgm:cxn modelId="{81987C0F-8343-4985-BEB4-A5BE5387157D}" type="presParOf" srcId="{2D2A0270-E7D9-4091-97BF-90F65FB7DF49}" destId="{E21CEA8B-9446-405D-BD6F-4D96522D53E5}" srcOrd="1" destOrd="0" presId="urn:microsoft.com/office/officeart/2008/layout/NameandTitleOrganizationalChart"/>
    <dgm:cxn modelId="{77910056-7068-4BB7-9B9B-6BED4084CE3E}" type="presParOf" srcId="{2D2A0270-E7D9-4091-97BF-90F65FB7DF49}" destId="{C18A0722-5F95-44DA-A9A3-4C39C879EFFF}" srcOrd="2" destOrd="0" presId="urn:microsoft.com/office/officeart/2008/layout/NameandTitleOrganizationalChart"/>
    <dgm:cxn modelId="{6CC5D089-0D2F-45FB-88FB-0087D7FA7B9D}" type="presParOf" srcId="{98821047-96CC-42CB-9FC7-64B4BBC2B43D}" destId="{AE12A37D-9690-42AC-B7BC-8FB82DA8DBAA}" srcOrd="1" destOrd="0" presId="urn:microsoft.com/office/officeart/2008/layout/NameandTitleOrganizationalChart"/>
    <dgm:cxn modelId="{4425A66B-4F26-4819-A431-22B2C2585985}" type="presParOf" srcId="{98821047-96CC-42CB-9FC7-64B4BBC2B43D}" destId="{5A95796B-E4AB-4A64-8F3E-3819833DE68B}" srcOrd="2" destOrd="0" presId="urn:microsoft.com/office/officeart/2008/layout/NameandTitleOrganizationalChart"/>
    <dgm:cxn modelId="{74E8F18D-DDC1-46EF-A44F-69F401D5B074}" type="presParOf" srcId="{306EA5EA-681C-4C6D-A6C2-09ABB367AA7C}" destId="{27660D4F-3FF4-4B25-B7CD-54C9A9A2D48F}" srcOrd="2" destOrd="0" presId="urn:microsoft.com/office/officeart/2008/layout/NameandTitleOrganizationalChart"/>
    <dgm:cxn modelId="{7BD234DB-26EE-46DE-82C8-9F94EEB0A09B}" type="presParOf" srcId="{3D39D39C-C734-40EB-81FC-196B40F85B58}" destId="{63D9ECAE-FFFE-45FD-B5A2-093D9FDDE18E}" srcOrd="2" destOrd="0" presId="urn:microsoft.com/office/officeart/2008/layout/NameandTitleOrganizationalChart"/>
    <dgm:cxn modelId="{B9919F0E-7207-426B-BCAB-F1F013C2F09E}" type="presParOf" srcId="{3D39D39C-C734-40EB-81FC-196B40F85B58}" destId="{92173B4D-645D-4D0D-BA1F-E9B33A2533AD}" srcOrd="3" destOrd="0" presId="urn:microsoft.com/office/officeart/2008/layout/NameandTitleOrganizationalChart"/>
    <dgm:cxn modelId="{A7FF6D85-86A4-4F54-8296-C5FD6DAF2694}" type="presParOf" srcId="{92173B4D-645D-4D0D-BA1F-E9B33A2533AD}" destId="{487B07EA-91F0-4FD6-B7F2-E7A43F38C46C}" srcOrd="0" destOrd="0" presId="urn:microsoft.com/office/officeart/2008/layout/NameandTitleOrganizationalChart"/>
    <dgm:cxn modelId="{59AE721B-983B-47B2-8237-68FF4684EDD7}" type="presParOf" srcId="{487B07EA-91F0-4FD6-B7F2-E7A43F38C46C}" destId="{B89376A8-16AB-4C54-8DF4-63AA92BF0942}" srcOrd="0" destOrd="0" presId="urn:microsoft.com/office/officeart/2008/layout/NameandTitleOrganizationalChart"/>
    <dgm:cxn modelId="{895C86B7-7084-4BD3-9F32-B8B40F0FACB0}" type="presParOf" srcId="{487B07EA-91F0-4FD6-B7F2-E7A43F38C46C}" destId="{76F73C60-D6CF-41AF-AE50-B6020B8B5FA2}" srcOrd="1" destOrd="0" presId="urn:microsoft.com/office/officeart/2008/layout/NameandTitleOrganizationalChart"/>
    <dgm:cxn modelId="{0D9A05A0-8A09-4BAE-A813-FAF1AB73A23A}" type="presParOf" srcId="{487B07EA-91F0-4FD6-B7F2-E7A43F38C46C}" destId="{5790031D-8834-4EA9-9502-BE6A004BCBE3}" srcOrd="2" destOrd="0" presId="urn:microsoft.com/office/officeart/2008/layout/NameandTitleOrganizationalChart"/>
    <dgm:cxn modelId="{A3E73E7C-E124-4665-8E97-78FE0A7088B4}" type="presParOf" srcId="{92173B4D-645D-4D0D-BA1F-E9B33A2533AD}" destId="{526D6C7E-0D42-44AD-987C-C5B170AFECFC}" srcOrd="1" destOrd="0" presId="urn:microsoft.com/office/officeart/2008/layout/NameandTitleOrganizationalChart"/>
    <dgm:cxn modelId="{48ABA085-A672-4CB5-8C1B-6FB79A25AC16}" type="presParOf" srcId="{526D6C7E-0D42-44AD-987C-C5B170AFECFC}" destId="{503ED532-51DA-48B3-96B0-83DECB5D9169}" srcOrd="0" destOrd="0" presId="urn:microsoft.com/office/officeart/2008/layout/NameandTitleOrganizationalChart"/>
    <dgm:cxn modelId="{A3529024-BFEE-4C46-A3C9-51978DE6A14E}" type="presParOf" srcId="{526D6C7E-0D42-44AD-987C-C5B170AFECFC}" destId="{E43B8A8D-79F8-4C34-ADBC-E3ADF9ABB8D1}" srcOrd="1" destOrd="0" presId="urn:microsoft.com/office/officeart/2008/layout/NameandTitleOrganizationalChart"/>
    <dgm:cxn modelId="{DC3AE108-B78F-4908-B557-D803E0C8D3F5}" type="presParOf" srcId="{E43B8A8D-79F8-4C34-ADBC-E3ADF9ABB8D1}" destId="{C63D5C22-A2AE-4D72-A3B4-73B535AF807F}" srcOrd="0" destOrd="0" presId="urn:microsoft.com/office/officeart/2008/layout/NameandTitleOrganizationalChart"/>
    <dgm:cxn modelId="{C644BB4A-41F8-4BB0-A301-67F3A50FB08A}" type="presParOf" srcId="{C63D5C22-A2AE-4D72-A3B4-73B535AF807F}" destId="{8A815088-3E61-47A5-8DE8-F8EF3C896299}" srcOrd="0" destOrd="0" presId="urn:microsoft.com/office/officeart/2008/layout/NameandTitleOrganizationalChart"/>
    <dgm:cxn modelId="{BD3A13AA-5C96-4F24-9183-42345C50FE52}" type="presParOf" srcId="{C63D5C22-A2AE-4D72-A3B4-73B535AF807F}" destId="{E6EF40D8-0A13-4382-86EF-C6767F197157}" srcOrd="1" destOrd="0" presId="urn:microsoft.com/office/officeart/2008/layout/NameandTitleOrganizationalChart"/>
    <dgm:cxn modelId="{7074EDEC-A938-4092-BF3A-86A0EFE374BB}" type="presParOf" srcId="{C63D5C22-A2AE-4D72-A3B4-73B535AF807F}" destId="{966F91CA-B8B1-4920-8AEE-833073FBC0F4}" srcOrd="2" destOrd="0" presId="urn:microsoft.com/office/officeart/2008/layout/NameandTitleOrganizationalChart"/>
    <dgm:cxn modelId="{57EB328D-9619-43F6-8F7F-9CFCB3335C51}" type="presParOf" srcId="{E43B8A8D-79F8-4C34-ADBC-E3ADF9ABB8D1}" destId="{62DDF581-2F1B-402B-BF76-AE6DE3B0DF95}" srcOrd="1" destOrd="0" presId="urn:microsoft.com/office/officeart/2008/layout/NameandTitleOrganizationalChart"/>
    <dgm:cxn modelId="{23153102-0E53-438B-BFA6-AD4E22DFC229}" type="presParOf" srcId="{E43B8A8D-79F8-4C34-ADBC-E3ADF9ABB8D1}" destId="{9307DCAF-8B6E-4E4B-8A03-24A636F52638}" srcOrd="2" destOrd="0" presId="urn:microsoft.com/office/officeart/2008/layout/NameandTitleOrganizationalChart"/>
    <dgm:cxn modelId="{2D9D5A59-6F3A-48D6-A313-FCF8FD29FAC5}" type="presParOf" srcId="{526D6C7E-0D42-44AD-987C-C5B170AFECFC}" destId="{5A52A514-411E-4D80-9F5B-562A7BC6A645}" srcOrd="2" destOrd="0" presId="urn:microsoft.com/office/officeart/2008/layout/NameandTitleOrganizationalChart"/>
    <dgm:cxn modelId="{B14EF0AF-FA9B-405B-824B-27276AC0B165}" type="presParOf" srcId="{526D6C7E-0D42-44AD-987C-C5B170AFECFC}" destId="{A8343217-4D98-48AA-A8AA-8E6E58DC0D61}" srcOrd="3" destOrd="0" presId="urn:microsoft.com/office/officeart/2008/layout/NameandTitleOrganizationalChart"/>
    <dgm:cxn modelId="{0326BAD5-2906-4A56-8097-7566070D060E}" type="presParOf" srcId="{A8343217-4D98-48AA-A8AA-8E6E58DC0D61}" destId="{67D50F54-0BE0-436B-BFA9-E189E26725E3}" srcOrd="0" destOrd="0" presId="urn:microsoft.com/office/officeart/2008/layout/NameandTitleOrganizationalChart"/>
    <dgm:cxn modelId="{898D6709-470A-46A0-A711-7A2D1B4CA67B}" type="presParOf" srcId="{67D50F54-0BE0-436B-BFA9-E189E26725E3}" destId="{54839A6E-4F20-4ED2-B7AA-79AF35538DBB}" srcOrd="0" destOrd="0" presId="urn:microsoft.com/office/officeart/2008/layout/NameandTitleOrganizationalChart"/>
    <dgm:cxn modelId="{FD98AB16-FE3E-48B9-983C-E7492241E1F6}" type="presParOf" srcId="{67D50F54-0BE0-436B-BFA9-E189E26725E3}" destId="{A2169E75-924E-47C1-A346-3CF25D970359}" srcOrd="1" destOrd="0" presId="urn:microsoft.com/office/officeart/2008/layout/NameandTitleOrganizationalChart"/>
    <dgm:cxn modelId="{310975A2-F9E8-4EC9-9DE2-9C63FACA93F1}" type="presParOf" srcId="{67D50F54-0BE0-436B-BFA9-E189E26725E3}" destId="{E975BF8B-07F9-4873-A9FE-4E2300C39F96}" srcOrd="2" destOrd="0" presId="urn:microsoft.com/office/officeart/2008/layout/NameandTitleOrganizationalChart"/>
    <dgm:cxn modelId="{91020306-012C-4F8E-8144-E17140891D13}" type="presParOf" srcId="{A8343217-4D98-48AA-A8AA-8E6E58DC0D61}" destId="{A6279FA1-3F58-4D89-A6B8-515BABA60FFA}" srcOrd="1" destOrd="0" presId="urn:microsoft.com/office/officeart/2008/layout/NameandTitleOrganizationalChart"/>
    <dgm:cxn modelId="{9AE7831B-F820-4129-8DBB-785DE3130373}" type="presParOf" srcId="{A8343217-4D98-48AA-A8AA-8E6E58DC0D61}" destId="{62FE629E-98DD-4D4D-ADD4-271DA744F996}" srcOrd="2" destOrd="0" presId="urn:microsoft.com/office/officeart/2008/layout/NameandTitleOrganizationalChart"/>
    <dgm:cxn modelId="{157C90D4-2F85-4E1D-BED2-13B1DE909DD0}" type="presParOf" srcId="{92173B4D-645D-4D0D-BA1F-E9B33A2533AD}" destId="{BF6DDE19-CCE6-4736-95CF-9AAAD7376D54}" srcOrd="2" destOrd="0" presId="urn:microsoft.com/office/officeart/2008/layout/NameandTitleOrganizationalChart"/>
    <dgm:cxn modelId="{8696336B-A3F8-4E78-BBAD-C6E3B6F9D352}" type="presParOf" srcId="{FBFFD3E9-CC3A-4754-89CB-DEE0BB6C6765}" destId="{7F25DC8A-D168-42BB-8820-478ED2753A83}" srcOrd="2" destOrd="0" presId="urn:microsoft.com/office/officeart/2008/layout/NameandTitleOrganizationalChart"/>
    <dgm:cxn modelId="{5F274FEE-64ED-4421-80BE-BA4793A183D4}" type="presParOf" srcId="{7170FBDE-B0B6-47B5-A9CA-4791D75DF42B}" destId="{9649B9B1-3005-4CEC-ACD9-E6AC77759B17}" srcOrd="4" destOrd="0" presId="urn:microsoft.com/office/officeart/2008/layout/NameandTitleOrganizationalChart"/>
    <dgm:cxn modelId="{88C60F44-4222-47D6-80AC-347DFE64A667}" type="presParOf" srcId="{7170FBDE-B0B6-47B5-A9CA-4791D75DF42B}" destId="{8F20595F-E75B-41F5-9E33-A7BFD56EA2E1}" srcOrd="5" destOrd="0" presId="urn:microsoft.com/office/officeart/2008/layout/NameandTitleOrganizationalChart"/>
    <dgm:cxn modelId="{0EF31E5E-E8D4-45A3-9F1F-451E3909338D}" type="presParOf" srcId="{8F20595F-E75B-41F5-9E33-A7BFD56EA2E1}" destId="{DE00CB35-0CC0-4D42-B178-B2169E9FD395}" srcOrd="0" destOrd="0" presId="urn:microsoft.com/office/officeart/2008/layout/NameandTitleOrganizationalChart"/>
    <dgm:cxn modelId="{39B12FA6-CBED-436E-992F-8A2F34B4A64C}" type="presParOf" srcId="{DE00CB35-0CC0-4D42-B178-B2169E9FD395}" destId="{57D08901-DA02-4262-AB88-488D3A10BA7B}" srcOrd="0" destOrd="0" presId="urn:microsoft.com/office/officeart/2008/layout/NameandTitleOrganizationalChart"/>
    <dgm:cxn modelId="{994D9427-CB65-4B50-BE80-32089D3BB76C}" type="presParOf" srcId="{DE00CB35-0CC0-4D42-B178-B2169E9FD395}" destId="{CA7EF8CF-A7EC-4F18-A2AD-1E9E90DD9505}" srcOrd="1" destOrd="0" presId="urn:microsoft.com/office/officeart/2008/layout/NameandTitleOrganizationalChart"/>
    <dgm:cxn modelId="{D189BB0E-262E-4942-87CF-8A922FB9EF87}" type="presParOf" srcId="{DE00CB35-0CC0-4D42-B178-B2169E9FD395}" destId="{8E5F5B90-D03E-4986-9FB6-2E386D30D835}" srcOrd="2" destOrd="0" presId="urn:microsoft.com/office/officeart/2008/layout/NameandTitleOrganizationalChart"/>
    <dgm:cxn modelId="{452FDE47-BE91-43E8-A2F9-25F4A86DE04B}" type="presParOf" srcId="{8F20595F-E75B-41F5-9E33-A7BFD56EA2E1}" destId="{6F4055C3-7902-4B6C-AAB4-B7E38D95021A}" srcOrd="1" destOrd="0" presId="urn:microsoft.com/office/officeart/2008/layout/NameandTitleOrganizationalChart"/>
    <dgm:cxn modelId="{FED56066-2066-4AFD-9F07-D6B6699DC131}" type="presParOf" srcId="{6F4055C3-7902-4B6C-AAB4-B7E38D95021A}" destId="{A8983569-A5F1-4B01-A5A0-8E2214667306}" srcOrd="0" destOrd="0" presId="urn:microsoft.com/office/officeart/2008/layout/NameandTitleOrganizationalChart"/>
    <dgm:cxn modelId="{B7B59231-98EA-45F9-B0E1-215FCF448CF6}" type="presParOf" srcId="{6F4055C3-7902-4B6C-AAB4-B7E38D95021A}" destId="{3005446E-59A9-494A-B948-BAA3C44D0AAE}" srcOrd="1" destOrd="0" presId="urn:microsoft.com/office/officeart/2008/layout/NameandTitleOrganizationalChart"/>
    <dgm:cxn modelId="{517698D3-3CA9-429C-B8CC-9EF08E29F234}" type="presParOf" srcId="{3005446E-59A9-494A-B948-BAA3C44D0AAE}" destId="{645CC7BE-A912-4DDF-95D9-69D26C06FCDD}" srcOrd="0" destOrd="0" presId="urn:microsoft.com/office/officeart/2008/layout/NameandTitleOrganizationalChart"/>
    <dgm:cxn modelId="{B75E5964-3B02-43BD-AE84-258DE13BADFB}" type="presParOf" srcId="{645CC7BE-A912-4DDF-95D9-69D26C06FCDD}" destId="{1A490528-C2D8-4D88-B6F4-E50D87E6D670}" srcOrd="0" destOrd="0" presId="urn:microsoft.com/office/officeart/2008/layout/NameandTitleOrganizationalChart"/>
    <dgm:cxn modelId="{3A928188-EA00-4EEA-B562-29B3923A1C3A}" type="presParOf" srcId="{645CC7BE-A912-4DDF-95D9-69D26C06FCDD}" destId="{42FD950E-A018-4589-9C5C-7237C39D614B}" srcOrd="1" destOrd="0" presId="urn:microsoft.com/office/officeart/2008/layout/NameandTitleOrganizationalChart"/>
    <dgm:cxn modelId="{A644443B-0756-41BB-9EFD-2DB06166E6B5}" type="presParOf" srcId="{645CC7BE-A912-4DDF-95D9-69D26C06FCDD}" destId="{1841D93C-AF29-4C30-8E7E-A499166E269C}" srcOrd="2" destOrd="0" presId="urn:microsoft.com/office/officeart/2008/layout/NameandTitleOrganizationalChart"/>
    <dgm:cxn modelId="{A34DE2B6-6152-476A-95B3-439E5B2D7A2A}" type="presParOf" srcId="{3005446E-59A9-494A-B948-BAA3C44D0AAE}" destId="{56CD19FE-3A65-4DE3-90EF-D6EB9AA0D403}" srcOrd="1" destOrd="0" presId="urn:microsoft.com/office/officeart/2008/layout/NameandTitleOrganizationalChart"/>
    <dgm:cxn modelId="{F382C791-416D-48D5-9E5F-FB874B429FEA}" type="presParOf" srcId="{3005446E-59A9-494A-B948-BAA3C44D0AAE}" destId="{1EBAA429-9521-4B08-BEED-47889779FCA0}" srcOrd="2" destOrd="0" presId="urn:microsoft.com/office/officeart/2008/layout/NameandTitleOrganizationalChart"/>
    <dgm:cxn modelId="{425B8CA6-78DB-4BA5-ACA9-9EF3B2AE1F40}" type="presParOf" srcId="{6F4055C3-7902-4B6C-AAB4-B7E38D95021A}" destId="{2FA54D2A-46BC-411A-8A53-512332A64DC1}" srcOrd="2" destOrd="0" presId="urn:microsoft.com/office/officeart/2008/layout/NameandTitleOrganizationalChart"/>
    <dgm:cxn modelId="{3574DC69-D5BF-49F7-9F9A-3252165DCA06}" type="presParOf" srcId="{6F4055C3-7902-4B6C-AAB4-B7E38D95021A}" destId="{265CE65E-591A-4C22-A08F-F973C692A58C}" srcOrd="3" destOrd="0" presId="urn:microsoft.com/office/officeart/2008/layout/NameandTitleOrganizationalChart"/>
    <dgm:cxn modelId="{AF382317-A48F-465A-B925-56B8644251B6}" type="presParOf" srcId="{265CE65E-591A-4C22-A08F-F973C692A58C}" destId="{6614D4A5-BC04-41DF-8772-18712D25896A}" srcOrd="0" destOrd="0" presId="urn:microsoft.com/office/officeart/2008/layout/NameandTitleOrganizationalChart"/>
    <dgm:cxn modelId="{114E6765-E1AE-4ED3-AC3E-06E200C2C1DC}" type="presParOf" srcId="{6614D4A5-BC04-41DF-8772-18712D25896A}" destId="{2867CE2D-F948-4C15-A78E-72262ECD7777}" srcOrd="0" destOrd="0" presId="urn:microsoft.com/office/officeart/2008/layout/NameandTitleOrganizationalChart"/>
    <dgm:cxn modelId="{CFB9135E-D3D2-42B7-A7E7-B5753DCE24CF}" type="presParOf" srcId="{6614D4A5-BC04-41DF-8772-18712D25896A}" destId="{56353CF4-8564-4628-BC16-65865F15B7B9}" srcOrd="1" destOrd="0" presId="urn:microsoft.com/office/officeart/2008/layout/NameandTitleOrganizationalChart"/>
    <dgm:cxn modelId="{4D1AAFA1-CF7E-42EB-9A5B-FEE7DFCC6AAF}" type="presParOf" srcId="{6614D4A5-BC04-41DF-8772-18712D25896A}" destId="{148525C1-5425-47B1-80B6-1ADAEF9E3EC3}" srcOrd="2" destOrd="0" presId="urn:microsoft.com/office/officeart/2008/layout/NameandTitleOrganizationalChart"/>
    <dgm:cxn modelId="{2A81B4A2-6F47-4A96-869B-C8385F14A30F}" type="presParOf" srcId="{265CE65E-591A-4C22-A08F-F973C692A58C}" destId="{6EB00AB4-3D46-4D68-85A8-364C54560FC2}" srcOrd="1" destOrd="0" presId="urn:microsoft.com/office/officeart/2008/layout/NameandTitleOrganizationalChart"/>
    <dgm:cxn modelId="{D790EA7E-58A2-4D49-A71E-0E6C9B013F12}" type="presParOf" srcId="{265CE65E-591A-4C22-A08F-F973C692A58C}" destId="{3C1AF4CE-0655-447A-AD29-8D44EA244EED}" srcOrd="2" destOrd="0" presId="urn:microsoft.com/office/officeart/2008/layout/NameandTitleOrganizationalChart"/>
    <dgm:cxn modelId="{DE074FFF-E71A-47F6-BD80-E4A272B0156F}" type="presParOf" srcId="{6F4055C3-7902-4B6C-AAB4-B7E38D95021A}" destId="{3C95D6F0-2CFB-44EF-9987-5FEE3DDABFB4}" srcOrd="4" destOrd="0" presId="urn:microsoft.com/office/officeart/2008/layout/NameandTitleOrganizationalChart"/>
    <dgm:cxn modelId="{96B52064-4952-4D5B-875D-4D5D53183459}" type="presParOf" srcId="{6F4055C3-7902-4B6C-AAB4-B7E38D95021A}" destId="{8EB2BCF2-00C1-49ED-BCAE-68FDF60DA5C3}" srcOrd="5" destOrd="0" presId="urn:microsoft.com/office/officeart/2008/layout/NameandTitleOrganizationalChart"/>
    <dgm:cxn modelId="{6C6A6CE7-F4AA-4158-8A02-336F66F4EBF9}" type="presParOf" srcId="{8EB2BCF2-00C1-49ED-BCAE-68FDF60DA5C3}" destId="{B55F2199-3511-433B-82BE-A9F1D3AF12A9}" srcOrd="0" destOrd="0" presId="urn:microsoft.com/office/officeart/2008/layout/NameandTitleOrganizationalChart"/>
    <dgm:cxn modelId="{7F8CBC7A-6FA3-42C4-A30F-B1DC57703A07}" type="presParOf" srcId="{B55F2199-3511-433B-82BE-A9F1D3AF12A9}" destId="{CF6A2112-3ED1-4ECB-BCBF-B48EA2D50A54}" srcOrd="0" destOrd="0" presId="urn:microsoft.com/office/officeart/2008/layout/NameandTitleOrganizationalChart"/>
    <dgm:cxn modelId="{B1082A5C-7192-41E8-B083-69AA35BE2872}" type="presParOf" srcId="{B55F2199-3511-433B-82BE-A9F1D3AF12A9}" destId="{43EB7ADC-7C9C-4463-A4B2-D7951316C49E}" srcOrd="1" destOrd="0" presId="urn:microsoft.com/office/officeart/2008/layout/NameandTitleOrganizationalChart"/>
    <dgm:cxn modelId="{5087A0E8-4DC8-41DE-B64C-CE4E080241FA}" type="presParOf" srcId="{B55F2199-3511-433B-82BE-A9F1D3AF12A9}" destId="{351EBEA7-0C75-4280-93C4-C146C938CFED}" srcOrd="2" destOrd="0" presId="urn:microsoft.com/office/officeart/2008/layout/NameandTitleOrganizationalChart"/>
    <dgm:cxn modelId="{873C41B5-A0AD-4245-AAC2-DF5B10CCF82D}" type="presParOf" srcId="{8EB2BCF2-00C1-49ED-BCAE-68FDF60DA5C3}" destId="{73ED38A2-BF0B-453B-B666-09E0A2DD6721}" srcOrd="1" destOrd="0" presId="urn:microsoft.com/office/officeart/2008/layout/NameandTitleOrganizationalChart"/>
    <dgm:cxn modelId="{6A423988-6B0D-4622-B5EE-D5A2C569C205}" type="presParOf" srcId="{8EB2BCF2-00C1-49ED-BCAE-68FDF60DA5C3}" destId="{0D9F0FA1-2ADD-462C-8B86-51E81FE590AE}" srcOrd="2" destOrd="0" presId="urn:microsoft.com/office/officeart/2008/layout/NameandTitleOrganizationalChart"/>
    <dgm:cxn modelId="{72FDAA55-A39C-4BFC-B319-C14DE4DB2612}" type="presParOf" srcId="{6F4055C3-7902-4B6C-AAB4-B7E38D95021A}" destId="{9C883A8B-5962-4576-8B8B-47CCA839FF26}" srcOrd="6" destOrd="0" presId="urn:microsoft.com/office/officeart/2008/layout/NameandTitleOrganizationalChart"/>
    <dgm:cxn modelId="{242D516B-F9BC-4D6C-91CA-353570EDB96D}" type="presParOf" srcId="{6F4055C3-7902-4B6C-AAB4-B7E38D95021A}" destId="{3D6C1A64-6303-49C3-B487-3E4767CB23BC}" srcOrd="7" destOrd="0" presId="urn:microsoft.com/office/officeart/2008/layout/NameandTitleOrganizationalChart"/>
    <dgm:cxn modelId="{A79A6E2A-CF96-401A-8EC3-51A65FF19351}" type="presParOf" srcId="{3D6C1A64-6303-49C3-B487-3E4767CB23BC}" destId="{02A37297-76B1-499E-9663-10BCCBA2BE97}" srcOrd="0" destOrd="0" presId="urn:microsoft.com/office/officeart/2008/layout/NameandTitleOrganizationalChart"/>
    <dgm:cxn modelId="{09AD0C9B-2DA6-40F9-B168-7F9B0CEFA86D}" type="presParOf" srcId="{02A37297-76B1-499E-9663-10BCCBA2BE97}" destId="{000F64E6-2183-4ED7-829F-C8992C158523}" srcOrd="0" destOrd="0" presId="urn:microsoft.com/office/officeart/2008/layout/NameandTitleOrganizationalChart"/>
    <dgm:cxn modelId="{663A45A8-65A6-41AE-9809-632320E8A3D8}" type="presParOf" srcId="{02A37297-76B1-499E-9663-10BCCBA2BE97}" destId="{93963538-B2DA-464C-A3C3-C33C9F137145}" srcOrd="1" destOrd="0" presId="urn:microsoft.com/office/officeart/2008/layout/NameandTitleOrganizationalChart"/>
    <dgm:cxn modelId="{7F2858B8-7270-4329-931E-ED94F87BF713}" type="presParOf" srcId="{02A37297-76B1-499E-9663-10BCCBA2BE97}" destId="{70F366E2-D77C-4DE9-94A2-7145CFC51669}" srcOrd="2" destOrd="0" presId="urn:microsoft.com/office/officeart/2008/layout/NameandTitleOrganizationalChart"/>
    <dgm:cxn modelId="{5900422F-1630-497C-AEF4-815DEDEA9A22}" type="presParOf" srcId="{3D6C1A64-6303-49C3-B487-3E4767CB23BC}" destId="{FE35B649-9B1E-44BF-9A63-D520994A1E45}" srcOrd="1" destOrd="0" presId="urn:microsoft.com/office/officeart/2008/layout/NameandTitleOrganizationalChart"/>
    <dgm:cxn modelId="{D298A9AC-1679-48D1-A7FC-3409B6CEE732}" type="presParOf" srcId="{3D6C1A64-6303-49C3-B487-3E4767CB23BC}" destId="{E9BF20E8-9003-442D-B15C-7FE1A00B7797}" srcOrd="2" destOrd="0" presId="urn:microsoft.com/office/officeart/2008/layout/NameandTitleOrganizationalChart"/>
    <dgm:cxn modelId="{E516FDA6-BB0D-4FC0-AFE1-9A05B396C4B9}" type="presParOf" srcId="{8F20595F-E75B-41F5-9E33-A7BFD56EA2E1}" destId="{85B446FD-4B09-423C-A408-D6463B5A2D59}" srcOrd="2" destOrd="0" presId="urn:microsoft.com/office/officeart/2008/layout/NameandTitleOrganizationalChart"/>
    <dgm:cxn modelId="{8A58A6ED-5DE5-4808-B080-253298E60C1D}" type="presParOf" srcId="{AC5A855B-B0D7-4FE2-9024-B14A6D528672}" destId="{EE8AE6A7-8F36-4884-A210-3CF5F6B704D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83A8B-5962-4576-8B8B-47CCA839FF26}">
      <dsp:nvSpPr>
        <dsp:cNvPr id="0" name=""/>
        <dsp:cNvSpPr/>
      </dsp:nvSpPr>
      <dsp:spPr>
        <a:xfrm>
          <a:off x="10360379" y="3034771"/>
          <a:ext cx="1068848" cy="157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53"/>
              </a:lnTo>
              <a:lnTo>
                <a:pt x="1068848" y="93953"/>
              </a:lnTo>
              <a:lnTo>
                <a:pt x="1068848" y="15759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5D6F0-2CFB-44EF-9987-5FEE3DDABFB4}">
      <dsp:nvSpPr>
        <dsp:cNvPr id="0" name=""/>
        <dsp:cNvSpPr/>
      </dsp:nvSpPr>
      <dsp:spPr>
        <a:xfrm>
          <a:off x="10360379" y="3034771"/>
          <a:ext cx="362043" cy="157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53"/>
              </a:lnTo>
              <a:lnTo>
                <a:pt x="362043" y="93953"/>
              </a:lnTo>
              <a:lnTo>
                <a:pt x="362043" y="15759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A54D2A-46BC-411A-8A53-512332A64DC1}">
      <dsp:nvSpPr>
        <dsp:cNvPr id="0" name=""/>
        <dsp:cNvSpPr/>
      </dsp:nvSpPr>
      <dsp:spPr>
        <a:xfrm>
          <a:off x="10015618" y="3034771"/>
          <a:ext cx="344761" cy="157599"/>
        </a:xfrm>
        <a:custGeom>
          <a:avLst/>
          <a:gdLst/>
          <a:ahLst/>
          <a:cxnLst/>
          <a:rect l="0" t="0" r="0" b="0"/>
          <a:pathLst>
            <a:path>
              <a:moveTo>
                <a:pt x="344761" y="0"/>
              </a:moveTo>
              <a:lnTo>
                <a:pt x="344761" y="93953"/>
              </a:lnTo>
              <a:lnTo>
                <a:pt x="0" y="93953"/>
              </a:lnTo>
              <a:lnTo>
                <a:pt x="0" y="15759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83569-A5F1-4B01-A5A0-8E2214667306}">
      <dsp:nvSpPr>
        <dsp:cNvPr id="0" name=""/>
        <dsp:cNvSpPr/>
      </dsp:nvSpPr>
      <dsp:spPr>
        <a:xfrm>
          <a:off x="9291530" y="3034771"/>
          <a:ext cx="1068848" cy="157599"/>
        </a:xfrm>
        <a:custGeom>
          <a:avLst/>
          <a:gdLst/>
          <a:ahLst/>
          <a:cxnLst/>
          <a:rect l="0" t="0" r="0" b="0"/>
          <a:pathLst>
            <a:path>
              <a:moveTo>
                <a:pt x="1068848" y="0"/>
              </a:moveTo>
              <a:lnTo>
                <a:pt x="1068848" y="93953"/>
              </a:lnTo>
              <a:lnTo>
                <a:pt x="0" y="93953"/>
              </a:lnTo>
              <a:lnTo>
                <a:pt x="0" y="15759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9B9B1-3005-4CEC-ACD9-E6AC77759B17}">
      <dsp:nvSpPr>
        <dsp:cNvPr id="0" name=""/>
        <dsp:cNvSpPr/>
      </dsp:nvSpPr>
      <dsp:spPr>
        <a:xfrm>
          <a:off x="6858759" y="2604402"/>
          <a:ext cx="3501620" cy="157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53"/>
              </a:lnTo>
              <a:lnTo>
                <a:pt x="3501620" y="93953"/>
              </a:lnTo>
              <a:lnTo>
                <a:pt x="3501620" y="15759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2A514-411E-4D80-9F5B-562A7BC6A645}">
      <dsp:nvSpPr>
        <dsp:cNvPr id="0" name=""/>
        <dsp:cNvSpPr/>
      </dsp:nvSpPr>
      <dsp:spPr>
        <a:xfrm>
          <a:off x="8584725" y="3465140"/>
          <a:ext cx="417409" cy="157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53"/>
              </a:lnTo>
              <a:lnTo>
                <a:pt x="417409" y="93953"/>
              </a:lnTo>
              <a:lnTo>
                <a:pt x="417409" y="15759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ED532-51DA-48B3-96B0-83DECB5D9169}">
      <dsp:nvSpPr>
        <dsp:cNvPr id="0" name=""/>
        <dsp:cNvSpPr/>
      </dsp:nvSpPr>
      <dsp:spPr>
        <a:xfrm>
          <a:off x="8172132" y="3465140"/>
          <a:ext cx="412593" cy="157599"/>
        </a:xfrm>
        <a:custGeom>
          <a:avLst/>
          <a:gdLst/>
          <a:ahLst/>
          <a:cxnLst/>
          <a:rect l="0" t="0" r="0" b="0"/>
          <a:pathLst>
            <a:path>
              <a:moveTo>
                <a:pt x="412593" y="0"/>
              </a:moveTo>
              <a:lnTo>
                <a:pt x="412593" y="93953"/>
              </a:lnTo>
              <a:lnTo>
                <a:pt x="0" y="93953"/>
              </a:lnTo>
              <a:lnTo>
                <a:pt x="0" y="15759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9ECAE-FFFE-45FD-B5A2-093D9FDDE18E}">
      <dsp:nvSpPr>
        <dsp:cNvPr id="0" name=""/>
        <dsp:cNvSpPr/>
      </dsp:nvSpPr>
      <dsp:spPr>
        <a:xfrm>
          <a:off x="7839409" y="3034771"/>
          <a:ext cx="745316" cy="157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53"/>
              </a:lnTo>
              <a:lnTo>
                <a:pt x="745316" y="93953"/>
              </a:lnTo>
              <a:lnTo>
                <a:pt x="745316" y="15759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A4C6E-62DA-42C6-8AE6-A4232C3BC1BA}">
      <dsp:nvSpPr>
        <dsp:cNvPr id="0" name=""/>
        <dsp:cNvSpPr/>
      </dsp:nvSpPr>
      <dsp:spPr>
        <a:xfrm>
          <a:off x="7144074" y="3446965"/>
          <a:ext cx="303422" cy="175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128"/>
              </a:lnTo>
              <a:lnTo>
                <a:pt x="303422" y="112128"/>
              </a:lnTo>
              <a:lnTo>
                <a:pt x="303422" y="17577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011E77-48E2-4C20-AEE7-52CA94BC58A6}">
      <dsp:nvSpPr>
        <dsp:cNvPr id="0" name=""/>
        <dsp:cNvSpPr/>
      </dsp:nvSpPr>
      <dsp:spPr>
        <a:xfrm>
          <a:off x="6740691" y="3446965"/>
          <a:ext cx="403382" cy="175774"/>
        </a:xfrm>
        <a:custGeom>
          <a:avLst/>
          <a:gdLst/>
          <a:ahLst/>
          <a:cxnLst/>
          <a:rect l="0" t="0" r="0" b="0"/>
          <a:pathLst>
            <a:path>
              <a:moveTo>
                <a:pt x="403382" y="0"/>
              </a:moveTo>
              <a:lnTo>
                <a:pt x="403382" y="112128"/>
              </a:lnTo>
              <a:lnTo>
                <a:pt x="0" y="112128"/>
              </a:lnTo>
              <a:lnTo>
                <a:pt x="0" y="17577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AD4F9-9EEA-422B-B5AD-757288714FC1}">
      <dsp:nvSpPr>
        <dsp:cNvPr id="0" name=""/>
        <dsp:cNvSpPr/>
      </dsp:nvSpPr>
      <dsp:spPr>
        <a:xfrm>
          <a:off x="7144074" y="3034771"/>
          <a:ext cx="695335" cy="139425"/>
        </a:xfrm>
        <a:custGeom>
          <a:avLst/>
          <a:gdLst/>
          <a:ahLst/>
          <a:cxnLst/>
          <a:rect l="0" t="0" r="0" b="0"/>
          <a:pathLst>
            <a:path>
              <a:moveTo>
                <a:pt x="695335" y="0"/>
              </a:moveTo>
              <a:lnTo>
                <a:pt x="695335" y="75779"/>
              </a:lnTo>
              <a:lnTo>
                <a:pt x="0" y="75779"/>
              </a:lnTo>
              <a:lnTo>
                <a:pt x="0" y="13942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54F78-E155-4279-B2EE-1D4F549BC533}">
      <dsp:nvSpPr>
        <dsp:cNvPr id="0" name=""/>
        <dsp:cNvSpPr/>
      </dsp:nvSpPr>
      <dsp:spPr>
        <a:xfrm>
          <a:off x="6858759" y="2604402"/>
          <a:ext cx="980650" cy="157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53"/>
              </a:lnTo>
              <a:lnTo>
                <a:pt x="980650" y="93953"/>
              </a:lnTo>
              <a:lnTo>
                <a:pt x="980650" y="15759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23485-F321-472F-9A1C-A0B645C261F6}">
      <dsp:nvSpPr>
        <dsp:cNvPr id="0" name=""/>
        <dsp:cNvSpPr/>
      </dsp:nvSpPr>
      <dsp:spPr>
        <a:xfrm>
          <a:off x="5325488" y="3465140"/>
          <a:ext cx="708398" cy="202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34"/>
              </a:lnTo>
              <a:lnTo>
                <a:pt x="708398" y="138634"/>
              </a:lnTo>
              <a:lnTo>
                <a:pt x="708398" y="20228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E9D88-B2F6-436E-B1F1-82AB2541E4B3}">
      <dsp:nvSpPr>
        <dsp:cNvPr id="0" name=""/>
        <dsp:cNvSpPr/>
      </dsp:nvSpPr>
      <dsp:spPr>
        <a:xfrm>
          <a:off x="5279768" y="3465140"/>
          <a:ext cx="91440" cy="2022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634"/>
              </a:lnTo>
              <a:lnTo>
                <a:pt x="47313" y="138634"/>
              </a:lnTo>
              <a:lnTo>
                <a:pt x="47313" y="20228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5CA24-6101-487F-9C5E-BCFE2F98A0F9}">
      <dsp:nvSpPr>
        <dsp:cNvPr id="0" name=""/>
        <dsp:cNvSpPr/>
      </dsp:nvSpPr>
      <dsp:spPr>
        <a:xfrm>
          <a:off x="4617090" y="3465140"/>
          <a:ext cx="708398" cy="202280"/>
        </a:xfrm>
        <a:custGeom>
          <a:avLst/>
          <a:gdLst/>
          <a:ahLst/>
          <a:cxnLst/>
          <a:rect l="0" t="0" r="0" b="0"/>
          <a:pathLst>
            <a:path>
              <a:moveTo>
                <a:pt x="708398" y="0"/>
              </a:moveTo>
              <a:lnTo>
                <a:pt x="708398" y="138634"/>
              </a:lnTo>
              <a:lnTo>
                <a:pt x="0" y="138634"/>
              </a:lnTo>
              <a:lnTo>
                <a:pt x="0" y="20228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DDD0A-B66C-41FD-845F-6F57A12ACA00}">
      <dsp:nvSpPr>
        <dsp:cNvPr id="0" name=""/>
        <dsp:cNvSpPr/>
      </dsp:nvSpPr>
      <dsp:spPr>
        <a:xfrm>
          <a:off x="3357139" y="3034771"/>
          <a:ext cx="1968349" cy="157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53"/>
              </a:lnTo>
              <a:lnTo>
                <a:pt x="1968349" y="93953"/>
              </a:lnTo>
              <a:lnTo>
                <a:pt x="1968349" y="15759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4A735-6E5F-4FAF-BD2E-D83C08E2015A}">
      <dsp:nvSpPr>
        <dsp:cNvPr id="0" name=""/>
        <dsp:cNvSpPr/>
      </dsp:nvSpPr>
      <dsp:spPr>
        <a:xfrm>
          <a:off x="2143273" y="3465140"/>
          <a:ext cx="1767012" cy="157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53"/>
              </a:lnTo>
              <a:lnTo>
                <a:pt x="1767012" y="93953"/>
              </a:lnTo>
              <a:lnTo>
                <a:pt x="1767012" y="15759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5F507-9E2E-45E6-9EA0-12976E893FF2}">
      <dsp:nvSpPr>
        <dsp:cNvPr id="0" name=""/>
        <dsp:cNvSpPr/>
      </dsp:nvSpPr>
      <dsp:spPr>
        <a:xfrm>
          <a:off x="2143273" y="3465140"/>
          <a:ext cx="1060207" cy="157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53"/>
              </a:lnTo>
              <a:lnTo>
                <a:pt x="1060207" y="93953"/>
              </a:lnTo>
              <a:lnTo>
                <a:pt x="1060207" y="15759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5B419-ED2E-40F3-A727-9EB077400243}">
      <dsp:nvSpPr>
        <dsp:cNvPr id="0" name=""/>
        <dsp:cNvSpPr/>
      </dsp:nvSpPr>
      <dsp:spPr>
        <a:xfrm>
          <a:off x="2143273" y="3465140"/>
          <a:ext cx="353402" cy="157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53"/>
              </a:lnTo>
              <a:lnTo>
                <a:pt x="353402" y="93953"/>
              </a:lnTo>
              <a:lnTo>
                <a:pt x="353402" y="15759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65618-64BB-45F5-B10E-3DC53D07005E}">
      <dsp:nvSpPr>
        <dsp:cNvPr id="0" name=""/>
        <dsp:cNvSpPr/>
      </dsp:nvSpPr>
      <dsp:spPr>
        <a:xfrm>
          <a:off x="1789870" y="3465140"/>
          <a:ext cx="353402" cy="157599"/>
        </a:xfrm>
        <a:custGeom>
          <a:avLst/>
          <a:gdLst/>
          <a:ahLst/>
          <a:cxnLst/>
          <a:rect l="0" t="0" r="0" b="0"/>
          <a:pathLst>
            <a:path>
              <a:moveTo>
                <a:pt x="353402" y="0"/>
              </a:moveTo>
              <a:lnTo>
                <a:pt x="353402" y="93953"/>
              </a:lnTo>
              <a:lnTo>
                <a:pt x="0" y="93953"/>
              </a:lnTo>
              <a:lnTo>
                <a:pt x="0" y="15759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CD657-8819-458F-89D4-AC4A03127E6B}">
      <dsp:nvSpPr>
        <dsp:cNvPr id="0" name=""/>
        <dsp:cNvSpPr/>
      </dsp:nvSpPr>
      <dsp:spPr>
        <a:xfrm>
          <a:off x="1083065" y="3465140"/>
          <a:ext cx="1060207" cy="157599"/>
        </a:xfrm>
        <a:custGeom>
          <a:avLst/>
          <a:gdLst/>
          <a:ahLst/>
          <a:cxnLst/>
          <a:rect l="0" t="0" r="0" b="0"/>
          <a:pathLst>
            <a:path>
              <a:moveTo>
                <a:pt x="1060207" y="0"/>
              </a:moveTo>
              <a:lnTo>
                <a:pt x="1060207" y="93953"/>
              </a:lnTo>
              <a:lnTo>
                <a:pt x="0" y="93953"/>
              </a:lnTo>
              <a:lnTo>
                <a:pt x="0" y="15759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A23BB-159E-4D93-BB4F-D3F88795D0EC}">
      <dsp:nvSpPr>
        <dsp:cNvPr id="0" name=""/>
        <dsp:cNvSpPr/>
      </dsp:nvSpPr>
      <dsp:spPr>
        <a:xfrm>
          <a:off x="376260" y="3465140"/>
          <a:ext cx="1767012" cy="157599"/>
        </a:xfrm>
        <a:custGeom>
          <a:avLst/>
          <a:gdLst/>
          <a:ahLst/>
          <a:cxnLst/>
          <a:rect l="0" t="0" r="0" b="0"/>
          <a:pathLst>
            <a:path>
              <a:moveTo>
                <a:pt x="1767012" y="0"/>
              </a:moveTo>
              <a:lnTo>
                <a:pt x="1767012" y="93953"/>
              </a:lnTo>
              <a:lnTo>
                <a:pt x="0" y="93953"/>
              </a:lnTo>
              <a:lnTo>
                <a:pt x="0" y="15759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D6CC9-9229-4377-8D37-BB230CCFB196}">
      <dsp:nvSpPr>
        <dsp:cNvPr id="0" name=""/>
        <dsp:cNvSpPr/>
      </dsp:nvSpPr>
      <dsp:spPr>
        <a:xfrm>
          <a:off x="2143273" y="3034771"/>
          <a:ext cx="1213866" cy="157599"/>
        </a:xfrm>
        <a:custGeom>
          <a:avLst/>
          <a:gdLst/>
          <a:ahLst/>
          <a:cxnLst/>
          <a:rect l="0" t="0" r="0" b="0"/>
          <a:pathLst>
            <a:path>
              <a:moveTo>
                <a:pt x="1213866" y="0"/>
              </a:moveTo>
              <a:lnTo>
                <a:pt x="1213866" y="93953"/>
              </a:lnTo>
              <a:lnTo>
                <a:pt x="0" y="93953"/>
              </a:lnTo>
              <a:lnTo>
                <a:pt x="0" y="15759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8B8A5-91B6-440C-B6AD-6D504CCA94B7}">
      <dsp:nvSpPr>
        <dsp:cNvPr id="0" name=""/>
        <dsp:cNvSpPr/>
      </dsp:nvSpPr>
      <dsp:spPr>
        <a:xfrm>
          <a:off x="1388790" y="3034771"/>
          <a:ext cx="1968349" cy="157599"/>
        </a:xfrm>
        <a:custGeom>
          <a:avLst/>
          <a:gdLst/>
          <a:ahLst/>
          <a:cxnLst/>
          <a:rect l="0" t="0" r="0" b="0"/>
          <a:pathLst>
            <a:path>
              <a:moveTo>
                <a:pt x="1968349" y="0"/>
              </a:moveTo>
              <a:lnTo>
                <a:pt x="1968349" y="93953"/>
              </a:lnTo>
              <a:lnTo>
                <a:pt x="0" y="93953"/>
              </a:lnTo>
              <a:lnTo>
                <a:pt x="0" y="15759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BA5B3-04FC-4E8E-B25B-7460A3249BC8}">
      <dsp:nvSpPr>
        <dsp:cNvPr id="0" name=""/>
        <dsp:cNvSpPr/>
      </dsp:nvSpPr>
      <dsp:spPr>
        <a:xfrm>
          <a:off x="3357139" y="2604402"/>
          <a:ext cx="3501620" cy="157599"/>
        </a:xfrm>
        <a:custGeom>
          <a:avLst/>
          <a:gdLst/>
          <a:ahLst/>
          <a:cxnLst/>
          <a:rect l="0" t="0" r="0" b="0"/>
          <a:pathLst>
            <a:path>
              <a:moveTo>
                <a:pt x="3501620" y="0"/>
              </a:moveTo>
              <a:lnTo>
                <a:pt x="3501620" y="93953"/>
              </a:lnTo>
              <a:lnTo>
                <a:pt x="0" y="93953"/>
              </a:lnTo>
              <a:lnTo>
                <a:pt x="0" y="15759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E5FAE-EEBC-4CBF-8513-431C21BC5BDA}">
      <dsp:nvSpPr>
        <dsp:cNvPr id="0" name=""/>
        <dsp:cNvSpPr/>
      </dsp:nvSpPr>
      <dsp:spPr>
        <a:xfrm>
          <a:off x="6595344" y="2331633"/>
          <a:ext cx="526829" cy="272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/>
            <a:t>Enemy Type</a:t>
          </a:r>
          <a:endParaRPr lang="zh-CN" altLang="en-US" sz="600" kern="1200" dirty="0"/>
        </a:p>
      </dsp:txBody>
      <dsp:txXfrm>
        <a:off x="6595344" y="2331633"/>
        <a:ext cx="526829" cy="272769"/>
      </dsp:txXfrm>
    </dsp:sp>
    <dsp:sp modelId="{A25C01E3-6EE2-46E5-92E8-D89B5958EDFF}">
      <dsp:nvSpPr>
        <dsp:cNvPr id="0" name=""/>
        <dsp:cNvSpPr/>
      </dsp:nvSpPr>
      <dsp:spPr>
        <a:xfrm>
          <a:off x="6700710" y="2543786"/>
          <a:ext cx="474146" cy="9092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00710" y="2543786"/>
        <a:ext cx="474146" cy="90923"/>
      </dsp:txXfrm>
    </dsp:sp>
    <dsp:sp modelId="{F567E123-A099-46D9-B533-7B91215AABFD}">
      <dsp:nvSpPr>
        <dsp:cNvPr id="0" name=""/>
        <dsp:cNvSpPr/>
      </dsp:nvSpPr>
      <dsp:spPr>
        <a:xfrm>
          <a:off x="3093724" y="2762002"/>
          <a:ext cx="526829" cy="272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/>
            <a:t>Human</a:t>
          </a:r>
          <a:endParaRPr lang="zh-CN" altLang="en-US" sz="600" kern="1200" dirty="0"/>
        </a:p>
      </dsp:txBody>
      <dsp:txXfrm>
        <a:off x="3093724" y="2762002"/>
        <a:ext cx="526829" cy="272769"/>
      </dsp:txXfrm>
    </dsp:sp>
    <dsp:sp modelId="{BF827212-9CCF-46AE-BA51-9104B6E5E2CA}">
      <dsp:nvSpPr>
        <dsp:cNvPr id="0" name=""/>
        <dsp:cNvSpPr/>
      </dsp:nvSpPr>
      <dsp:spPr>
        <a:xfrm>
          <a:off x="3199090" y="2974155"/>
          <a:ext cx="474146" cy="9092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99090" y="2974155"/>
        <a:ext cx="474146" cy="90923"/>
      </dsp:txXfrm>
    </dsp:sp>
    <dsp:sp modelId="{909B8913-88AF-4A27-BE43-80FF15D01182}">
      <dsp:nvSpPr>
        <dsp:cNvPr id="0" name=""/>
        <dsp:cNvSpPr/>
      </dsp:nvSpPr>
      <dsp:spPr>
        <a:xfrm>
          <a:off x="1125375" y="3192371"/>
          <a:ext cx="526829" cy="272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/>
            <a:t>Dwarf	</a:t>
          </a:r>
          <a:endParaRPr lang="zh-CN" altLang="en-US" sz="600" kern="1200" dirty="0"/>
        </a:p>
      </dsp:txBody>
      <dsp:txXfrm>
        <a:off x="1125375" y="3192371"/>
        <a:ext cx="526829" cy="272769"/>
      </dsp:txXfrm>
    </dsp:sp>
    <dsp:sp modelId="{F4F5F755-98FD-4CFB-A389-AE55AD6A307B}">
      <dsp:nvSpPr>
        <dsp:cNvPr id="0" name=""/>
        <dsp:cNvSpPr/>
      </dsp:nvSpPr>
      <dsp:spPr>
        <a:xfrm>
          <a:off x="1183063" y="3383700"/>
          <a:ext cx="569502" cy="1325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/>
            <a:t>Low </a:t>
          </a:r>
          <a:r>
            <a:rPr lang="en-US" altLang="zh-CN" sz="500" kern="1200" dirty="0" err="1"/>
            <a:t>HP,hard</a:t>
          </a:r>
          <a:r>
            <a:rPr lang="en-US" altLang="zh-CN" sz="500" kern="1200" dirty="0"/>
            <a:t> to spot</a:t>
          </a:r>
          <a:endParaRPr lang="zh-CN" altLang="en-US" sz="500" kern="1200" dirty="0"/>
        </a:p>
      </dsp:txBody>
      <dsp:txXfrm>
        <a:off x="1183063" y="3383700"/>
        <a:ext cx="569502" cy="132572"/>
      </dsp:txXfrm>
    </dsp:sp>
    <dsp:sp modelId="{2173BBA1-5278-43A7-8E57-A953F1832A09}">
      <dsp:nvSpPr>
        <dsp:cNvPr id="0" name=""/>
        <dsp:cNvSpPr/>
      </dsp:nvSpPr>
      <dsp:spPr>
        <a:xfrm>
          <a:off x="1879858" y="3192371"/>
          <a:ext cx="526829" cy="272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/>
            <a:t>Normal Size</a:t>
          </a:r>
          <a:endParaRPr lang="zh-CN" altLang="en-US" sz="600" kern="1200" dirty="0"/>
        </a:p>
      </dsp:txBody>
      <dsp:txXfrm>
        <a:off x="1879858" y="3192371"/>
        <a:ext cx="526829" cy="272769"/>
      </dsp:txXfrm>
    </dsp:sp>
    <dsp:sp modelId="{F325E787-4154-42DD-98E4-4B1720DA39D0}">
      <dsp:nvSpPr>
        <dsp:cNvPr id="0" name=""/>
        <dsp:cNvSpPr/>
      </dsp:nvSpPr>
      <dsp:spPr>
        <a:xfrm>
          <a:off x="1985224" y="3404524"/>
          <a:ext cx="474146" cy="9092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/>
            <a:t>Most common</a:t>
          </a:r>
          <a:endParaRPr lang="zh-CN" altLang="en-US" sz="500" kern="1200" dirty="0"/>
        </a:p>
      </dsp:txBody>
      <dsp:txXfrm>
        <a:off x="1985224" y="3404524"/>
        <a:ext cx="474146" cy="90923"/>
      </dsp:txXfrm>
    </dsp:sp>
    <dsp:sp modelId="{DF77D7F2-4889-4DAB-A6B3-53A1E5D1F8D6}">
      <dsp:nvSpPr>
        <dsp:cNvPr id="0" name=""/>
        <dsp:cNvSpPr/>
      </dsp:nvSpPr>
      <dsp:spPr>
        <a:xfrm>
          <a:off x="112845" y="3622740"/>
          <a:ext cx="526829" cy="272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/>
            <a:t>Bare Hands</a:t>
          </a:r>
          <a:endParaRPr lang="zh-CN" altLang="en-US" sz="600" kern="1200" dirty="0"/>
        </a:p>
      </dsp:txBody>
      <dsp:txXfrm>
        <a:off x="112845" y="3622740"/>
        <a:ext cx="526829" cy="272769"/>
      </dsp:txXfrm>
    </dsp:sp>
    <dsp:sp modelId="{099F1AD4-1E32-4529-98EF-287353A5BCE6}">
      <dsp:nvSpPr>
        <dsp:cNvPr id="0" name=""/>
        <dsp:cNvSpPr/>
      </dsp:nvSpPr>
      <dsp:spPr>
        <a:xfrm>
          <a:off x="218211" y="3834893"/>
          <a:ext cx="474146" cy="9092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/>
            <a:t>Martial art </a:t>
          </a:r>
          <a:endParaRPr lang="zh-CN" altLang="en-US" sz="500" kern="1200" dirty="0"/>
        </a:p>
      </dsp:txBody>
      <dsp:txXfrm>
        <a:off x="218211" y="3834893"/>
        <a:ext cx="474146" cy="90923"/>
      </dsp:txXfrm>
    </dsp:sp>
    <dsp:sp modelId="{C9E2ED98-0160-439E-A65A-FA1BD0AE2612}">
      <dsp:nvSpPr>
        <dsp:cNvPr id="0" name=""/>
        <dsp:cNvSpPr/>
      </dsp:nvSpPr>
      <dsp:spPr>
        <a:xfrm>
          <a:off x="819650" y="3622740"/>
          <a:ext cx="526829" cy="272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/>
            <a:t>Sword</a:t>
          </a:r>
          <a:endParaRPr lang="zh-CN" altLang="en-US" sz="600" kern="1200" dirty="0"/>
        </a:p>
      </dsp:txBody>
      <dsp:txXfrm>
        <a:off x="819650" y="3622740"/>
        <a:ext cx="526829" cy="272769"/>
      </dsp:txXfrm>
    </dsp:sp>
    <dsp:sp modelId="{986EB1FF-2E6E-42B3-9B8A-07AA20004248}">
      <dsp:nvSpPr>
        <dsp:cNvPr id="0" name=""/>
        <dsp:cNvSpPr/>
      </dsp:nvSpPr>
      <dsp:spPr>
        <a:xfrm>
          <a:off x="925016" y="3834893"/>
          <a:ext cx="474146" cy="9092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25016" y="3834893"/>
        <a:ext cx="474146" cy="90923"/>
      </dsp:txXfrm>
    </dsp:sp>
    <dsp:sp modelId="{81357969-8C6B-4F74-BBFC-85AACD3A8198}">
      <dsp:nvSpPr>
        <dsp:cNvPr id="0" name=""/>
        <dsp:cNvSpPr/>
      </dsp:nvSpPr>
      <dsp:spPr>
        <a:xfrm>
          <a:off x="1526455" y="3622740"/>
          <a:ext cx="526829" cy="272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 err="1"/>
            <a:t>Sword&amp;Shield</a:t>
          </a:r>
          <a:endParaRPr lang="zh-CN" altLang="en-US" sz="600" kern="1200" dirty="0"/>
        </a:p>
      </dsp:txBody>
      <dsp:txXfrm>
        <a:off x="1526455" y="3622740"/>
        <a:ext cx="526829" cy="272769"/>
      </dsp:txXfrm>
    </dsp:sp>
    <dsp:sp modelId="{8A6A24EC-3500-480B-8604-513FF076B615}">
      <dsp:nvSpPr>
        <dsp:cNvPr id="0" name=""/>
        <dsp:cNvSpPr/>
      </dsp:nvSpPr>
      <dsp:spPr>
        <a:xfrm>
          <a:off x="1631821" y="3834893"/>
          <a:ext cx="474146" cy="9092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31821" y="3834893"/>
        <a:ext cx="474146" cy="90923"/>
      </dsp:txXfrm>
    </dsp:sp>
    <dsp:sp modelId="{1B5CC789-EB36-4DBF-9D28-119274673512}">
      <dsp:nvSpPr>
        <dsp:cNvPr id="0" name=""/>
        <dsp:cNvSpPr/>
      </dsp:nvSpPr>
      <dsp:spPr>
        <a:xfrm>
          <a:off x="2233260" y="3622740"/>
          <a:ext cx="526829" cy="272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/>
            <a:t>Long Knife</a:t>
          </a:r>
          <a:endParaRPr lang="zh-CN" altLang="en-US" sz="600" kern="1200" dirty="0"/>
        </a:p>
      </dsp:txBody>
      <dsp:txXfrm>
        <a:off x="2233260" y="3622740"/>
        <a:ext cx="526829" cy="272769"/>
      </dsp:txXfrm>
    </dsp:sp>
    <dsp:sp modelId="{84C5F84E-A3C6-4D0B-A5A0-C16F4982029A}">
      <dsp:nvSpPr>
        <dsp:cNvPr id="0" name=""/>
        <dsp:cNvSpPr/>
      </dsp:nvSpPr>
      <dsp:spPr>
        <a:xfrm>
          <a:off x="2338626" y="3834893"/>
          <a:ext cx="474146" cy="9092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338626" y="3834893"/>
        <a:ext cx="474146" cy="90923"/>
      </dsp:txXfrm>
    </dsp:sp>
    <dsp:sp modelId="{BB5B6E53-7AEA-4354-B80F-008E2EF7A38E}">
      <dsp:nvSpPr>
        <dsp:cNvPr id="0" name=""/>
        <dsp:cNvSpPr/>
      </dsp:nvSpPr>
      <dsp:spPr>
        <a:xfrm>
          <a:off x="2940065" y="3622740"/>
          <a:ext cx="526829" cy="272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/>
            <a:t>Spear</a:t>
          </a:r>
          <a:endParaRPr lang="zh-CN" altLang="en-US" sz="600" kern="1200" dirty="0"/>
        </a:p>
      </dsp:txBody>
      <dsp:txXfrm>
        <a:off x="2940065" y="3622740"/>
        <a:ext cx="526829" cy="272769"/>
      </dsp:txXfrm>
    </dsp:sp>
    <dsp:sp modelId="{4EC58F31-A9DE-4808-867F-DEC11D179F3B}">
      <dsp:nvSpPr>
        <dsp:cNvPr id="0" name=""/>
        <dsp:cNvSpPr/>
      </dsp:nvSpPr>
      <dsp:spPr>
        <a:xfrm>
          <a:off x="3045431" y="3834893"/>
          <a:ext cx="474146" cy="9092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/>
            <a:t>Deadly thrust</a:t>
          </a:r>
          <a:endParaRPr lang="zh-CN" altLang="en-US" sz="500" kern="1200" dirty="0"/>
        </a:p>
      </dsp:txBody>
      <dsp:txXfrm>
        <a:off x="3045431" y="3834893"/>
        <a:ext cx="474146" cy="90923"/>
      </dsp:txXfrm>
    </dsp:sp>
    <dsp:sp modelId="{07C452CE-F437-4161-9460-79B32DC2D10E}">
      <dsp:nvSpPr>
        <dsp:cNvPr id="0" name=""/>
        <dsp:cNvSpPr/>
      </dsp:nvSpPr>
      <dsp:spPr>
        <a:xfrm>
          <a:off x="3646870" y="3622740"/>
          <a:ext cx="526829" cy="272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/>
            <a:t>Range Weapon</a:t>
          </a:r>
          <a:endParaRPr lang="zh-CN" altLang="en-US" sz="600" kern="1200" dirty="0"/>
        </a:p>
      </dsp:txBody>
      <dsp:txXfrm>
        <a:off x="3646870" y="3622740"/>
        <a:ext cx="526829" cy="272769"/>
      </dsp:txXfrm>
    </dsp:sp>
    <dsp:sp modelId="{9F11B797-D862-481E-B622-31DC3AD2191C}">
      <dsp:nvSpPr>
        <dsp:cNvPr id="0" name=""/>
        <dsp:cNvSpPr/>
      </dsp:nvSpPr>
      <dsp:spPr>
        <a:xfrm>
          <a:off x="3759049" y="3854601"/>
          <a:ext cx="474146" cy="2900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 err="1"/>
            <a:t>Uaually</a:t>
          </a:r>
          <a:r>
            <a:rPr lang="en-US" altLang="zh-CN" sz="600" kern="1200" dirty="0"/>
            <a:t> weak in close combat</a:t>
          </a:r>
          <a:endParaRPr lang="zh-CN" altLang="en-US" sz="600" kern="1200" dirty="0"/>
        </a:p>
      </dsp:txBody>
      <dsp:txXfrm>
        <a:off x="3759049" y="3854601"/>
        <a:ext cx="474146" cy="290060"/>
      </dsp:txXfrm>
    </dsp:sp>
    <dsp:sp modelId="{FCA26F92-9566-4070-B414-282AA65DBFF1}">
      <dsp:nvSpPr>
        <dsp:cNvPr id="0" name=""/>
        <dsp:cNvSpPr/>
      </dsp:nvSpPr>
      <dsp:spPr>
        <a:xfrm>
          <a:off x="5062073" y="3192371"/>
          <a:ext cx="526829" cy="272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/>
            <a:t>Huge</a:t>
          </a:r>
        </a:p>
      </dsp:txBody>
      <dsp:txXfrm>
        <a:off x="5062073" y="3192371"/>
        <a:ext cx="526829" cy="272769"/>
      </dsp:txXfrm>
    </dsp:sp>
    <dsp:sp modelId="{2F024A5B-55AE-4C12-8700-F395D90ED72B}">
      <dsp:nvSpPr>
        <dsp:cNvPr id="0" name=""/>
        <dsp:cNvSpPr/>
      </dsp:nvSpPr>
      <dsp:spPr>
        <a:xfrm>
          <a:off x="5167439" y="3359844"/>
          <a:ext cx="474146" cy="18028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/>
            <a:t>Usually slow and hard to stop</a:t>
          </a:r>
          <a:endParaRPr lang="zh-CN" altLang="en-US" sz="500" kern="1200" dirty="0"/>
        </a:p>
      </dsp:txBody>
      <dsp:txXfrm>
        <a:off x="5167439" y="3359844"/>
        <a:ext cx="474146" cy="180283"/>
      </dsp:txXfrm>
    </dsp:sp>
    <dsp:sp modelId="{B56C7A8C-AB53-4F73-B03D-3A3D50DD2DB4}">
      <dsp:nvSpPr>
        <dsp:cNvPr id="0" name=""/>
        <dsp:cNvSpPr/>
      </dsp:nvSpPr>
      <dsp:spPr>
        <a:xfrm>
          <a:off x="4353675" y="3667420"/>
          <a:ext cx="526829" cy="272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/>
            <a:t>Bare hands</a:t>
          </a:r>
          <a:endParaRPr lang="zh-CN" altLang="en-US" sz="600" kern="1200" dirty="0"/>
        </a:p>
      </dsp:txBody>
      <dsp:txXfrm>
        <a:off x="4353675" y="3667420"/>
        <a:ext cx="526829" cy="272769"/>
      </dsp:txXfrm>
    </dsp:sp>
    <dsp:sp modelId="{9B938548-3B4C-4718-ABC0-257A1E6BB614}">
      <dsp:nvSpPr>
        <dsp:cNvPr id="0" name=""/>
        <dsp:cNvSpPr/>
      </dsp:nvSpPr>
      <dsp:spPr>
        <a:xfrm>
          <a:off x="4455855" y="3824447"/>
          <a:ext cx="480519" cy="20117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/>
            <a:t>Clumsy but strong</a:t>
          </a:r>
          <a:endParaRPr lang="zh-CN" altLang="en-US" sz="600" kern="1200" dirty="0"/>
        </a:p>
      </dsp:txBody>
      <dsp:txXfrm>
        <a:off x="4455855" y="3824447"/>
        <a:ext cx="480519" cy="201176"/>
      </dsp:txXfrm>
    </dsp:sp>
    <dsp:sp modelId="{DD70320A-6CEF-4330-B5A7-3715665B61B2}">
      <dsp:nvSpPr>
        <dsp:cNvPr id="0" name=""/>
        <dsp:cNvSpPr/>
      </dsp:nvSpPr>
      <dsp:spPr>
        <a:xfrm>
          <a:off x="5063666" y="3667420"/>
          <a:ext cx="526829" cy="272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/>
            <a:t>Sword</a:t>
          </a:r>
          <a:endParaRPr lang="zh-CN" altLang="en-US" sz="600" kern="1200" dirty="0"/>
        </a:p>
      </dsp:txBody>
      <dsp:txXfrm>
        <a:off x="5063666" y="3667420"/>
        <a:ext cx="526829" cy="272769"/>
      </dsp:txXfrm>
    </dsp:sp>
    <dsp:sp modelId="{CCBE1A44-65FD-40F4-A67A-21EEA904F47A}">
      <dsp:nvSpPr>
        <dsp:cNvPr id="0" name=""/>
        <dsp:cNvSpPr/>
      </dsp:nvSpPr>
      <dsp:spPr>
        <a:xfrm>
          <a:off x="5169032" y="3879574"/>
          <a:ext cx="474146" cy="9092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69032" y="3879574"/>
        <a:ext cx="474146" cy="90923"/>
      </dsp:txXfrm>
    </dsp:sp>
    <dsp:sp modelId="{1C06F772-0040-4333-B02B-5B83BF0B1377}">
      <dsp:nvSpPr>
        <dsp:cNvPr id="0" name=""/>
        <dsp:cNvSpPr/>
      </dsp:nvSpPr>
      <dsp:spPr>
        <a:xfrm>
          <a:off x="5770471" y="3667420"/>
          <a:ext cx="526829" cy="272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/>
            <a:t>Mace</a:t>
          </a:r>
          <a:endParaRPr lang="zh-CN" altLang="en-US" sz="600" kern="1200" dirty="0"/>
        </a:p>
      </dsp:txBody>
      <dsp:txXfrm>
        <a:off x="5770471" y="3667420"/>
        <a:ext cx="526829" cy="272769"/>
      </dsp:txXfrm>
    </dsp:sp>
    <dsp:sp modelId="{99AFCA60-67E9-4BDA-8DCC-BF67AB1A2480}">
      <dsp:nvSpPr>
        <dsp:cNvPr id="0" name=""/>
        <dsp:cNvSpPr/>
      </dsp:nvSpPr>
      <dsp:spPr>
        <a:xfrm>
          <a:off x="5875837" y="3879574"/>
          <a:ext cx="474146" cy="9092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875837" y="3879574"/>
        <a:ext cx="474146" cy="90923"/>
      </dsp:txXfrm>
    </dsp:sp>
    <dsp:sp modelId="{8D96352B-42E6-49F8-94B6-D44D84B30B2F}">
      <dsp:nvSpPr>
        <dsp:cNvPr id="0" name=""/>
        <dsp:cNvSpPr/>
      </dsp:nvSpPr>
      <dsp:spPr>
        <a:xfrm>
          <a:off x="7575995" y="2762002"/>
          <a:ext cx="526829" cy="272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/>
            <a:t>Humanoid </a:t>
          </a:r>
          <a:endParaRPr lang="zh-CN" altLang="en-US" sz="600" kern="1200" dirty="0"/>
        </a:p>
      </dsp:txBody>
      <dsp:txXfrm>
        <a:off x="7575995" y="2762002"/>
        <a:ext cx="526829" cy="272769"/>
      </dsp:txXfrm>
    </dsp:sp>
    <dsp:sp modelId="{897E924B-D575-4B3B-876A-6BDD66CB44FF}">
      <dsp:nvSpPr>
        <dsp:cNvPr id="0" name=""/>
        <dsp:cNvSpPr/>
      </dsp:nvSpPr>
      <dsp:spPr>
        <a:xfrm>
          <a:off x="7681360" y="2974155"/>
          <a:ext cx="474146" cy="9092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681360" y="2974155"/>
        <a:ext cx="474146" cy="90923"/>
      </dsp:txXfrm>
    </dsp:sp>
    <dsp:sp modelId="{61DAFB40-2ACC-45C8-A732-908EF24ECCDB}">
      <dsp:nvSpPr>
        <dsp:cNvPr id="0" name=""/>
        <dsp:cNvSpPr/>
      </dsp:nvSpPr>
      <dsp:spPr>
        <a:xfrm>
          <a:off x="6880659" y="3174196"/>
          <a:ext cx="526829" cy="272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/>
            <a:t>Normal size</a:t>
          </a:r>
          <a:endParaRPr lang="zh-CN" altLang="en-US" sz="600" kern="1200" dirty="0"/>
        </a:p>
      </dsp:txBody>
      <dsp:txXfrm>
        <a:off x="6880659" y="3174196"/>
        <a:ext cx="526829" cy="272769"/>
      </dsp:txXfrm>
    </dsp:sp>
    <dsp:sp modelId="{9266F826-77A3-41D8-9A4E-FA5809CFE904}">
      <dsp:nvSpPr>
        <dsp:cNvPr id="0" name=""/>
        <dsp:cNvSpPr/>
      </dsp:nvSpPr>
      <dsp:spPr>
        <a:xfrm>
          <a:off x="6936044" y="3404524"/>
          <a:ext cx="474146" cy="9092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936044" y="3404524"/>
        <a:ext cx="474146" cy="90923"/>
      </dsp:txXfrm>
    </dsp:sp>
    <dsp:sp modelId="{4CE43F11-F339-48D9-A059-F6B12BD9E9A0}">
      <dsp:nvSpPr>
        <dsp:cNvPr id="0" name=""/>
        <dsp:cNvSpPr/>
      </dsp:nvSpPr>
      <dsp:spPr>
        <a:xfrm>
          <a:off x="6477276" y="3622740"/>
          <a:ext cx="526829" cy="272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/>
            <a:t>Monkey</a:t>
          </a:r>
          <a:endParaRPr lang="zh-CN" altLang="en-US" sz="600" kern="1200" dirty="0"/>
        </a:p>
      </dsp:txBody>
      <dsp:txXfrm>
        <a:off x="6477276" y="3622740"/>
        <a:ext cx="526829" cy="272769"/>
      </dsp:txXfrm>
    </dsp:sp>
    <dsp:sp modelId="{620A599D-D04D-4A44-B699-4477FB1020C9}">
      <dsp:nvSpPr>
        <dsp:cNvPr id="0" name=""/>
        <dsp:cNvSpPr/>
      </dsp:nvSpPr>
      <dsp:spPr>
        <a:xfrm>
          <a:off x="6582642" y="3834893"/>
          <a:ext cx="474146" cy="9092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82642" y="3834893"/>
        <a:ext cx="474146" cy="90923"/>
      </dsp:txXfrm>
    </dsp:sp>
    <dsp:sp modelId="{1082037C-C296-4D09-846C-9036947DC530}">
      <dsp:nvSpPr>
        <dsp:cNvPr id="0" name=""/>
        <dsp:cNvSpPr/>
      </dsp:nvSpPr>
      <dsp:spPr>
        <a:xfrm>
          <a:off x="7184081" y="3622740"/>
          <a:ext cx="526829" cy="272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/>
            <a:t>Centipede Clan</a:t>
          </a:r>
          <a:endParaRPr lang="zh-CN" altLang="en-US" sz="600" kern="1200" dirty="0"/>
        </a:p>
      </dsp:txBody>
      <dsp:txXfrm>
        <a:off x="7184081" y="3622740"/>
        <a:ext cx="526829" cy="272769"/>
      </dsp:txXfrm>
    </dsp:sp>
    <dsp:sp modelId="{E21CEA8B-9446-405D-BD6F-4D96522D53E5}">
      <dsp:nvSpPr>
        <dsp:cNvPr id="0" name=""/>
        <dsp:cNvSpPr/>
      </dsp:nvSpPr>
      <dsp:spPr>
        <a:xfrm>
          <a:off x="7289447" y="3834893"/>
          <a:ext cx="474146" cy="9092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/>
            <a:t>Long Claws </a:t>
          </a:r>
          <a:endParaRPr lang="zh-CN" altLang="en-US" sz="500" kern="1200" dirty="0"/>
        </a:p>
      </dsp:txBody>
      <dsp:txXfrm>
        <a:off x="7289447" y="3834893"/>
        <a:ext cx="474146" cy="90923"/>
      </dsp:txXfrm>
    </dsp:sp>
    <dsp:sp modelId="{B89376A8-16AB-4C54-8DF4-63AA92BF0942}">
      <dsp:nvSpPr>
        <dsp:cNvPr id="0" name=""/>
        <dsp:cNvSpPr/>
      </dsp:nvSpPr>
      <dsp:spPr>
        <a:xfrm>
          <a:off x="8321311" y="3192371"/>
          <a:ext cx="526829" cy="272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/>
            <a:t>Huge</a:t>
          </a:r>
          <a:endParaRPr lang="zh-CN" altLang="en-US" sz="600" kern="1200" dirty="0"/>
        </a:p>
      </dsp:txBody>
      <dsp:txXfrm>
        <a:off x="8321311" y="3192371"/>
        <a:ext cx="526829" cy="272769"/>
      </dsp:txXfrm>
    </dsp:sp>
    <dsp:sp modelId="{76F73C60-D6CF-41AF-AE50-B6020B8B5FA2}">
      <dsp:nvSpPr>
        <dsp:cNvPr id="0" name=""/>
        <dsp:cNvSpPr/>
      </dsp:nvSpPr>
      <dsp:spPr>
        <a:xfrm>
          <a:off x="8426676" y="3404524"/>
          <a:ext cx="474146" cy="9092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426676" y="3404524"/>
        <a:ext cx="474146" cy="90923"/>
      </dsp:txXfrm>
    </dsp:sp>
    <dsp:sp modelId="{8A815088-3E61-47A5-8DE8-F8EF3C896299}">
      <dsp:nvSpPr>
        <dsp:cNvPr id="0" name=""/>
        <dsp:cNvSpPr/>
      </dsp:nvSpPr>
      <dsp:spPr>
        <a:xfrm>
          <a:off x="7908717" y="3622740"/>
          <a:ext cx="526829" cy="272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/>
            <a:t>Guardian Ape</a:t>
          </a:r>
          <a:endParaRPr lang="zh-CN" altLang="en-US" sz="600" kern="1200" dirty="0"/>
        </a:p>
      </dsp:txBody>
      <dsp:txXfrm>
        <a:off x="7908717" y="3622740"/>
        <a:ext cx="526829" cy="272769"/>
      </dsp:txXfrm>
    </dsp:sp>
    <dsp:sp modelId="{E6EF40D8-0A13-4382-86EF-C6767F197157}">
      <dsp:nvSpPr>
        <dsp:cNvPr id="0" name=""/>
        <dsp:cNvSpPr/>
      </dsp:nvSpPr>
      <dsp:spPr>
        <a:xfrm>
          <a:off x="7890886" y="3809283"/>
          <a:ext cx="720541" cy="14214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/>
            <a:t>Unpredictable beast</a:t>
          </a:r>
          <a:endParaRPr lang="zh-CN" altLang="en-US" sz="600" kern="1200" dirty="0"/>
        </a:p>
      </dsp:txBody>
      <dsp:txXfrm>
        <a:off x="7890886" y="3809283"/>
        <a:ext cx="720541" cy="142142"/>
      </dsp:txXfrm>
    </dsp:sp>
    <dsp:sp modelId="{54839A6E-4F20-4ED2-B7AA-79AF35538DBB}">
      <dsp:nvSpPr>
        <dsp:cNvPr id="0" name=""/>
        <dsp:cNvSpPr/>
      </dsp:nvSpPr>
      <dsp:spPr>
        <a:xfrm>
          <a:off x="8738720" y="3622740"/>
          <a:ext cx="526829" cy="272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/>
            <a:t>Demon</a:t>
          </a:r>
          <a:endParaRPr lang="zh-CN" altLang="en-US" sz="600" kern="1200" dirty="0"/>
        </a:p>
      </dsp:txBody>
      <dsp:txXfrm>
        <a:off x="8738720" y="3622740"/>
        <a:ext cx="526829" cy="272769"/>
      </dsp:txXfrm>
    </dsp:sp>
    <dsp:sp modelId="{A2169E75-924E-47C1-A346-3CF25D970359}">
      <dsp:nvSpPr>
        <dsp:cNvPr id="0" name=""/>
        <dsp:cNvSpPr/>
      </dsp:nvSpPr>
      <dsp:spPr>
        <a:xfrm>
          <a:off x="8835983" y="3810410"/>
          <a:ext cx="500177" cy="23813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/>
            <a:t>Like something from </a:t>
          </a:r>
          <a:r>
            <a:rPr lang="en-US" altLang="zh-CN" sz="500" kern="1200" dirty="0" err="1"/>
            <a:t>DarkSouls</a:t>
          </a:r>
          <a:endParaRPr lang="zh-CN" altLang="en-US" sz="500" kern="1200" dirty="0"/>
        </a:p>
      </dsp:txBody>
      <dsp:txXfrm>
        <a:off x="8835983" y="3810410"/>
        <a:ext cx="500177" cy="238137"/>
      </dsp:txXfrm>
    </dsp:sp>
    <dsp:sp modelId="{57D08901-DA02-4262-AB88-488D3A10BA7B}">
      <dsp:nvSpPr>
        <dsp:cNvPr id="0" name=""/>
        <dsp:cNvSpPr/>
      </dsp:nvSpPr>
      <dsp:spPr>
        <a:xfrm>
          <a:off x="10096964" y="2762002"/>
          <a:ext cx="526829" cy="272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/>
            <a:t>Other</a:t>
          </a:r>
          <a:endParaRPr lang="zh-CN" altLang="en-US" sz="600" kern="1200" dirty="0"/>
        </a:p>
      </dsp:txBody>
      <dsp:txXfrm>
        <a:off x="10096964" y="2762002"/>
        <a:ext cx="526829" cy="272769"/>
      </dsp:txXfrm>
    </dsp:sp>
    <dsp:sp modelId="{CA7EF8CF-A7EC-4F18-A2AD-1E9E90DD9505}">
      <dsp:nvSpPr>
        <dsp:cNvPr id="0" name=""/>
        <dsp:cNvSpPr/>
      </dsp:nvSpPr>
      <dsp:spPr>
        <a:xfrm>
          <a:off x="10202330" y="2974155"/>
          <a:ext cx="474146" cy="9092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0202330" y="2974155"/>
        <a:ext cx="474146" cy="90923"/>
      </dsp:txXfrm>
    </dsp:sp>
    <dsp:sp modelId="{1A490528-C2D8-4D88-B6F4-E50D87E6D670}">
      <dsp:nvSpPr>
        <dsp:cNvPr id="0" name=""/>
        <dsp:cNvSpPr/>
      </dsp:nvSpPr>
      <dsp:spPr>
        <a:xfrm>
          <a:off x="9028115" y="3192371"/>
          <a:ext cx="526829" cy="272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/>
            <a:t>Bull</a:t>
          </a:r>
          <a:endParaRPr lang="zh-CN" altLang="en-US" sz="600" kern="1200" dirty="0"/>
        </a:p>
      </dsp:txBody>
      <dsp:txXfrm>
        <a:off x="9028115" y="3192371"/>
        <a:ext cx="526829" cy="272769"/>
      </dsp:txXfrm>
    </dsp:sp>
    <dsp:sp modelId="{42FD950E-A018-4589-9C5C-7237C39D614B}">
      <dsp:nvSpPr>
        <dsp:cNvPr id="0" name=""/>
        <dsp:cNvSpPr/>
      </dsp:nvSpPr>
      <dsp:spPr>
        <a:xfrm>
          <a:off x="9116199" y="3338427"/>
          <a:ext cx="508712" cy="22311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/>
            <a:t>Furious and destructive</a:t>
          </a:r>
          <a:endParaRPr lang="zh-CN" altLang="en-US" sz="600" kern="1200" dirty="0"/>
        </a:p>
      </dsp:txBody>
      <dsp:txXfrm>
        <a:off x="9116199" y="3338427"/>
        <a:ext cx="508712" cy="223116"/>
      </dsp:txXfrm>
    </dsp:sp>
    <dsp:sp modelId="{2867CE2D-F948-4C15-A78E-72262ECD7777}">
      <dsp:nvSpPr>
        <dsp:cNvPr id="0" name=""/>
        <dsp:cNvSpPr/>
      </dsp:nvSpPr>
      <dsp:spPr>
        <a:xfrm>
          <a:off x="9752203" y="3192371"/>
          <a:ext cx="526829" cy="272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/>
            <a:t>Wolf</a:t>
          </a:r>
          <a:endParaRPr lang="zh-CN" altLang="en-US" sz="600" kern="1200" dirty="0"/>
        </a:p>
      </dsp:txBody>
      <dsp:txXfrm>
        <a:off x="9752203" y="3192371"/>
        <a:ext cx="526829" cy="272769"/>
      </dsp:txXfrm>
    </dsp:sp>
    <dsp:sp modelId="{56353CF4-8564-4628-BC16-65865F15B7B9}">
      <dsp:nvSpPr>
        <dsp:cNvPr id="0" name=""/>
        <dsp:cNvSpPr/>
      </dsp:nvSpPr>
      <dsp:spPr>
        <a:xfrm>
          <a:off x="9857569" y="3404524"/>
          <a:ext cx="474146" cy="9092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/>
            <a:t>Attack in packs</a:t>
          </a:r>
          <a:endParaRPr lang="zh-CN" altLang="en-US" sz="500" kern="1200" dirty="0"/>
        </a:p>
      </dsp:txBody>
      <dsp:txXfrm>
        <a:off x="9857569" y="3404524"/>
        <a:ext cx="474146" cy="90923"/>
      </dsp:txXfrm>
    </dsp:sp>
    <dsp:sp modelId="{CF6A2112-3ED1-4ECB-BCBF-B48EA2D50A54}">
      <dsp:nvSpPr>
        <dsp:cNvPr id="0" name=""/>
        <dsp:cNvSpPr/>
      </dsp:nvSpPr>
      <dsp:spPr>
        <a:xfrm>
          <a:off x="10459008" y="3192371"/>
          <a:ext cx="526829" cy="272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/>
            <a:t>Lizard</a:t>
          </a:r>
          <a:endParaRPr lang="zh-CN" altLang="en-US" sz="600" kern="1200" dirty="0"/>
        </a:p>
      </dsp:txBody>
      <dsp:txXfrm>
        <a:off x="10459008" y="3192371"/>
        <a:ext cx="526829" cy="272769"/>
      </dsp:txXfrm>
    </dsp:sp>
    <dsp:sp modelId="{43EB7ADC-7C9C-4463-A4B2-D7951316C49E}">
      <dsp:nvSpPr>
        <dsp:cNvPr id="0" name=""/>
        <dsp:cNvSpPr/>
      </dsp:nvSpPr>
      <dsp:spPr>
        <a:xfrm>
          <a:off x="10564374" y="3404524"/>
          <a:ext cx="474146" cy="9092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/>
            <a:t>poisonous</a:t>
          </a:r>
          <a:endParaRPr lang="zh-CN" altLang="en-US" sz="500" kern="1200" dirty="0"/>
        </a:p>
      </dsp:txBody>
      <dsp:txXfrm>
        <a:off x="10564374" y="3404524"/>
        <a:ext cx="474146" cy="90923"/>
      </dsp:txXfrm>
    </dsp:sp>
    <dsp:sp modelId="{000F64E6-2183-4ED7-829F-C8992C158523}">
      <dsp:nvSpPr>
        <dsp:cNvPr id="0" name=""/>
        <dsp:cNvSpPr/>
      </dsp:nvSpPr>
      <dsp:spPr>
        <a:xfrm>
          <a:off x="11165813" y="3192371"/>
          <a:ext cx="526829" cy="2727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49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" kern="1200" dirty="0"/>
            <a:t>Fish</a:t>
          </a:r>
          <a:endParaRPr lang="zh-CN" altLang="en-US" sz="600" kern="1200" dirty="0"/>
        </a:p>
      </dsp:txBody>
      <dsp:txXfrm>
        <a:off x="11165813" y="3192371"/>
        <a:ext cx="526829" cy="272769"/>
      </dsp:txXfrm>
    </dsp:sp>
    <dsp:sp modelId="{93963538-B2DA-464C-A3C3-C33C9F137145}">
      <dsp:nvSpPr>
        <dsp:cNvPr id="0" name=""/>
        <dsp:cNvSpPr/>
      </dsp:nvSpPr>
      <dsp:spPr>
        <a:xfrm>
          <a:off x="11271179" y="3404524"/>
          <a:ext cx="474146" cy="9092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271179" y="3404524"/>
        <a:ext cx="474146" cy="90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4111C-CCBF-4DCC-BEDD-96E5E798FA7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345C4-DFA6-4912-BB3D-5CA25A463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50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“</a:t>
            </a:r>
            <a:r>
              <a:rPr lang="en-US" altLang="zh-CN" dirty="0"/>
              <a:t>+</a:t>
            </a:r>
            <a:r>
              <a:rPr lang="zh-CN" altLang="en-US" dirty="0"/>
              <a:t>”</a:t>
            </a:r>
            <a:r>
              <a:rPr lang="en-US" altLang="zh-CN" dirty="0"/>
              <a:t>means having a positive effect on something, or helping the progress/development of it</a:t>
            </a:r>
          </a:p>
          <a:p>
            <a:r>
              <a:rPr lang="en-US" altLang="zh-CN" dirty="0"/>
              <a:t>“-”means consuming something,  making it more challenging or counteracting its influence on players’ experience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345C4-DFA6-4912-BB3D-5CA25A4639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38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345C4-DFA6-4912-BB3D-5CA25A4639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82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6EF7D-7211-469B-B28D-4E1714DDB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EF6BE7-40D6-46BF-BA25-CD2CA66A3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DD596-49F6-45C0-A089-8554A132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4A1A-D9C2-451A-9E20-9727A6F837E6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0E222-CC25-4F98-96CA-7563BEFA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A573E-EC33-42C1-AF8D-601F2144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2116-ABCC-401B-A1E8-169A463F1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0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F74ED-ACF1-4A54-94A8-DCAA4809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D7BC95-5DC6-48F5-A1EB-B3871FA4D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01889-4CF4-4A57-B98E-FEE61B76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4A1A-D9C2-451A-9E20-9727A6F837E6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501555-F030-4585-941E-F51318EA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F57EF-EFC5-4EA2-9ED6-A226EF9E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2116-ABCC-401B-A1E8-169A463F1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73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6F76A1-730A-4A03-836B-37E5AF07B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C61B44-F7AB-4E29-A53D-CD5ED3E36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9B709-33A6-4783-91E7-5F963851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4A1A-D9C2-451A-9E20-9727A6F837E6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98B53-EF93-4716-ACB7-A56D7FF5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77B16-7867-43AC-8028-7E3D1417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2116-ABCC-401B-A1E8-169A463F1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49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72076-09BD-4E3B-AEAF-7D44E945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1FC07-E385-41AB-82F9-BDD464F5D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51151-3130-435F-B449-6B8D129C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4A1A-D9C2-451A-9E20-9727A6F837E6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40216-AE91-4DDD-8604-29F91C88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E9EDF-356C-444E-9114-1C27173A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2116-ABCC-401B-A1E8-169A463F1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79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8F05D-486F-4377-96D7-EC14131CD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B286E-E82B-4A90-A178-D3B33F6B8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3B626-109E-4799-96DD-D4E596EC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4A1A-D9C2-451A-9E20-9727A6F837E6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999E7-0987-4BD0-BF5C-8CFF0644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EF96C-DC2F-4C42-B545-23EE9CFE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2116-ABCC-401B-A1E8-169A463F1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92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ABCF5-29A4-4152-B24F-E1645A34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33770-3401-4AA8-A6B3-9D53C6B11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EA7776-58C0-4AA7-A888-ACBD93DA0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5D665E-ADFC-4E45-A7C9-7F4C52D5C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4A1A-D9C2-451A-9E20-9727A6F837E6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88DD72-EFEB-4F07-B81F-B8859137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047985-85D2-4939-929B-6C9867AA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2116-ABCC-401B-A1E8-169A463F1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23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234AE-6B0A-4C36-9F0B-990CABAC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4A096-71D0-4CA7-B42F-818B6CCBD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2E7FBE-12A0-43A2-9A2C-E71BE5E9F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DA1E7E-3A3E-42C1-8033-401800837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44548E-E779-49F2-A042-9E25ADA45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2BE723-AE8D-4BB6-9F11-2DABF927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4A1A-D9C2-451A-9E20-9727A6F837E6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E7B174-7252-40E1-B48D-EC50ED41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DE34D4-8CD0-4D9F-9F72-4EBA91CE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2116-ABCC-401B-A1E8-169A463F1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0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508C6-8046-4848-A820-AE2D79E4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0CF3C3-536D-47F0-9987-4111DB06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4A1A-D9C2-451A-9E20-9727A6F837E6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90C8C0-9ABF-4D85-8512-F0F46CFE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218BBF-B8C7-4DB7-B821-A9505C94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2116-ABCC-401B-A1E8-169A463F1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0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BB7ADD-1DB8-473F-ADB0-5C52DC9C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4A1A-D9C2-451A-9E20-9727A6F837E6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0AF529-2DC7-4FB6-8C22-4A0851F3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29BDF8-2756-4051-826E-A5EB5CE0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2116-ABCC-401B-A1E8-169A463F1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19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68F5F-3BC7-4E16-9AED-23AFB1BB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92E93-E42E-46F6-B0EC-4D3B192C0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64C4FF-A7C6-4A18-9A25-49C2D31D7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95585C-80BF-4E7B-8DFA-3382D5F0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4A1A-D9C2-451A-9E20-9727A6F837E6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7D9BCA-B4AB-4EB6-A7AB-C21F4F0F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89672A-76EB-420F-83C1-C05BD1D2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2116-ABCC-401B-A1E8-169A463F1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45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9361A-6D99-40F1-8C91-C15400B9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93C834-6DD6-42D4-A158-A2A56CE72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D1E9E-F003-4810-8357-8995BB64D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A17B19-706B-48A5-BB75-6BF4F2E9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4A1A-D9C2-451A-9E20-9727A6F837E6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5FBE2B-D6F7-4407-A9D0-D56B12EE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87BB5A-55BB-40D1-BF48-6044DC31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2116-ABCC-401B-A1E8-169A463F1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79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9FF890-FAEC-4491-91C1-A00261CA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A696A4-B65B-42D9-A55B-560D51A07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E1AA6-69BE-4E5A-9278-384749817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74A1A-D9C2-451A-9E20-9727A6F837E6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58571-DA82-48D1-B79C-FAD64FDDD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B753A-81B8-476B-8B09-9E918E8F1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92116-ABCC-401B-A1E8-169A463F1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08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06B42-5700-4781-875F-2BAC4EC52D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Sekiro:Shadow</a:t>
            </a:r>
            <a:r>
              <a:rPr lang="en-US" altLang="zh-CN" dirty="0"/>
              <a:t> Die Twice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C28AEC-0B2C-4CED-99A4-0931E3B1E6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Tear Down</a:t>
            </a:r>
          </a:p>
        </p:txBody>
      </p:sp>
    </p:spTree>
    <p:extLst>
      <p:ext uri="{BB962C8B-B14F-4D97-AF65-F5344CB8AC3E}">
        <p14:creationId xmlns:p14="http://schemas.microsoft.com/office/powerpoint/2010/main" val="163615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711F6B5-32CF-443D-91AF-A7C82E95C0E1}"/>
              </a:ext>
            </a:extLst>
          </p:cNvPr>
          <p:cNvSpPr/>
          <p:nvPr/>
        </p:nvSpPr>
        <p:spPr>
          <a:xfrm>
            <a:off x="183859" y="4676863"/>
            <a:ext cx="11857838" cy="2181137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Character Build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流程图: 终止 7">
            <a:extLst>
              <a:ext uri="{FF2B5EF4-FFF2-40B4-BE49-F238E27FC236}">
                <a16:creationId xmlns:a16="http://schemas.microsoft.com/office/drawing/2014/main" id="{6C95F939-D233-46E1-8C47-59910EB6F086}"/>
              </a:ext>
            </a:extLst>
          </p:cNvPr>
          <p:cNvSpPr/>
          <p:nvPr/>
        </p:nvSpPr>
        <p:spPr>
          <a:xfrm>
            <a:off x="9823508" y="549479"/>
            <a:ext cx="2189527" cy="3137483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Story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BA8377C-E97A-4D2E-8C1F-72400C753D4C}"/>
              </a:ext>
            </a:extLst>
          </p:cNvPr>
          <p:cNvSpPr/>
          <p:nvPr/>
        </p:nvSpPr>
        <p:spPr>
          <a:xfrm>
            <a:off x="511728" y="549478"/>
            <a:ext cx="7331977" cy="313328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Combat System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7E6C0A-9574-40C7-A8C2-F0DE6CE5C676}"/>
              </a:ext>
            </a:extLst>
          </p:cNvPr>
          <p:cNvSpPr/>
          <p:nvPr/>
        </p:nvSpPr>
        <p:spPr>
          <a:xfrm>
            <a:off x="380292" y="5490593"/>
            <a:ext cx="2366395" cy="1233182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Equipment(Prosthetic Tools)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11BC17-6E8B-421F-AC7D-05DD7E3F311F}"/>
              </a:ext>
            </a:extLst>
          </p:cNvPr>
          <p:cNvSpPr/>
          <p:nvPr/>
        </p:nvSpPr>
        <p:spPr>
          <a:xfrm>
            <a:off x="3366429" y="5490593"/>
            <a:ext cx="2366396" cy="1233182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Combat Skills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A917EA-7E9B-416B-913D-087D098C83D6}"/>
              </a:ext>
            </a:extLst>
          </p:cNvPr>
          <p:cNvSpPr/>
          <p:nvPr/>
        </p:nvSpPr>
        <p:spPr>
          <a:xfrm>
            <a:off x="6352568" y="5519955"/>
            <a:ext cx="2366396" cy="1233182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Items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029C28-1C90-40B0-AD62-4781E0420870}"/>
              </a:ext>
            </a:extLst>
          </p:cNvPr>
          <p:cNvSpPr/>
          <p:nvPr/>
        </p:nvSpPr>
        <p:spPr>
          <a:xfrm>
            <a:off x="9445312" y="5519955"/>
            <a:ext cx="2366396" cy="123318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Basic Character Values(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HP,Posture,Attack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Damage,Defense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5A3FE4D5-75AA-4DF9-B11A-B4B4813F2A7E}"/>
              </a:ext>
            </a:extLst>
          </p:cNvPr>
          <p:cNvSpPr/>
          <p:nvPr/>
        </p:nvSpPr>
        <p:spPr>
          <a:xfrm>
            <a:off x="3733101" y="3686961"/>
            <a:ext cx="436227" cy="1170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B7654F0C-00EC-4BEA-A832-C2DF1ACD4D64}"/>
              </a:ext>
            </a:extLst>
          </p:cNvPr>
          <p:cNvSpPr/>
          <p:nvPr/>
        </p:nvSpPr>
        <p:spPr>
          <a:xfrm rot="10800000">
            <a:off x="4941116" y="3594683"/>
            <a:ext cx="436227" cy="117026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4D6EE5F7-5D67-496C-8266-16A6A5C2A220}"/>
              </a:ext>
            </a:extLst>
          </p:cNvPr>
          <p:cNvSpPr/>
          <p:nvPr/>
        </p:nvSpPr>
        <p:spPr>
          <a:xfrm rot="16200000">
            <a:off x="8615493" y="731936"/>
            <a:ext cx="436227" cy="1979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881B3083-D7FF-48F9-876F-C3ECACE4CCDD}"/>
              </a:ext>
            </a:extLst>
          </p:cNvPr>
          <p:cNvSpPr/>
          <p:nvPr/>
        </p:nvSpPr>
        <p:spPr>
          <a:xfrm rot="5400000">
            <a:off x="8615493" y="1344334"/>
            <a:ext cx="436227" cy="197980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DE2422F9-4042-495B-873A-A6B956BCABB4}"/>
              </a:ext>
            </a:extLst>
          </p:cNvPr>
          <p:cNvSpPr/>
          <p:nvPr/>
        </p:nvSpPr>
        <p:spPr>
          <a:xfrm rot="3032162">
            <a:off x="9152050" y="3069761"/>
            <a:ext cx="436227" cy="197980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加号 29">
            <a:extLst>
              <a:ext uri="{FF2B5EF4-FFF2-40B4-BE49-F238E27FC236}">
                <a16:creationId xmlns:a16="http://schemas.microsoft.com/office/drawing/2014/main" id="{E9EF8F37-4F90-4B61-A6C3-5CB7D90A242A}"/>
              </a:ext>
            </a:extLst>
          </p:cNvPr>
          <p:cNvSpPr/>
          <p:nvPr/>
        </p:nvSpPr>
        <p:spPr>
          <a:xfrm>
            <a:off x="8490364" y="1180747"/>
            <a:ext cx="457200" cy="43622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加号 30">
            <a:extLst>
              <a:ext uri="{FF2B5EF4-FFF2-40B4-BE49-F238E27FC236}">
                <a16:creationId xmlns:a16="http://schemas.microsoft.com/office/drawing/2014/main" id="{F637CD5A-07ED-42F7-9AAA-0DAFFDFE576D}"/>
              </a:ext>
            </a:extLst>
          </p:cNvPr>
          <p:cNvSpPr/>
          <p:nvPr/>
        </p:nvSpPr>
        <p:spPr>
          <a:xfrm>
            <a:off x="8912963" y="3594683"/>
            <a:ext cx="457200" cy="436228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加号 31">
            <a:extLst>
              <a:ext uri="{FF2B5EF4-FFF2-40B4-BE49-F238E27FC236}">
                <a16:creationId xmlns:a16="http://schemas.microsoft.com/office/drawing/2014/main" id="{D772776F-EAD5-4C0A-A33B-5814975D1878}"/>
              </a:ext>
            </a:extLst>
          </p:cNvPr>
          <p:cNvSpPr/>
          <p:nvPr/>
        </p:nvSpPr>
        <p:spPr>
          <a:xfrm>
            <a:off x="5288566" y="3961701"/>
            <a:ext cx="457200" cy="436228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减号 32">
            <a:extLst>
              <a:ext uri="{FF2B5EF4-FFF2-40B4-BE49-F238E27FC236}">
                <a16:creationId xmlns:a16="http://schemas.microsoft.com/office/drawing/2014/main" id="{AE66A70C-60A9-4354-8DF2-EDB1E9FF25B0}"/>
              </a:ext>
            </a:extLst>
          </p:cNvPr>
          <p:cNvSpPr/>
          <p:nvPr/>
        </p:nvSpPr>
        <p:spPr>
          <a:xfrm>
            <a:off x="8900181" y="2441467"/>
            <a:ext cx="346728" cy="436227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减号 33">
            <a:extLst>
              <a:ext uri="{FF2B5EF4-FFF2-40B4-BE49-F238E27FC236}">
                <a16:creationId xmlns:a16="http://schemas.microsoft.com/office/drawing/2014/main" id="{510510BD-2952-4E05-9EC4-EABFAA908429}"/>
              </a:ext>
            </a:extLst>
          </p:cNvPr>
          <p:cNvSpPr/>
          <p:nvPr/>
        </p:nvSpPr>
        <p:spPr>
          <a:xfrm>
            <a:off x="3375191" y="3972185"/>
            <a:ext cx="346728" cy="43622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加号 34">
            <a:extLst>
              <a:ext uri="{FF2B5EF4-FFF2-40B4-BE49-F238E27FC236}">
                <a16:creationId xmlns:a16="http://schemas.microsoft.com/office/drawing/2014/main" id="{866C162B-AE39-4B22-A0E4-7ECEE2E6C4E4}"/>
              </a:ext>
            </a:extLst>
          </p:cNvPr>
          <p:cNvSpPr/>
          <p:nvPr/>
        </p:nvSpPr>
        <p:spPr>
          <a:xfrm>
            <a:off x="8323582" y="2441467"/>
            <a:ext cx="457200" cy="436228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1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C7D7F7-8392-493B-AEF3-76776AEC0DAC}"/>
              </a:ext>
            </a:extLst>
          </p:cNvPr>
          <p:cNvSpPr/>
          <p:nvPr/>
        </p:nvSpPr>
        <p:spPr>
          <a:xfrm>
            <a:off x="290945" y="55419"/>
            <a:ext cx="5255492" cy="6659418"/>
          </a:xfrm>
          <a:prstGeom prst="rect">
            <a:avLst/>
          </a:prstGeom>
          <a:solidFill>
            <a:srgbClr val="354B91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PLAYER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B6A12E-F2E6-441D-B8F8-7349A3CBE0E8}"/>
              </a:ext>
            </a:extLst>
          </p:cNvPr>
          <p:cNvSpPr/>
          <p:nvPr/>
        </p:nvSpPr>
        <p:spPr>
          <a:xfrm>
            <a:off x="6645565" y="55419"/>
            <a:ext cx="5255492" cy="6615546"/>
          </a:xfrm>
          <a:prstGeom prst="rect">
            <a:avLst/>
          </a:prstGeom>
          <a:solidFill>
            <a:srgbClr val="AA0606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ENEMY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66F0CD-896C-45BE-BB73-898783F41F55}"/>
              </a:ext>
            </a:extLst>
          </p:cNvPr>
          <p:cNvSpPr/>
          <p:nvPr/>
        </p:nvSpPr>
        <p:spPr>
          <a:xfrm>
            <a:off x="360218" y="692727"/>
            <a:ext cx="2327564" cy="360218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HP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1D2199-9E22-4F09-8FCA-CBFC4D1E3192}"/>
              </a:ext>
            </a:extLst>
          </p:cNvPr>
          <p:cNvSpPr/>
          <p:nvPr/>
        </p:nvSpPr>
        <p:spPr>
          <a:xfrm>
            <a:off x="2918691" y="692727"/>
            <a:ext cx="2327564" cy="36021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Posture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E52C3B-2481-42F6-9D9F-07091D262550}"/>
              </a:ext>
            </a:extLst>
          </p:cNvPr>
          <p:cNvSpPr/>
          <p:nvPr/>
        </p:nvSpPr>
        <p:spPr>
          <a:xfrm>
            <a:off x="6945745" y="692727"/>
            <a:ext cx="2327564" cy="360218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HP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D92353-AFDB-46C2-BC86-98C070BCFA44}"/>
              </a:ext>
            </a:extLst>
          </p:cNvPr>
          <p:cNvSpPr/>
          <p:nvPr/>
        </p:nvSpPr>
        <p:spPr>
          <a:xfrm>
            <a:off x="9504218" y="692727"/>
            <a:ext cx="2327564" cy="36021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Posture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D3F1DC-64BD-42BC-8C67-24219B3B1390}"/>
              </a:ext>
            </a:extLst>
          </p:cNvPr>
          <p:cNvSpPr/>
          <p:nvPr/>
        </p:nvSpPr>
        <p:spPr>
          <a:xfrm>
            <a:off x="360218" y="1154545"/>
            <a:ext cx="4886037" cy="153046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8DD65A-D2BD-43CD-98B5-4F64CFBA7AA1}"/>
              </a:ext>
            </a:extLst>
          </p:cNvPr>
          <p:cNvSpPr/>
          <p:nvPr/>
        </p:nvSpPr>
        <p:spPr>
          <a:xfrm>
            <a:off x="6945745" y="1154544"/>
            <a:ext cx="4886037" cy="15304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81FD4FA9-5472-4542-A056-43534094E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43231"/>
              </p:ext>
            </p:extLst>
          </p:nvPr>
        </p:nvGraphicFramePr>
        <p:xfrm>
          <a:off x="360218" y="1159177"/>
          <a:ext cx="4886036" cy="15304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29164">
                  <a:extLst>
                    <a:ext uri="{9D8B030D-6E8A-4147-A177-3AD203B41FA5}">
                      <a16:colId xmlns:a16="http://schemas.microsoft.com/office/drawing/2014/main" val="1097471953"/>
                    </a:ext>
                  </a:extLst>
                </a:gridCol>
                <a:gridCol w="2456872">
                  <a:extLst>
                    <a:ext uri="{9D8B030D-6E8A-4147-A177-3AD203B41FA5}">
                      <a16:colId xmlns:a16="http://schemas.microsoft.com/office/drawing/2014/main" val="1367109644"/>
                    </a:ext>
                  </a:extLst>
                </a:gridCol>
              </a:tblGrid>
              <a:tr h="786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Simple Attack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Combat Skills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263339"/>
                  </a:ext>
                </a:extLst>
              </a:tr>
              <a:tr h="743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Stealth &amp; </a:t>
                      </a:r>
                      <a:r>
                        <a:rPr lang="en-US" altLang="zh-CN" sz="2000" dirty="0" err="1">
                          <a:solidFill>
                            <a:schemeClr val="bg1"/>
                          </a:solidFill>
                        </a:rPr>
                        <a:t>Assasination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Prosthetic Tools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1774"/>
                  </a:ext>
                </a:extLst>
              </a:tr>
            </a:tbl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18E66A6-BAE2-4B69-A56A-5864947BC9E3}"/>
              </a:ext>
            </a:extLst>
          </p:cNvPr>
          <p:cNvCxnSpPr>
            <a:cxnSpLocks/>
          </p:cNvCxnSpPr>
          <p:nvPr/>
        </p:nvCxnSpPr>
        <p:spPr>
          <a:xfrm>
            <a:off x="2687782" y="725054"/>
            <a:ext cx="23090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3D1A3C2-8B4C-4C25-9F54-77DB1583D17B}"/>
              </a:ext>
            </a:extLst>
          </p:cNvPr>
          <p:cNvCxnSpPr>
            <a:cxnSpLocks/>
          </p:cNvCxnSpPr>
          <p:nvPr/>
        </p:nvCxnSpPr>
        <p:spPr>
          <a:xfrm flipH="1">
            <a:off x="2687782" y="1052945"/>
            <a:ext cx="23091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9682FF4-1896-44D1-8ADF-E764B02A1D1C}"/>
              </a:ext>
            </a:extLst>
          </p:cNvPr>
          <p:cNvCxnSpPr>
            <a:cxnSpLocks/>
          </p:cNvCxnSpPr>
          <p:nvPr/>
        </p:nvCxnSpPr>
        <p:spPr>
          <a:xfrm>
            <a:off x="9273309" y="725054"/>
            <a:ext cx="23090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7C004F0-AD80-4A02-BA28-300F5A60834E}"/>
              </a:ext>
            </a:extLst>
          </p:cNvPr>
          <p:cNvCxnSpPr>
            <a:cxnSpLocks/>
          </p:cNvCxnSpPr>
          <p:nvPr/>
        </p:nvCxnSpPr>
        <p:spPr>
          <a:xfrm flipH="1">
            <a:off x="9273309" y="1052945"/>
            <a:ext cx="23091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C4E13B4-4FB2-4037-A525-9BA9EE08AC64}"/>
              </a:ext>
            </a:extLst>
          </p:cNvPr>
          <p:cNvSpPr/>
          <p:nvPr/>
        </p:nvSpPr>
        <p:spPr>
          <a:xfrm>
            <a:off x="360217" y="2883603"/>
            <a:ext cx="4886037" cy="153046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表格 17">
            <a:extLst>
              <a:ext uri="{FF2B5EF4-FFF2-40B4-BE49-F238E27FC236}">
                <a16:creationId xmlns:a16="http://schemas.microsoft.com/office/drawing/2014/main" id="{DC64B344-312F-4D11-B089-C1AB6E3E3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411616"/>
              </p:ext>
            </p:extLst>
          </p:nvPr>
        </p:nvGraphicFramePr>
        <p:xfrm>
          <a:off x="360217" y="2895150"/>
          <a:ext cx="4886036" cy="15304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29164">
                  <a:extLst>
                    <a:ext uri="{9D8B030D-6E8A-4147-A177-3AD203B41FA5}">
                      <a16:colId xmlns:a16="http://schemas.microsoft.com/office/drawing/2014/main" val="1097471953"/>
                    </a:ext>
                  </a:extLst>
                </a:gridCol>
                <a:gridCol w="2456872">
                  <a:extLst>
                    <a:ext uri="{9D8B030D-6E8A-4147-A177-3AD203B41FA5}">
                      <a16:colId xmlns:a16="http://schemas.microsoft.com/office/drawing/2014/main" val="1367109644"/>
                    </a:ext>
                  </a:extLst>
                </a:gridCol>
              </a:tblGrid>
              <a:tr h="798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Parry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Dodge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263339"/>
                  </a:ext>
                </a:extLst>
              </a:tr>
              <a:tr h="73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Prosthetic Tools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Mikiri</a:t>
                      </a:r>
                      <a:r>
                        <a:rPr lang="en-US" altLang="zh-CN" sz="2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Counter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1774"/>
                  </a:ext>
                </a:extLst>
              </a:tr>
            </a:tbl>
          </a:graphicData>
        </a:graphic>
      </p:graphicFrame>
      <p:graphicFrame>
        <p:nvGraphicFramePr>
          <p:cNvPr id="28" name="表格 17">
            <a:extLst>
              <a:ext uri="{FF2B5EF4-FFF2-40B4-BE49-F238E27FC236}">
                <a16:creationId xmlns:a16="http://schemas.microsoft.com/office/drawing/2014/main" id="{C988E19F-E64C-4E55-ADD5-F7868E109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738902"/>
              </p:ext>
            </p:extLst>
          </p:nvPr>
        </p:nvGraphicFramePr>
        <p:xfrm>
          <a:off x="6945745" y="1166088"/>
          <a:ext cx="4886036" cy="15304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29164">
                  <a:extLst>
                    <a:ext uri="{9D8B030D-6E8A-4147-A177-3AD203B41FA5}">
                      <a16:colId xmlns:a16="http://schemas.microsoft.com/office/drawing/2014/main" val="1097471953"/>
                    </a:ext>
                  </a:extLst>
                </a:gridCol>
                <a:gridCol w="2456872">
                  <a:extLst>
                    <a:ext uri="{9D8B030D-6E8A-4147-A177-3AD203B41FA5}">
                      <a16:colId xmlns:a16="http://schemas.microsoft.com/office/drawing/2014/main" val="1367109644"/>
                    </a:ext>
                  </a:extLst>
                </a:gridCol>
              </a:tblGrid>
              <a:tr h="786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Close Attack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Range Attack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263339"/>
                  </a:ext>
                </a:extLst>
              </a:tr>
              <a:tr h="743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Perilous Attack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Area Attack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1774"/>
                  </a:ext>
                </a:extLst>
              </a:tr>
            </a:tbl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3D159342-9C82-495D-AF53-3B5359F795E2}"/>
              </a:ext>
            </a:extLst>
          </p:cNvPr>
          <p:cNvSpPr/>
          <p:nvPr/>
        </p:nvSpPr>
        <p:spPr>
          <a:xfrm>
            <a:off x="6945744" y="3244976"/>
            <a:ext cx="4886037" cy="76476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3" name="表格 17">
            <a:extLst>
              <a:ext uri="{FF2B5EF4-FFF2-40B4-BE49-F238E27FC236}">
                <a16:creationId xmlns:a16="http://schemas.microsoft.com/office/drawing/2014/main" id="{327FF2EC-64A7-4BD2-AD29-6B70C3D5A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774890"/>
              </p:ext>
            </p:extLst>
          </p:nvPr>
        </p:nvGraphicFramePr>
        <p:xfrm>
          <a:off x="6964218" y="3244280"/>
          <a:ext cx="4876800" cy="7647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13332">
                  <a:extLst>
                    <a:ext uri="{9D8B030D-6E8A-4147-A177-3AD203B41FA5}">
                      <a16:colId xmlns:a16="http://schemas.microsoft.com/office/drawing/2014/main" val="1097471953"/>
                    </a:ext>
                  </a:extLst>
                </a:gridCol>
                <a:gridCol w="1631734">
                  <a:extLst>
                    <a:ext uri="{9D8B030D-6E8A-4147-A177-3AD203B41FA5}">
                      <a16:colId xmlns:a16="http://schemas.microsoft.com/office/drawing/2014/main" val="1367109644"/>
                    </a:ext>
                  </a:extLst>
                </a:gridCol>
                <a:gridCol w="1631734">
                  <a:extLst>
                    <a:ext uri="{9D8B030D-6E8A-4147-A177-3AD203B41FA5}">
                      <a16:colId xmlns:a16="http://schemas.microsoft.com/office/drawing/2014/main" val="4077581274"/>
                    </a:ext>
                  </a:extLst>
                </a:gridCol>
              </a:tblGrid>
              <a:tr h="764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Parry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Dodge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bg1"/>
                          </a:solidFill>
                        </a:rPr>
                        <a:t>Mikiri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 Counter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263339"/>
                  </a:ext>
                </a:extLst>
              </a:tr>
            </a:tbl>
          </a:graphicData>
        </a:graphic>
      </p:graphicFrame>
      <p:sp>
        <p:nvSpPr>
          <p:cNvPr id="34" name="矩形 33">
            <a:extLst>
              <a:ext uri="{FF2B5EF4-FFF2-40B4-BE49-F238E27FC236}">
                <a16:creationId xmlns:a16="http://schemas.microsoft.com/office/drawing/2014/main" id="{16EFAE70-9FD3-4036-9C5D-2FCAB9D5EBD2}"/>
              </a:ext>
            </a:extLst>
          </p:cNvPr>
          <p:cNvSpPr/>
          <p:nvPr/>
        </p:nvSpPr>
        <p:spPr>
          <a:xfrm>
            <a:off x="360216" y="4608028"/>
            <a:ext cx="4886037" cy="193423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表格 17">
            <a:extLst>
              <a:ext uri="{FF2B5EF4-FFF2-40B4-BE49-F238E27FC236}">
                <a16:creationId xmlns:a16="http://schemas.microsoft.com/office/drawing/2014/main" id="{67A68B17-0ED9-469A-A190-1C7501B34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79837"/>
              </p:ext>
            </p:extLst>
          </p:nvPr>
        </p:nvGraphicFramePr>
        <p:xfrm>
          <a:off x="360217" y="4608028"/>
          <a:ext cx="4886036" cy="19342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29164">
                  <a:extLst>
                    <a:ext uri="{9D8B030D-6E8A-4147-A177-3AD203B41FA5}">
                      <a16:colId xmlns:a16="http://schemas.microsoft.com/office/drawing/2014/main" val="1097471953"/>
                    </a:ext>
                  </a:extLst>
                </a:gridCol>
                <a:gridCol w="2456872">
                  <a:extLst>
                    <a:ext uri="{9D8B030D-6E8A-4147-A177-3AD203B41FA5}">
                      <a16:colId xmlns:a16="http://schemas.microsoft.com/office/drawing/2014/main" val="1367109644"/>
                    </a:ext>
                  </a:extLst>
                </a:gridCol>
              </a:tblGrid>
              <a:tr h="6689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Attack buff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Defense buff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263339"/>
                  </a:ext>
                </a:extLst>
              </a:tr>
              <a:tr h="632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Invisible buff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Disturbance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1774"/>
                  </a:ext>
                </a:extLst>
              </a:tr>
              <a:tr h="632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HP recovery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bg1"/>
                          </a:solidFill>
                        </a:rPr>
                        <a:t>Debuff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 removal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618788"/>
                  </a:ext>
                </a:extLst>
              </a:tr>
            </a:tbl>
          </a:graphicData>
        </a:graphic>
      </p:graphicFrame>
      <p:graphicFrame>
        <p:nvGraphicFramePr>
          <p:cNvPr id="40" name="表格 17">
            <a:extLst>
              <a:ext uri="{FF2B5EF4-FFF2-40B4-BE49-F238E27FC236}">
                <a16:creationId xmlns:a16="http://schemas.microsoft.com/office/drawing/2014/main" id="{C4786A7E-4CC5-407A-9798-61CFA86F3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359047"/>
              </p:ext>
            </p:extLst>
          </p:nvPr>
        </p:nvGraphicFramePr>
        <p:xfrm>
          <a:off x="6954981" y="4786285"/>
          <a:ext cx="4876800" cy="91717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24572">
                  <a:extLst>
                    <a:ext uri="{9D8B030D-6E8A-4147-A177-3AD203B41FA5}">
                      <a16:colId xmlns:a16="http://schemas.microsoft.com/office/drawing/2014/main" val="1097471953"/>
                    </a:ext>
                  </a:extLst>
                </a:gridCol>
                <a:gridCol w="2452228">
                  <a:extLst>
                    <a:ext uri="{9D8B030D-6E8A-4147-A177-3AD203B41FA5}">
                      <a16:colId xmlns:a16="http://schemas.microsoft.com/office/drawing/2014/main" val="1367109644"/>
                    </a:ext>
                  </a:extLst>
                </a:gridCol>
              </a:tblGrid>
              <a:tr h="917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bg1"/>
                          </a:solidFill>
                        </a:rPr>
                        <a:t>Debuff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445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Disturbance</a:t>
                      </a:r>
                    </a:p>
                  </a:txBody>
                  <a:tcPr anchor="ctr">
                    <a:solidFill>
                      <a:srgbClr val="39445D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263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95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id="{9444DC58-502D-4373-B8E4-7F8F0A499F4E}"/>
              </a:ext>
            </a:extLst>
          </p:cNvPr>
          <p:cNvSpPr/>
          <p:nvPr/>
        </p:nvSpPr>
        <p:spPr>
          <a:xfrm>
            <a:off x="5070764" y="2484582"/>
            <a:ext cx="2050472" cy="1751563"/>
          </a:xfrm>
          <a:prstGeom prst="diamond">
            <a:avLst/>
          </a:prstGeom>
          <a:solidFill>
            <a:srgbClr val="00F03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Player</a:t>
            </a:r>
            <a:endParaRPr lang="zh-CN" altLang="en-US" b="1" dirty="0"/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23D5EBD6-32CB-47DA-A4E9-05263084DD97}"/>
              </a:ext>
            </a:extLst>
          </p:cNvPr>
          <p:cNvSpPr/>
          <p:nvPr/>
        </p:nvSpPr>
        <p:spPr>
          <a:xfrm>
            <a:off x="4548909" y="3934690"/>
            <a:ext cx="1043709" cy="591127"/>
          </a:xfrm>
          <a:prstGeom prst="diamond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HP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1CE1ADF5-6CB4-4EFD-A763-AA2347E73823}"/>
              </a:ext>
            </a:extLst>
          </p:cNvPr>
          <p:cNvSpPr/>
          <p:nvPr/>
        </p:nvSpPr>
        <p:spPr>
          <a:xfrm>
            <a:off x="6564745" y="3910443"/>
            <a:ext cx="1112981" cy="591127"/>
          </a:xfrm>
          <a:prstGeom prst="diamond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Posture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3416FB-8E2C-4731-8D19-8D6D167181A0}"/>
              </a:ext>
            </a:extLst>
          </p:cNvPr>
          <p:cNvSpPr/>
          <p:nvPr/>
        </p:nvSpPr>
        <p:spPr>
          <a:xfrm>
            <a:off x="8310418" y="3217719"/>
            <a:ext cx="1175327" cy="422562"/>
          </a:xfrm>
          <a:prstGeom prst="rect">
            <a:avLst/>
          </a:prstGeom>
          <a:solidFill>
            <a:srgbClr val="7E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Enemy Attack</a:t>
            </a:r>
            <a:endParaRPr lang="zh-CN" altLang="en-US" sz="1400" b="1" dirty="0"/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id="{7C6FC130-0DD1-469D-A811-EF7B6759A6A7}"/>
              </a:ext>
            </a:extLst>
          </p:cNvPr>
          <p:cNvSpPr/>
          <p:nvPr/>
        </p:nvSpPr>
        <p:spPr>
          <a:xfrm>
            <a:off x="10309565" y="2840760"/>
            <a:ext cx="1331268" cy="1176480"/>
          </a:xfrm>
          <a:prstGeom prst="diamond">
            <a:avLst/>
          </a:prstGeom>
          <a:solidFill>
            <a:srgbClr val="C00000">
              <a:alpha val="8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Enemy</a:t>
            </a:r>
            <a:endParaRPr lang="zh-CN" altLang="en-US" sz="1600" b="1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FC8F4C9-58C3-4EFB-9E3A-6AB76BBD887C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9485745" y="3429000"/>
            <a:ext cx="82382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8E744EBA-17D8-42F7-B231-46552894FF79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 flipV="1">
            <a:off x="5070765" y="3409371"/>
            <a:ext cx="3827319" cy="1116446"/>
          </a:xfrm>
          <a:prstGeom prst="bentConnector4">
            <a:avLst>
              <a:gd name="adj1" fmla="val -256"/>
              <a:gd name="adj2" fmla="val 137022"/>
            </a:avLst>
          </a:prstGeom>
          <a:ln>
            <a:solidFill>
              <a:srgbClr val="7E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619E336-D09D-4E94-A92C-64D58DDC93B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121235" y="4501570"/>
            <a:ext cx="1" cy="430648"/>
          </a:xfrm>
          <a:prstGeom prst="straightConnector1">
            <a:avLst/>
          </a:prstGeom>
          <a:ln>
            <a:solidFill>
              <a:srgbClr val="7E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73B00DE-4ED1-4DE8-8F7A-0846801A3E1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592618" y="4206007"/>
            <a:ext cx="972127" cy="24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减号 36">
            <a:extLst>
              <a:ext uri="{FF2B5EF4-FFF2-40B4-BE49-F238E27FC236}">
                <a16:creationId xmlns:a16="http://schemas.microsoft.com/office/drawing/2014/main" id="{A60B9681-E215-49DE-928F-0EF3111279FC}"/>
              </a:ext>
            </a:extLst>
          </p:cNvPr>
          <p:cNvSpPr/>
          <p:nvPr/>
        </p:nvSpPr>
        <p:spPr>
          <a:xfrm>
            <a:off x="7121235" y="4642424"/>
            <a:ext cx="221634" cy="148361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减号 37">
            <a:extLst>
              <a:ext uri="{FF2B5EF4-FFF2-40B4-BE49-F238E27FC236}">
                <a16:creationId xmlns:a16="http://schemas.microsoft.com/office/drawing/2014/main" id="{E2C4E0DD-8C5D-45A2-9FF3-DC486D20BC63}"/>
              </a:ext>
            </a:extLst>
          </p:cNvPr>
          <p:cNvSpPr/>
          <p:nvPr/>
        </p:nvSpPr>
        <p:spPr>
          <a:xfrm>
            <a:off x="5070762" y="4642424"/>
            <a:ext cx="273611" cy="16972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加号 38">
            <a:extLst>
              <a:ext uri="{FF2B5EF4-FFF2-40B4-BE49-F238E27FC236}">
                <a16:creationId xmlns:a16="http://schemas.microsoft.com/office/drawing/2014/main" id="{5B1DA9BB-44C4-45E7-A263-92F671D05498}"/>
              </a:ext>
            </a:extLst>
          </p:cNvPr>
          <p:cNvSpPr/>
          <p:nvPr/>
        </p:nvSpPr>
        <p:spPr>
          <a:xfrm>
            <a:off x="5457539" y="4230253"/>
            <a:ext cx="311723" cy="27016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3828471-F2B1-4599-B0A1-626F31A52427}"/>
              </a:ext>
            </a:extLst>
          </p:cNvPr>
          <p:cNvSpPr txBox="1"/>
          <p:nvPr/>
        </p:nvSpPr>
        <p:spPr>
          <a:xfrm>
            <a:off x="5656115" y="4211898"/>
            <a:ext cx="1043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</a:rPr>
              <a:t>(Recovery)</a:t>
            </a:r>
            <a:endParaRPr lang="zh-CN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1" name="菱形 40">
            <a:extLst>
              <a:ext uri="{FF2B5EF4-FFF2-40B4-BE49-F238E27FC236}">
                <a16:creationId xmlns:a16="http://schemas.microsoft.com/office/drawing/2014/main" id="{306066D1-A3A8-439D-B52E-F5893B00909A}"/>
              </a:ext>
            </a:extLst>
          </p:cNvPr>
          <p:cNvSpPr/>
          <p:nvPr/>
        </p:nvSpPr>
        <p:spPr>
          <a:xfrm>
            <a:off x="9971727" y="3754584"/>
            <a:ext cx="595463" cy="610750"/>
          </a:xfrm>
          <a:prstGeom prst="diamond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H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2" name="菱形 41">
            <a:extLst>
              <a:ext uri="{FF2B5EF4-FFF2-40B4-BE49-F238E27FC236}">
                <a16:creationId xmlns:a16="http://schemas.microsoft.com/office/drawing/2014/main" id="{B854AE72-0F68-47EC-A492-AA50EA21871F}"/>
              </a:ext>
            </a:extLst>
          </p:cNvPr>
          <p:cNvSpPr/>
          <p:nvPr/>
        </p:nvSpPr>
        <p:spPr>
          <a:xfrm>
            <a:off x="11323341" y="3758048"/>
            <a:ext cx="634984" cy="610750"/>
          </a:xfrm>
          <a:prstGeom prst="diamond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0F15954-C0B1-4664-BD37-F91BEAE5B938}"/>
              </a:ext>
            </a:extLst>
          </p:cNvPr>
          <p:cNvSpPr/>
          <p:nvPr/>
        </p:nvSpPr>
        <p:spPr>
          <a:xfrm>
            <a:off x="5491017" y="1208810"/>
            <a:ext cx="1175327" cy="42256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Player Attack</a:t>
            </a:r>
            <a:endParaRPr lang="zh-CN" altLang="en-US" sz="1400" b="1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2A4E158-8AC6-43CD-BEBD-4FCA8B73BE83}"/>
              </a:ext>
            </a:extLst>
          </p:cNvPr>
          <p:cNvCxnSpPr>
            <a:stCxn id="4" idx="0"/>
            <a:endCxn id="48" idx="2"/>
          </p:cNvCxnSpPr>
          <p:nvPr/>
        </p:nvCxnSpPr>
        <p:spPr>
          <a:xfrm flipH="1" flipV="1">
            <a:off x="6078681" y="1631372"/>
            <a:ext cx="17319" cy="853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B92498A5-9242-43B5-B087-7657C8EF3C10}"/>
              </a:ext>
            </a:extLst>
          </p:cNvPr>
          <p:cNvSpPr/>
          <p:nvPr/>
        </p:nvSpPr>
        <p:spPr>
          <a:xfrm>
            <a:off x="5510204" y="5512088"/>
            <a:ext cx="1175327" cy="42256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Player Defense</a:t>
            </a:r>
            <a:endParaRPr lang="zh-CN" altLang="en-US" sz="1400" b="1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60D80A5-B1B7-46A9-832C-0D7B2FE3AB42}"/>
              </a:ext>
            </a:extLst>
          </p:cNvPr>
          <p:cNvCxnSpPr>
            <a:cxnSpLocks/>
            <a:stCxn id="4" idx="2"/>
            <a:endCxn id="51" idx="0"/>
          </p:cNvCxnSpPr>
          <p:nvPr/>
        </p:nvCxnSpPr>
        <p:spPr>
          <a:xfrm>
            <a:off x="6096000" y="4236145"/>
            <a:ext cx="1868" cy="12759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86BF178E-85F7-4C22-A1E3-3409836F3D3F}"/>
              </a:ext>
            </a:extLst>
          </p:cNvPr>
          <p:cNvCxnSpPr>
            <a:cxnSpLocks/>
            <a:stCxn id="51" idx="3"/>
            <a:endCxn id="11" idx="1"/>
          </p:cNvCxnSpPr>
          <p:nvPr/>
        </p:nvCxnSpPr>
        <p:spPr>
          <a:xfrm flipV="1">
            <a:off x="6685531" y="3429000"/>
            <a:ext cx="1624887" cy="2294369"/>
          </a:xfrm>
          <a:prstGeom prst="bentConnector3">
            <a:avLst>
              <a:gd name="adj1" fmla="val 99454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减号 57">
            <a:extLst>
              <a:ext uri="{FF2B5EF4-FFF2-40B4-BE49-F238E27FC236}">
                <a16:creationId xmlns:a16="http://schemas.microsoft.com/office/drawing/2014/main" id="{53DF3669-BAB4-4CA0-8D45-CC502E4D24DC}"/>
              </a:ext>
            </a:extLst>
          </p:cNvPr>
          <p:cNvSpPr/>
          <p:nvPr/>
        </p:nvSpPr>
        <p:spPr>
          <a:xfrm>
            <a:off x="8072545" y="3910443"/>
            <a:ext cx="221634" cy="148361"/>
          </a:xfrm>
          <a:prstGeom prst="mathMinus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BF15B3C-4FD5-45F6-8E3E-BD3D7AD2E4BF}"/>
              </a:ext>
            </a:extLst>
          </p:cNvPr>
          <p:cNvSpPr/>
          <p:nvPr/>
        </p:nvSpPr>
        <p:spPr>
          <a:xfrm>
            <a:off x="8310418" y="2059135"/>
            <a:ext cx="1175327" cy="422562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Enemy Defense</a:t>
            </a:r>
            <a:endParaRPr lang="zh-CN" altLang="en-US" sz="1400" b="1" dirty="0"/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8AE9210F-246B-4859-89D9-7B2A929ED54D}"/>
              </a:ext>
            </a:extLst>
          </p:cNvPr>
          <p:cNvCxnSpPr>
            <a:stCxn id="48" idx="3"/>
            <a:endCxn id="41" idx="0"/>
          </p:cNvCxnSpPr>
          <p:nvPr/>
        </p:nvCxnSpPr>
        <p:spPr>
          <a:xfrm>
            <a:off x="6666344" y="1420091"/>
            <a:ext cx="3603115" cy="23344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4702C6FF-8D3A-495B-9F53-1159B5BCB1E7}"/>
              </a:ext>
            </a:extLst>
          </p:cNvPr>
          <p:cNvCxnSpPr>
            <a:endCxn id="42" idx="0"/>
          </p:cNvCxnSpPr>
          <p:nvPr/>
        </p:nvCxnSpPr>
        <p:spPr>
          <a:xfrm rot="16200000" flipH="1">
            <a:off x="9783569" y="1900784"/>
            <a:ext cx="2343152" cy="1371375"/>
          </a:xfrm>
          <a:prstGeom prst="bentConnector3">
            <a:avLst>
              <a:gd name="adj1" fmla="val 33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减号 65">
            <a:extLst>
              <a:ext uri="{FF2B5EF4-FFF2-40B4-BE49-F238E27FC236}">
                <a16:creationId xmlns:a16="http://schemas.microsoft.com/office/drawing/2014/main" id="{B334BBC7-1E15-4D37-9F66-30B2127A5642}"/>
              </a:ext>
            </a:extLst>
          </p:cNvPr>
          <p:cNvSpPr/>
          <p:nvPr/>
        </p:nvSpPr>
        <p:spPr>
          <a:xfrm>
            <a:off x="10007717" y="2057977"/>
            <a:ext cx="221634" cy="148361"/>
          </a:xfrm>
          <a:prstGeom prst="mathMinus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7" name="减号 66">
            <a:extLst>
              <a:ext uri="{FF2B5EF4-FFF2-40B4-BE49-F238E27FC236}">
                <a16:creationId xmlns:a16="http://schemas.microsoft.com/office/drawing/2014/main" id="{3E15D7AD-DEAD-4778-BE59-96D43A118FF5}"/>
              </a:ext>
            </a:extLst>
          </p:cNvPr>
          <p:cNvSpPr/>
          <p:nvPr/>
        </p:nvSpPr>
        <p:spPr>
          <a:xfrm>
            <a:off x="11323341" y="2062308"/>
            <a:ext cx="221634" cy="148361"/>
          </a:xfrm>
          <a:prstGeom prst="mathMinus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24F06899-BC9F-47B6-96A4-86122A1C1E8D}"/>
              </a:ext>
            </a:extLst>
          </p:cNvPr>
          <p:cNvCxnSpPr>
            <a:cxnSpLocks/>
            <a:stCxn id="12" idx="0"/>
            <a:endCxn id="59" idx="3"/>
          </p:cNvCxnSpPr>
          <p:nvPr/>
        </p:nvCxnSpPr>
        <p:spPr>
          <a:xfrm rot="16200000" flipV="1">
            <a:off x="9945300" y="1810861"/>
            <a:ext cx="570344" cy="1489454"/>
          </a:xfrm>
          <a:prstGeom prst="bentConnector2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514CDEF9-D971-4BBE-9964-D3B83D35963E}"/>
              </a:ext>
            </a:extLst>
          </p:cNvPr>
          <p:cNvCxnSpPr>
            <a:stCxn id="59" idx="1"/>
          </p:cNvCxnSpPr>
          <p:nvPr/>
        </p:nvCxnSpPr>
        <p:spPr>
          <a:xfrm rot="10800000">
            <a:off x="6626238" y="1631372"/>
            <a:ext cx="1684180" cy="639044"/>
          </a:xfrm>
          <a:prstGeom prst="bentConnector3">
            <a:avLst>
              <a:gd name="adj1" fmla="val 99358"/>
            </a:avLst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减号 81">
            <a:extLst>
              <a:ext uri="{FF2B5EF4-FFF2-40B4-BE49-F238E27FC236}">
                <a16:creationId xmlns:a16="http://schemas.microsoft.com/office/drawing/2014/main" id="{25726DDA-08A3-4B6D-A10B-2D1132F2FC59}"/>
              </a:ext>
            </a:extLst>
          </p:cNvPr>
          <p:cNvSpPr/>
          <p:nvPr/>
        </p:nvSpPr>
        <p:spPr>
          <a:xfrm>
            <a:off x="6690108" y="1946565"/>
            <a:ext cx="221634" cy="148361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0802F132-4699-4F7B-AFCA-4BEE2D028F89}"/>
              </a:ext>
            </a:extLst>
          </p:cNvPr>
          <p:cNvCxnSpPr>
            <a:cxnSpLocks/>
            <a:stCxn id="48" idx="0"/>
            <a:endCxn id="11" idx="1"/>
          </p:cNvCxnSpPr>
          <p:nvPr/>
        </p:nvCxnSpPr>
        <p:spPr>
          <a:xfrm rot="16200000" flipH="1">
            <a:off x="6084454" y="1203037"/>
            <a:ext cx="2220190" cy="2231737"/>
          </a:xfrm>
          <a:prstGeom prst="bentConnector4">
            <a:avLst>
              <a:gd name="adj1" fmla="val -10296"/>
              <a:gd name="adj2" fmla="val 63166"/>
            </a:avLst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减号 86">
            <a:extLst>
              <a:ext uri="{FF2B5EF4-FFF2-40B4-BE49-F238E27FC236}">
                <a16:creationId xmlns:a16="http://schemas.microsoft.com/office/drawing/2014/main" id="{0822B95B-61F7-406C-A477-9E7568A3907A}"/>
              </a:ext>
            </a:extLst>
          </p:cNvPr>
          <p:cNvSpPr/>
          <p:nvPr/>
        </p:nvSpPr>
        <p:spPr>
          <a:xfrm>
            <a:off x="7548904" y="3106589"/>
            <a:ext cx="221634" cy="148361"/>
          </a:xfrm>
          <a:prstGeom prst="mathMinus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8" name="减号 87">
            <a:extLst>
              <a:ext uri="{FF2B5EF4-FFF2-40B4-BE49-F238E27FC236}">
                <a16:creationId xmlns:a16="http://schemas.microsoft.com/office/drawing/2014/main" id="{8D024070-84F3-4BAD-87AC-D7ED3CC7D9CF}"/>
              </a:ext>
            </a:extLst>
          </p:cNvPr>
          <p:cNvSpPr/>
          <p:nvPr/>
        </p:nvSpPr>
        <p:spPr>
          <a:xfrm>
            <a:off x="6087340" y="710336"/>
            <a:ext cx="221634" cy="148361"/>
          </a:xfrm>
          <a:prstGeom prst="mathMinus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4182462D-1597-49BF-BA3E-D6D283ECB5A5}"/>
              </a:ext>
            </a:extLst>
          </p:cNvPr>
          <p:cNvSpPr txBox="1"/>
          <p:nvPr/>
        </p:nvSpPr>
        <p:spPr>
          <a:xfrm>
            <a:off x="6259517" y="630627"/>
            <a:ext cx="117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FF00"/>
                </a:solidFill>
              </a:rPr>
              <a:t>(Break)</a:t>
            </a:r>
            <a:endParaRPr lang="zh-CN" altLang="en-US" sz="1400" b="1" dirty="0">
              <a:solidFill>
                <a:srgbClr val="FFFF00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E9BD984D-4EE7-4A4A-8857-F7BF48E1F56D}"/>
              </a:ext>
            </a:extLst>
          </p:cNvPr>
          <p:cNvSpPr txBox="1"/>
          <p:nvPr/>
        </p:nvSpPr>
        <p:spPr>
          <a:xfrm>
            <a:off x="7678156" y="3017890"/>
            <a:ext cx="117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FF00"/>
                </a:solidFill>
              </a:rPr>
              <a:t>(Break)</a:t>
            </a:r>
            <a:endParaRPr lang="zh-CN" altLang="en-US" sz="1400" b="1" dirty="0">
              <a:solidFill>
                <a:srgbClr val="FFFF00"/>
              </a:solidFill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384950A-3DA4-4900-988C-2CC48263931E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10567190" y="4059959"/>
            <a:ext cx="756151" cy="3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加号 96">
            <a:extLst>
              <a:ext uri="{FF2B5EF4-FFF2-40B4-BE49-F238E27FC236}">
                <a16:creationId xmlns:a16="http://schemas.microsoft.com/office/drawing/2014/main" id="{6ACC2EA5-A55E-4D37-90E4-46CBF9811464}"/>
              </a:ext>
            </a:extLst>
          </p:cNvPr>
          <p:cNvSpPr/>
          <p:nvPr/>
        </p:nvSpPr>
        <p:spPr>
          <a:xfrm>
            <a:off x="10368614" y="4094719"/>
            <a:ext cx="311723" cy="27016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E4EF957C-EC8E-4F63-BB88-5FE2AF4C727D}"/>
              </a:ext>
            </a:extLst>
          </p:cNvPr>
          <p:cNvSpPr txBox="1"/>
          <p:nvPr/>
        </p:nvSpPr>
        <p:spPr>
          <a:xfrm>
            <a:off x="10567190" y="4076364"/>
            <a:ext cx="1043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</a:rPr>
              <a:t>(Recovery)</a:t>
            </a:r>
            <a:endParaRPr lang="zh-CN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DEC050F3-A514-40AA-BD42-464730FA1EAB}"/>
              </a:ext>
            </a:extLst>
          </p:cNvPr>
          <p:cNvSpPr/>
          <p:nvPr/>
        </p:nvSpPr>
        <p:spPr>
          <a:xfrm>
            <a:off x="10387535" y="5649190"/>
            <a:ext cx="1175327" cy="422562"/>
          </a:xfrm>
          <a:prstGeom prst="rect">
            <a:avLst/>
          </a:prstGeom>
          <a:solidFill>
            <a:srgbClr val="00B0F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Enemy Loot</a:t>
            </a:r>
            <a:endParaRPr lang="zh-CN" altLang="en-US" sz="1400" b="1" dirty="0"/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329ECC28-6053-496D-8258-47B012F1B8C8}"/>
              </a:ext>
            </a:extLst>
          </p:cNvPr>
          <p:cNvCxnSpPr>
            <a:stCxn id="12" idx="2"/>
            <a:endCxn id="99" idx="0"/>
          </p:cNvCxnSpPr>
          <p:nvPr/>
        </p:nvCxnSpPr>
        <p:spPr>
          <a:xfrm>
            <a:off x="10975199" y="4017240"/>
            <a:ext cx="0" cy="1631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C41C7FE6-1FE1-41C1-875B-FE292FB1CB1F}"/>
              </a:ext>
            </a:extLst>
          </p:cNvPr>
          <p:cNvSpPr/>
          <p:nvPr/>
        </p:nvSpPr>
        <p:spPr>
          <a:xfrm>
            <a:off x="-36791" y="5126610"/>
            <a:ext cx="2700177" cy="1616080"/>
          </a:xfrm>
          <a:prstGeom prst="rect">
            <a:avLst/>
          </a:prstGeom>
          <a:solidFill>
            <a:srgbClr val="DCADE1">
              <a:alpha val="50196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Character Build</a:t>
            </a:r>
            <a:endParaRPr lang="zh-CN" altLang="en-US" b="1" dirty="0"/>
          </a:p>
        </p:txBody>
      </p: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A5B9528C-EFD1-4F38-BEC9-302E3EBEE355}"/>
              </a:ext>
            </a:extLst>
          </p:cNvPr>
          <p:cNvCxnSpPr>
            <a:cxnSpLocks/>
            <a:stCxn id="99" idx="2"/>
            <a:endCxn id="103" idx="3"/>
          </p:cNvCxnSpPr>
          <p:nvPr/>
        </p:nvCxnSpPr>
        <p:spPr>
          <a:xfrm rot="5400000" flipH="1">
            <a:off x="6750742" y="1847295"/>
            <a:ext cx="137102" cy="8311813"/>
          </a:xfrm>
          <a:prstGeom prst="bentConnector4">
            <a:avLst>
              <a:gd name="adj1" fmla="val -166737"/>
              <a:gd name="adj2" fmla="val 7887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9" name="加号 108">
            <a:extLst>
              <a:ext uri="{FF2B5EF4-FFF2-40B4-BE49-F238E27FC236}">
                <a16:creationId xmlns:a16="http://schemas.microsoft.com/office/drawing/2014/main" id="{B260CD7B-24A3-46DF-930A-BF903636799D}"/>
              </a:ext>
            </a:extLst>
          </p:cNvPr>
          <p:cNvSpPr/>
          <p:nvPr/>
        </p:nvSpPr>
        <p:spPr>
          <a:xfrm>
            <a:off x="2813397" y="5985219"/>
            <a:ext cx="311723" cy="270162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298AE819-24CE-48E5-B90C-4826B8537B91}"/>
              </a:ext>
            </a:extLst>
          </p:cNvPr>
          <p:cNvSpPr/>
          <p:nvPr/>
        </p:nvSpPr>
        <p:spPr>
          <a:xfrm>
            <a:off x="2969259" y="3292754"/>
            <a:ext cx="1114339" cy="1013267"/>
          </a:xfrm>
          <a:prstGeom prst="rect">
            <a:avLst/>
          </a:prstGeom>
          <a:solidFill>
            <a:srgbClr val="1A1D9E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Items</a:t>
            </a:r>
            <a:endParaRPr lang="zh-CN" altLang="en-US" sz="1400" b="1" dirty="0"/>
          </a:p>
        </p:txBody>
      </p: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392A9555-16D2-4554-BD81-6720EB0A62A3}"/>
              </a:ext>
            </a:extLst>
          </p:cNvPr>
          <p:cNvCxnSpPr>
            <a:cxnSpLocks/>
            <a:stCxn id="103" idx="0"/>
            <a:endCxn id="115" idx="2"/>
          </p:cNvCxnSpPr>
          <p:nvPr/>
        </p:nvCxnSpPr>
        <p:spPr>
          <a:xfrm rot="5400000" flipH="1" flipV="1">
            <a:off x="2009569" y="3609751"/>
            <a:ext cx="820589" cy="2213131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2A8AE985-5C49-406B-8709-D282FD503E80}"/>
              </a:ext>
            </a:extLst>
          </p:cNvPr>
          <p:cNvSpPr/>
          <p:nvPr/>
        </p:nvSpPr>
        <p:spPr>
          <a:xfrm>
            <a:off x="915783" y="3276885"/>
            <a:ext cx="1113055" cy="1064024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Combat Skills&amp; </a:t>
            </a:r>
            <a:r>
              <a:rPr lang="en-US" altLang="zh-CN" sz="1400" b="1" dirty="0">
                <a:solidFill>
                  <a:schemeClr val="bg1"/>
                </a:solidFill>
              </a:rPr>
              <a:t>Prosthetic Tools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66947B72-EA11-4751-B39C-AAE127F0F49F}"/>
              </a:ext>
            </a:extLst>
          </p:cNvPr>
          <p:cNvCxnSpPr>
            <a:stCxn id="115" idx="3"/>
            <a:endCxn id="48" idx="1"/>
          </p:cNvCxnSpPr>
          <p:nvPr/>
        </p:nvCxnSpPr>
        <p:spPr>
          <a:xfrm flipV="1">
            <a:off x="4083598" y="1420091"/>
            <a:ext cx="1407419" cy="2379297"/>
          </a:xfrm>
          <a:prstGeom prst="bentConnector3">
            <a:avLst>
              <a:gd name="adj1" fmla="val 13906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837A301D-D781-431D-9CBC-F335ADDA961E}"/>
              </a:ext>
            </a:extLst>
          </p:cNvPr>
          <p:cNvCxnSpPr>
            <a:stCxn id="115" idx="3"/>
            <a:endCxn id="51" idx="1"/>
          </p:cNvCxnSpPr>
          <p:nvPr/>
        </p:nvCxnSpPr>
        <p:spPr>
          <a:xfrm>
            <a:off x="4083598" y="3799388"/>
            <a:ext cx="1426606" cy="1923981"/>
          </a:xfrm>
          <a:prstGeom prst="bentConnector3">
            <a:avLst>
              <a:gd name="adj1" fmla="val 13096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B6A4F32A-FF15-4836-B9A9-E82CA65A118F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4083598" y="3799388"/>
            <a:ext cx="493581" cy="430867"/>
          </a:xfrm>
          <a:prstGeom prst="bentConnector3">
            <a:avLst>
              <a:gd name="adj1" fmla="val 38772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7047970E-B8FE-4E2A-B7D1-18B3511198BA}"/>
              </a:ext>
            </a:extLst>
          </p:cNvPr>
          <p:cNvCxnSpPr>
            <a:endCxn id="10" idx="3"/>
          </p:cNvCxnSpPr>
          <p:nvPr/>
        </p:nvCxnSpPr>
        <p:spPr>
          <a:xfrm>
            <a:off x="4300965" y="4010669"/>
            <a:ext cx="3376761" cy="195338"/>
          </a:xfrm>
          <a:prstGeom prst="bentConnector5">
            <a:avLst>
              <a:gd name="adj1" fmla="val -944"/>
              <a:gd name="adj2" fmla="val 623670"/>
              <a:gd name="adj3" fmla="val 10677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8" name="加号 147">
            <a:extLst>
              <a:ext uri="{FF2B5EF4-FFF2-40B4-BE49-F238E27FC236}">
                <a16:creationId xmlns:a16="http://schemas.microsoft.com/office/drawing/2014/main" id="{B302C87A-E9BF-4B0B-BA82-BB7303F4B4A6}"/>
              </a:ext>
            </a:extLst>
          </p:cNvPr>
          <p:cNvSpPr/>
          <p:nvPr/>
        </p:nvSpPr>
        <p:spPr>
          <a:xfrm>
            <a:off x="5145816" y="1136653"/>
            <a:ext cx="311723" cy="270162"/>
          </a:xfrm>
          <a:prstGeom prst="mathPl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加号 148">
            <a:extLst>
              <a:ext uri="{FF2B5EF4-FFF2-40B4-BE49-F238E27FC236}">
                <a16:creationId xmlns:a16="http://schemas.microsoft.com/office/drawing/2014/main" id="{A28529DC-656A-4FC2-B088-0174FBE5E75D}"/>
              </a:ext>
            </a:extLst>
          </p:cNvPr>
          <p:cNvSpPr/>
          <p:nvPr/>
        </p:nvSpPr>
        <p:spPr>
          <a:xfrm>
            <a:off x="4272977" y="3910443"/>
            <a:ext cx="311723" cy="270162"/>
          </a:xfrm>
          <a:prstGeom prst="mathPl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加号 149">
            <a:extLst>
              <a:ext uri="{FF2B5EF4-FFF2-40B4-BE49-F238E27FC236}">
                <a16:creationId xmlns:a16="http://schemas.microsoft.com/office/drawing/2014/main" id="{46DCF9B8-E051-490C-9869-B9C16F9F0115}"/>
              </a:ext>
            </a:extLst>
          </p:cNvPr>
          <p:cNvSpPr/>
          <p:nvPr/>
        </p:nvSpPr>
        <p:spPr>
          <a:xfrm>
            <a:off x="7573119" y="4218709"/>
            <a:ext cx="311723" cy="270162"/>
          </a:xfrm>
          <a:prstGeom prst="mathPl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加号 150">
            <a:extLst>
              <a:ext uri="{FF2B5EF4-FFF2-40B4-BE49-F238E27FC236}">
                <a16:creationId xmlns:a16="http://schemas.microsoft.com/office/drawing/2014/main" id="{4C32BC97-D741-4228-B958-6BE81A5753D9}"/>
              </a:ext>
            </a:extLst>
          </p:cNvPr>
          <p:cNvSpPr/>
          <p:nvPr/>
        </p:nvSpPr>
        <p:spPr>
          <a:xfrm>
            <a:off x="5086875" y="5396918"/>
            <a:ext cx="311723" cy="270162"/>
          </a:xfrm>
          <a:prstGeom prst="mathPl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389A307A-D7A6-4947-9462-6A22A718F5AD}"/>
              </a:ext>
            </a:extLst>
          </p:cNvPr>
          <p:cNvCxnSpPr>
            <a:cxnSpLocks/>
            <a:stCxn id="103" idx="0"/>
            <a:endCxn id="121" idx="2"/>
          </p:cNvCxnSpPr>
          <p:nvPr/>
        </p:nvCxnSpPr>
        <p:spPr>
          <a:xfrm rot="5400000" flipH="1" flipV="1">
            <a:off x="999954" y="4654254"/>
            <a:ext cx="785701" cy="15901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A8741297-010F-4D1D-BB9A-07ADFD536FDC}"/>
              </a:ext>
            </a:extLst>
          </p:cNvPr>
          <p:cNvCxnSpPr>
            <a:cxnSpLocks/>
            <a:stCxn id="121" idx="0"/>
            <a:endCxn id="48" idx="1"/>
          </p:cNvCxnSpPr>
          <p:nvPr/>
        </p:nvCxnSpPr>
        <p:spPr>
          <a:xfrm rot="5400000" flipH="1" flipV="1">
            <a:off x="2553267" y="339135"/>
            <a:ext cx="1856794" cy="401870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621DEE4C-7893-4A2C-97BE-E75EBCF355F7}"/>
              </a:ext>
            </a:extLst>
          </p:cNvPr>
          <p:cNvCxnSpPr>
            <a:cxnSpLocks/>
            <a:stCxn id="121" idx="3"/>
            <a:endCxn id="51" idx="1"/>
          </p:cNvCxnSpPr>
          <p:nvPr/>
        </p:nvCxnSpPr>
        <p:spPr>
          <a:xfrm>
            <a:off x="2028838" y="3808897"/>
            <a:ext cx="3481366" cy="1914472"/>
          </a:xfrm>
          <a:prstGeom prst="bentConnector3">
            <a:avLst>
              <a:gd name="adj1" fmla="val 221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矩形 200">
            <a:extLst>
              <a:ext uri="{FF2B5EF4-FFF2-40B4-BE49-F238E27FC236}">
                <a16:creationId xmlns:a16="http://schemas.microsoft.com/office/drawing/2014/main" id="{109D4540-E794-4428-91DE-D5C6333A5326}"/>
              </a:ext>
            </a:extLst>
          </p:cNvPr>
          <p:cNvSpPr/>
          <p:nvPr/>
        </p:nvSpPr>
        <p:spPr>
          <a:xfrm>
            <a:off x="121008" y="103421"/>
            <a:ext cx="3360656" cy="1064024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Story</a:t>
            </a:r>
            <a:endParaRPr lang="zh-CN" altLang="en-US" b="1" dirty="0"/>
          </a:p>
        </p:txBody>
      </p:sp>
      <p:sp>
        <p:nvSpPr>
          <p:cNvPr id="205" name="箭头: 右 204">
            <a:extLst>
              <a:ext uri="{FF2B5EF4-FFF2-40B4-BE49-F238E27FC236}">
                <a16:creationId xmlns:a16="http://schemas.microsoft.com/office/drawing/2014/main" id="{AFA7F45C-D040-46FC-B4A3-485A7BE9697F}"/>
              </a:ext>
            </a:extLst>
          </p:cNvPr>
          <p:cNvSpPr/>
          <p:nvPr/>
        </p:nvSpPr>
        <p:spPr>
          <a:xfrm rot="2579001">
            <a:off x="3039161" y="2039189"/>
            <a:ext cx="2800858" cy="123266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Motivate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7" name="箭头: 直角上 206">
            <a:extLst>
              <a:ext uri="{FF2B5EF4-FFF2-40B4-BE49-F238E27FC236}">
                <a16:creationId xmlns:a16="http://schemas.microsoft.com/office/drawing/2014/main" id="{CC0D1520-28AA-42D0-B6AD-5185D744BBD2}"/>
              </a:ext>
            </a:extLst>
          </p:cNvPr>
          <p:cNvSpPr/>
          <p:nvPr/>
        </p:nvSpPr>
        <p:spPr>
          <a:xfrm flipV="1">
            <a:off x="3481664" y="461334"/>
            <a:ext cx="7745819" cy="2497192"/>
          </a:xfrm>
          <a:prstGeom prst="bentUpArrow">
            <a:avLst>
              <a:gd name="adj1" fmla="val 2543"/>
              <a:gd name="adj2" fmla="val 3937"/>
              <a:gd name="adj3" fmla="val 4867"/>
            </a:avLst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086CB064-DBDD-49CC-BFC8-F067364F12DA}"/>
              </a:ext>
            </a:extLst>
          </p:cNvPr>
          <p:cNvSpPr txBox="1"/>
          <p:nvPr/>
        </p:nvSpPr>
        <p:spPr>
          <a:xfrm>
            <a:off x="8180886" y="283831"/>
            <a:ext cx="23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Present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1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128E986-DE56-40D8-B750-9E3CB344449E}"/>
              </a:ext>
            </a:extLst>
          </p:cNvPr>
          <p:cNvSpPr/>
          <p:nvPr/>
        </p:nvSpPr>
        <p:spPr>
          <a:xfrm>
            <a:off x="1306285" y="5869575"/>
            <a:ext cx="9579429" cy="7837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Challenges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AA0F0B-27E8-4125-8284-E3EFCA4790A0}"/>
              </a:ext>
            </a:extLst>
          </p:cNvPr>
          <p:cNvSpPr/>
          <p:nvPr/>
        </p:nvSpPr>
        <p:spPr>
          <a:xfrm>
            <a:off x="531222" y="3988520"/>
            <a:ext cx="1550126" cy="783771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 Disadvantage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1EBA2C-299E-4DD1-87F8-80C7314ED5F9}"/>
              </a:ext>
            </a:extLst>
          </p:cNvPr>
          <p:cNvSpPr/>
          <p:nvPr/>
        </p:nvSpPr>
        <p:spPr>
          <a:xfrm>
            <a:off x="3033851" y="3988520"/>
            <a:ext cx="1550126" cy="783771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Low Error Tolerance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694E287-4911-49CF-BB3C-EC3A0AAA044F}"/>
              </a:ext>
            </a:extLst>
          </p:cNvPr>
          <p:cNvSpPr/>
          <p:nvPr/>
        </p:nvSpPr>
        <p:spPr>
          <a:xfrm>
            <a:off x="5536480" y="3988520"/>
            <a:ext cx="1550126" cy="783771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Unpredictability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AA633D-D9E8-460A-B68D-05E5200E618A}"/>
              </a:ext>
            </a:extLst>
          </p:cNvPr>
          <p:cNvSpPr/>
          <p:nvPr/>
        </p:nvSpPr>
        <p:spPr>
          <a:xfrm>
            <a:off x="8039109" y="3988520"/>
            <a:ext cx="1550126" cy="78377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Roguelike System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DBB20D-F241-42BF-9F3F-C270161DB5E6}"/>
              </a:ext>
            </a:extLst>
          </p:cNvPr>
          <p:cNvSpPr/>
          <p:nvPr/>
        </p:nvSpPr>
        <p:spPr>
          <a:xfrm>
            <a:off x="10476410" y="3988523"/>
            <a:ext cx="1550126" cy="7837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In-Place Resurrection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278D3F26-FFD4-437F-9C73-83ED126F685E}"/>
              </a:ext>
            </a:extLst>
          </p:cNvPr>
          <p:cNvCxnSpPr>
            <a:stCxn id="5" idx="2"/>
          </p:cNvCxnSpPr>
          <p:nvPr/>
        </p:nvCxnSpPr>
        <p:spPr>
          <a:xfrm rot="5400000">
            <a:off x="757643" y="5320933"/>
            <a:ext cx="1097284" cy="12700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BACD7B7-337D-4CBB-8051-F9721F8518DE}"/>
              </a:ext>
            </a:extLst>
          </p:cNvPr>
          <p:cNvCxnSpPr>
            <a:stCxn id="6" idx="2"/>
          </p:cNvCxnSpPr>
          <p:nvPr/>
        </p:nvCxnSpPr>
        <p:spPr>
          <a:xfrm rot="5400000">
            <a:off x="3258638" y="5319299"/>
            <a:ext cx="1097284" cy="3268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362C5AE-DC6C-484D-881B-C84BAD3B2693}"/>
              </a:ext>
            </a:extLst>
          </p:cNvPr>
          <p:cNvCxnSpPr>
            <a:stCxn id="7" idx="2"/>
          </p:cNvCxnSpPr>
          <p:nvPr/>
        </p:nvCxnSpPr>
        <p:spPr>
          <a:xfrm flipH="1">
            <a:off x="6301925" y="4772291"/>
            <a:ext cx="9618" cy="110363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7316E1E-B3BC-42FB-9136-BD8F7AE45A8D}"/>
              </a:ext>
            </a:extLst>
          </p:cNvPr>
          <p:cNvCxnSpPr>
            <a:stCxn id="8" idx="2"/>
          </p:cNvCxnSpPr>
          <p:nvPr/>
        </p:nvCxnSpPr>
        <p:spPr>
          <a:xfrm flipH="1">
            <a:off x="8804554" y="4772291"/>
            <a:ext cx="9618" cy="1103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38A8BD7F-3517-41E4-AE89-76C20D4B5B5B}"/>
              </a:ext>
            </a:extLst>
          </p:cNvPr>
          <p:cNvCxnSpPr>
            <a:stCxn id="9" idx="2"/>
            <a:endCxn id="4" idx="3"/>
          </p:cNvCxnSpPr>
          <p:nvPr/>
        </p:nvCxnSpPr>
        <p:spPr>
          <a:xfrm rot="5400000">
            <a:off x="10324011" y="5333998"/>
            <a:ext cx="1489167" cy="365759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44FFADE-9073-4D39-900B-71985764F511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081348" y="4380406"/>
            <a:ext cx="95250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6F71D02-D373-4FA0-B964-95F317CBBCA8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 flipV="1">
            <a:off x="9589235" y="4380406"/>
            <a:ext cx="887175" cy="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CF614963-660C-428B-BBCA-E88BCF8A827B}"/>
              </a:ext>
            </a:extLst>
          </p:cNvPr>
          <p:cNvSpPr/>
          <p:nvPr/>
        </p:nvSpPr>
        <p:spPr>
          <a:xfrm>
            <a:off x="95692" y="1488766"/>
            <a:ext cx="723014" cy="988828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High enemy damage</a:t>
            </a:r>
            <a:endParaRPr lang="zh-CN" altLang="en-US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3BC2218-6F61-40A3-B268-DA55E4DD68BA}"/>
              </a:ext>
            </a:extLst>
          </p:cNvPr>
          <p:cNvSpPr/>
          <p:nvPr/>
        </p:nvSpPr>
        <p:spPr>
          <a:xfrm>
            <a:off x="984713" y="1488766"/>
            <a:ext cx="723014" cy="988828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High enemy HP &amp; posture</a:t>
            </a:r>
            <a:endParaRPr lang="zh-CN" altLang="en-US" sz="12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FF658F-62A5-4EB4-B673-EA9FA95ED8BA}"/>
              </a:ext>
            </a:extLst>
          </p:cNvPr>
          <p:cNvSpPr/>
          <p:nvPr/>
        </p:nvSpPr>
        <p:spPr>
          <a:xfrm>
            <a:off x="1869459" y="1488766"/>
            <a:ext cx="723014" cy="988828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Strong</a:t>
            </a:r>
          </a:p>
          <a:p>
            <a:pPr algn="ctr"/>
            <a:r>
              <a:rPr lang="en-US" altLang="zh-CN" sz="1200" dirty="0" err="1"/>
              <a:t>Debuff</a:t>
            </a:r>
            <a:r>
              <a:rPr lang="en-US" altLang="zh-CN" sz="1200" dirty="0"/>
              <a:t> Effect</a:t>
            </a:r>
            <a:endParaRPr lang="zh-CN" altLang="en-US" sz="1200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8798EF2A-3DD9-4A2B-9DAE-60B5F1B820F5}"/>
              </a:ext>
            </a:extLst>
          </p:cNvPr>
          <p:cNvCxnSpPr>
            <a:stCxn id="29" idx="2"/>
            <a:endCxn id="5" idx="0"/>
          </p:cNvCxnSpPr>
          <p:nvPr/>
        </p:nvCxnSpPr>
        <p:spPr>
          <a:xfrm rot="16200000" flipH="1">
            <a:off x="126279" y="2808514"/>
            <a:ext cx="1510926" cy="84908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FF2E2130-493F-466D-A8DC-E94C77C1F9AA}"/>
              </a:ext>
            </a:extLst>
          </p:cNvPr>
          <p:cNvCxnSpPr>
            <a:stCxn id="32" idx="2"/>
            <a:endCxn id="5" idx="0"/>
          </p:cNvCxnSpPr>
          <p:nvPr/>
        </p:nvCxnSpPr>
        <p:spPr>
          <a:xfrm rot="5400000">
            <a:off x="570790" y="3213090"/>
            <a:ext cx="1510926" cy="3993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D655576F-D93A-452A-B246-CDE422859F83}"/>
              </a:ext>
            </a:extLst>
          </p:cNvPr>
          <p:cNvCxnSpPr>
            <a:stCxn id="33" idx="2"/>
            <a:endCxn id="5" idx="0"/>
          </p:cNvCxnSpPr>
          <p:nvPr/>
        </p:nvCxnSpPr>
        <p:spPr>
          <a:xfrm rot="5400000">
            <a:off x="1013163" y="2770717"/>
            <a:ext cx="1510926" cy="924681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CDA3C6A8-7690-4C88-9DC7-484FE5F635F8}"/>
              </a:ext>
            </a:extLst>
          </p:cNvPr>
          <p:cNvSpPr/>
          <p:nvPr/>
        </p:nvSpPr>
        <p:spPr>
          <a:xfrm>
            <a:off x="2877303" y="1458319"/>
            <a:ext cx="814327" cy="100912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Short Reaction Time</a:t>
            </a:r>
            <a:endParaRPr lang="zh-CN" altLang="en-US" sz="12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7B9A6F4-47D9-434D-A48D-6E8DC54D2BF0}"/>
              </a:ext>
            </a:extLst>
          </p:cNvPr>
          <p:cNvSpPr/>
          <p:nvPr/>
        </p:nvSpPr>
        <p:spPr>
          <a:xfrm>
            <a:off x="3838334" y="1468468"/>
            <a:ext cx="723014" cy="98882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Large Enemy Attack Range</a:t>
            </a:r>
            <a:endParaRPr lang="zh-CN" altLang="en-US" sz="12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45F71C7-AC60-451D-806E-8743F2DF9DC4}"/>
              </a:ext>
            </a:extLst>
          </p:cNvPr>
          <p:cNvSpPr/>
          <p:nvPr/>
        </p:nvSpPr>
        <p:spPr>
          <a:xfrm>
            <a:off x="4669841" y="1488766"/>
            <a:ext cx="723014" cy="98882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Enemy Counter Attack</a:t>
            </a:r>
            <a:endParaRPr lang="zh-CN" altLang="en-US" sz="1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C455C69-CB23-4227-902A-628EE818AA3C}"/>
              </a:ext>
            </a:extLst>
          </p:cNvPr>
          <p:cNvSpPr/>
          <p:nvPr/>
        </p:nvSpPr>
        <p:spPr>
          <a:xfrm>
            <a:off x="5536277" y="1478617"/>
            <a:ext cx="723014" cy="988828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Shifting Combat Pace</a:t>
            </a:r>
            <a:endParaRPr lang="zh-CN" altLang="en-US" sz="12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D533F1C-10CA-42C2-99F5-999B031474DF}"/>
              </a:ext>
            </a:extLst>
          </p:cNvPr>
          <p:cNvSpPr/>
          <p:nvPr/>
        </p:nvSpPr>
        <p:spPr>
          <a:xfrm>
            <a:off x="6400472" y="1488766"/>
            <a:ext cx="723014" cy="988828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Hiding Enemies</a:t>
            </a:r>
            <a:endParaRPr lang="zh-CN" altLang="en-US" sz="12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288088F-7082-4337-BCEB-A017C3FF1C37}"/>
              </a:ext>
            </a:extLst>
          </p:cNvPr>
          <p:cNvSpPr/>
          <p:nvPr/>
        </p:nvSpPr>
        <p:spPr>
          <a:xfrm>
            <a:off x="7264667" y="1488766"/>
            <a:ext cx="723014" cy="988828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Bait &amp; Deception</a:t>
            </a:r>
            <a:endParaRPr lang="zh-CN" altLang="en-US" sz="12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9D68325-0BA0-4E61-99F1-4469CFD4B8C7}"/>
              </a:ext>
            </a:extLst>
          </p:cNvPr>
          <p:cNvSpPr/>
          <p:nvPr/>
        </p:nvSpPr>
        <p:spPr>
          <a:xfrm>
            <a:off x="8272511" y="1488766"/>
            <a:ext cx="793112" cy="988828"/>
          </a:xfrm>
          <a:prstGeom prst="rect">
            <a:avLst/>
          </a:prstGeom>
          <a:solidFill>
            <a:srgbClr val="2E75B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Enemy Respawn</a:t>
            </a:r>
            <a:endParaRPr lang="zh-CN" altLang="en-US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07256FD-B1F9-4711-9494-BD3079D0D26B}"/>
              </a:ext>
            </a:extLst>
          </p:cNvPr>
          <p:cNvSpPr/>
          <p:nvPr/>
        </p:nvSpPr>
        <p:spPr>
          <a:xfrm>
            <a:off x="9227728" y="1488766"/>
            <a:ext cx="723014" cy="988828"/>
          </a:xfrm>
          <a:prstGeom prst="rect">
            <a:avLst/>
          </a:prstGeom>
          <a:solidFill>
            <a:srgbClr val="2E75B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Death Penalty</a:t>
            </a:r>
            <a:endParaRPr lang="zh-CN" altLang="en-US" sz="1200" dirty="0"/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C821A3E7-02A8-436A-B855-A0EA879A2E80}"/>
              </a:ext>
            </a:extLst>
          </p:cNvPr>
          <p:cNvCxnSpPr>
            <a:stCxn id="41" idx="2"/>
            <a:endCxn id="6" idx="0"/>
          </p:cNvCxnSpPr>
          <p:nvPr/>
        </p:nvCxnSpPr>
        <p:spPr>
          <a:xfrm rot="16200000" flipH="1">
            <a:off x="2786153" y="2965758"/>
            <a:ext cx="1521075" cy="524447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CBCF28FC-DA42-4570-89CF-63704965FC50}"/>
              </a:ext>
            </a:extLst>
          </p:cNvPr>
          <p:cNvCxnSpPr>
            <a:stCxn id="42" idx="2"/>
            <a:endCxn id="6" idx="0"/>
          </p:cNvCxnSpPr>
          <p:nvPr/>
        </p:nvCxnSpPr>
        <p:spPr>
          <a:xfrm rot="5400000">
            <a:off x="3238766" y="3027445"/>
            <a:ext cx="1531224" cy="390927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F982367F-1F83-472D-A8D5-6B297CE33C21}"/>
              </a:ext>
            </a:extLst>
          </p:cNvPr>
          <p:cNvCxnSpPr>
            <a:stCxn id="43" idx="2"/>
            <a:endCxn id="6" idx="0"/>
          </p:cNvCxnSpPr>
          <p:nvPr/>
        </p:nvCxnSpPr>
        <p:spPr>
          <a:xfrm rot="5400000">
            <a:off x="3664668" y="2621840"/>
            <a:ext cx="1510926" cy="1222434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3BB46068-C462-4BB1-AF96-4F7FB31EA149}"/>
              </a:ext>
            </a:extLst>
          </p:cNvPr>
          <p:cNvCxnSpPr>
            <a:stCxn id="48" idx="2"/>
            <a:endCxn id="7" idx="0"/>
          </p:cNvCxnSpPr>
          <p:nvPr/>
        </p:nvCxnSpPr>
        <p:spPr>
          <a:xfrm rot="16200000" flipH="1">
            <a:off x="5344126" y="3021102"/>
            <a:ext cx="1521075" cy="413759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19D141D9-2069-4E24-A65F-4EE441312DF5}"/>
              </a:ext>
            </a:extLst>
          </p:cNvPr>
          <p:cNvCxnSpPr>
            <a:stCxn id="49" idx="2"/>
            <a:endCxn id="7" idx="0"/>
          </p:cNvCxnSpPr>
          <p:nvPr/>
        </p:nvCxnSpPr>
        <p:spPr>
          <a:xfrm rot="5400000">
            <a:off x="5781298" y="3007839"/>
            <a:ext cx="1510926" cy="450436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A4290EF4-CC38-4AA6-BFBD-9AB885BFE1CB}"/>
              </a:ext>
            </a:extLst>
          </p:cNvPr>
          <p:cNvCxnSpPr>
            <a:stCxn id="50" idx="2"/>
            <a:endCxn id="7" idx="0"/>
          </p:cNvCxnSpPr>
          <p:nvPr/>
        </p:nvCxnSpPr>
        <p:spPr>
          <a:xfrm rot="5400000">
            <a:off x="6213396" y="2575742"/>
            <a:ext cx="1510926" cy="1314631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BB6E8696-F08A-4C5C-AFDD-C655467ACEC6}"/>
              </a:ext>
            </a:extLst>
          </p:cNvPr>
          <p:cNvCxnSpPr>
            <a:stCxn id="51" idx="2"/>
            <a:endCxn id="8" idx="0"/>
          </p:cNvCxnSpPr>
          <p:nvPr/>
        </p:nvCxnSpPr>
        <p:spPr>
          <a:xfrm rot="16200000" flipH="1">
            <a:off x="7986156" y="3160504"/>
            <a:ext cx="1510926" cy="145105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DEB6E13C-8E0B-4E65-A41B-12CCFDDDF88B}"/>
              </a:ext>
            </a:extLst>
          </p:cNvPr>
          <p:cNvCxnSpPr>
            <a:stCxn id="54" idx="2"/>
            <a:endCxn id="8" idx="0"/>
          </p:cNvCxnSpPr>
          <p:nvPr/>
        </p:nvCxnSpPr>
        <p:spPr>
          <a:xfrm rot="5400000">
            <a:off x="8446241" y="2845526"/>
            <a:ext cx="1510926" cy="775063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54884807-5AEA-45A1-88B9-E612D7659C99}"/>
              </a:ext>
            </a:extLst>
          </p:cNvPr>
          <p:cNvSpPr/>
          <p:nvPr/>
        </p:nvSpPr>
        <p:spPr>
          <a:xfrm>
            <a:off x="3352185" y="471743"/>
            <a:ext cx="890395" cy="81335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Restricted Combat Space</a:t>
            </a:r>
            <a:endParaRPr lang="zh-CN" altLang="en-US" sz="1200" dirty="0"/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DE99FBE8-E5F6-4C79-8EDD-D60163ABC866}"/>
              </a:ext>
            </a:extLst>
          </p:cNvPr>
          <p:cNvCxnSpPr>
            <a:stCxn id="71" idx="2"/>
            <a:endCxn id="6" idx="0"/>
          </p:cNvCxnSpPr>
          <p:nvPr/>
        </p:nvCxnSpPr>
        <p:spPr>
          <a:xfrm rot="16200000" flipH="1">
            <a:off x="2451436" y="2631042"/>
            <a:ext cx="2703424" cy="11531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DA89A6F8-ECB2-41A2-B274-CC4AE48C98A4}"/>
              </a:ext>
            </a:extLst>
          </p:cNvPr>
          <p:cNvSpPr/>
          <p:nvPr/>
        </p:nvSpPr>
        <p:spPr>
          <a:xfrm>
            <a:off x="4420131" y="471743"/>
            <a:ext cx="890395" cy="81335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Limited HP Recovery Method</a:t>
            </a:r>
            <a:endParaRPr lang="zh-CN" altLang="en-US" sz="1200" dirty="0"/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750B0FD0-C36B-4E46-83BC-200D689DBE75}"/>
              </a:ext>
            </a:extLst>
          </p:cNvPr>
          <p:cNvCxnSpPr>
            <a:stCxn id="77" idx="2"/>
            <a:endCxn id="6" idx="0"/>
          </p:cNvCxnSpPr>
          <p:nvPr/>
        </p:nvCxnSpPr>
        <p:spPr>
          <a:xfrm rot="5400000">
            <a:off x="2985410" y="2108601"/>
            <a:ext cx="2703424" cy="1056415"/>
          </a:xfrm>
          <a:prstGeom prst="bentConnector3">
            <a:avLst>
              <a:gd name="adj1" fmla="val 4902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加号 85">
            <a:extLst>
              <a:ext uri="{FF2B5EF4-FFF2-40B4-BE49-F238E27FC236}">
                <a16:creationId xmlns:a16="http://schemas.microsoft.com/office/drawing/2014/main" id="{E5787549-5D8F-4908-B8F0-7DCCB9E75E39}"/>
              </a:ext>
            </a:extLst>
          </p:cNvPr>
          <p:cNvSpPr/>
          <p:nvPr/>
        </p:nvSpPr>
        <p:spPr>
          <a:xfrm>
            <a:off x="1346220" y="5477687"/>
            <a:ext cx="263684" cy="287381"/>
          </a:xfrm>
          <a:prstGeom prst="mathPlus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加号 86">
            <a:extLst>
              <a:ext uri="{FF2B5EF4-FFF2-40B4-BE49-F238E27FC236}">
                <a16:creationId xmlns:a16="http://schemas.microsoft.com/office/drawing/2014/main" id="{7AE68454-FB01-4E7B-84B5-98CEB4833F65}"/>
              </a:ext>
            </a:extLst>
          </p:cNvPr>
          <p:cNvSpPr/>
          <p:nvPr/>
        </p:nvSpPr>
        <p:spPr>
          <a:xfrm>
            <a:off x="1333152" y="3655597"/>
            <a:ext cx="263684" cy="287381"/>
          </a:xfrm>
          <a:prstGeom prst="mathPlus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加号 87">
            <a:extLst>
              <a:ext uri="{FF2B5EF4-FFF2-40B4-BE49-F238E27FC236}">
                <a16:creationId xmlns:a16="http://schemas.microsoft.com/office/drawing/2014/main" id="{7AAC9785-C293-4923-A7FB-9DA991616EF4}"/>
              </a:ext>
            </a:extLst>
          </p:cNvPr>
          <p:cNvSpPr/>
          <p:nvPr/>
        </p:nvSpPr>
        <p:spPr>
          <a:xfrm>
            <a:off x="2651566" y="4045126"/>
            <a:ext cx="263684" cy="287381"/>
          </a:xfrm>
          <a:prstGeom prst="mathPlus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加号 88">
            <a:extLst>
              <a:ext uri="{FF2B5EF4-FFF2-40B4-BE49-F238E27FC236}">
                <a16:creationId xmlns:a16="http://schemas.microsoft.com/office/drawing/2014/main" id="{E8566446-5424-40EC-A53C-5D43A9C87564}"/>
              </a:ext>
            </a:extLst>
          </p:cNvPr>
          <p:cNvSpPr/>
          <p:nvPr/>
        </p:nvSpPr>
        <p:spPr>
          <a:xfrm>
            <a:off x="3893553" y="3629496"/>
            <a:ext cx="263684" cy="287381"/>
          </a:xfrm>
          <a:prstGeom prst="mathPlus">
            <a:avLst/>
          </a:prstGeom>
          <a:solidFill>
            <a:srgbClr val="F0945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加号 89">
            <a:extLst>
              <a:ext uri="{FF2B5EF4-FFF2-40B4-BE49-F238E27FC236}">
                <a16:creationId xmlns:a16="http://schemas.microsoft.com/office/drawing/2014/main" id="{34AC3780-43D9-4A72-A4DC-7EA138847BFD}"/>
              </a:ext>
            </a:extLst>
          </p:cNvPr>
          <p:cNvSpPr/>
          <p:nvPr/>
        </p:nvSpPr>
        <p:spPr>
          <a:xfrm>
            <a:off x="3813240" y="5477687"/>
            <a:ext cx="263684" cy="287381"/>
          </a:xfrm>
          <a:prstGeom prst="mathPlus">
            <a:avLst/>
          </a:prstGeom>
          <a:solidFill>
            <a:srgbClr val="F0945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加号 90">
            <a:extLst>
              <a:ext uri="{FF2B5EF4-FFF2-40B4-BE49-F238E27FC236}">
                <a16:creationId xmlns:a16="http://schemas.microsoft.com/office/drawing/2014/main" id="{1FFB525A-B355-4093-8BD4-80EBA17506EB}"/>
              </a:ext>
            </a:extLst>
          </p:cNvPr>
          <p:cNvSpPr/>
          <p:nvPr/>
        </p:nvSpPr>
        <p:spPr>
          <a:xfrm>
            <a:off x="6392941" y="3629490"/>
            <a:ext cx="263684" cy="287381"/>
          </a:xfrm>
          <a:prstGeom prst="mathPlus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加号 91">
            <a:extLst>
              <a:ext uri="{FF2B5EF4-FFF2-40B4-BE49-F238E27FC236}">
                <a16:creationId xmlns:a16="http://schemas.microsoft.com/office/drawing/2014/main" id="{E575014F-3192-42F7-AD67-4CF5ECFDAA84}"/>
              </a:ext>
            </a:extLst>
          </p:cNvPr>
          <p:cNvSpPr/>
          <p:nvPr/>
        </p:nvSpPr>
        <p:spPr>
          <a:xfrm>
            <a:off x="6392941" y="5498882"/>
            <a:ext cx="263684" cy="287381"/>
          </a:xfrm>
          <a:prstGeom prst="mathPlus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加号 93">
            <a:extLst>
              <a:ext uri="{FF2B5EF4-FFF2-40B4-BE49-F238E27FC236}">
                <a16:creationId xmlns:a16="http://schemas.microsoft.com/office/drawing/2014/main" id="{EEE17C93-322F-4181-BFF7-6AA0E0E730C8}"/>
              </a:ext>
            </a:extLst>
          </p:cNvPr>
          <p:cNvSpPr/>
          <p:nvPr/>
        </p:nvSpPr>
        <p:spPr>
          <a:xfrm>
            <a:off x="8885952" y="5477105"/>
            <a:ext cx="263684" cy="287381"/>
          </a:xfrm>
          <a:prstGeom prst="mathPlus">
            <a:avLst>
              <a:gd name="adj1" fmla="val 23520"/>
            </a:avLst>
          </a:prstGeom>
          <a:solidFill>
            <a:srgbClr val="0070C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加号 94">
            <a:extLst>
              <a:ext uri="{FF2B5EF4-FFF2-40B4-BE49-F238E27FC236}">
                <a16:creationId xmlns:a16="http://schemas.microsoft.com/office/drawing/2014/main" id="{249E8BDD-A222-44CF-BDF7-8899D0A984AC}"/>
              </a:ext>
            </a:extLst>
          </p:cNvPr>
          <p:cNvSpPr/>
          <p:nvPr/>
        </p:nvSpPr>
        <p:spPr>
          <a:xfrm>
            <a:off x="8884040" y="3629490"/>
            <a:ext cx="263684" cy="287381"/>
          </a:xfrm>
          <a:prstGeom prst="mathPlus">
            <a:avLst>
              <a:gd name="adj1" fmla="val 23520"/>
            </a:avLst>
          </a:prstGeom>
          <a:solidFill>
            <a:srgbClr val="0070C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减号 96">
            <a:extLst>
              <a:ext uri="{FF2B5EF4-FFF2-40B4-BE49-F238E27FC236}">
                <a16:creationId xmlns:a16="http://schemas.microsoft.com/office/drawing/2014/main" id="{CC9E5B2D-2E16-459A-9C9B-13AA38DF7D4C}"/>
              </a:ext>
            </a:extLst>
          </p:cNvPr>
          <p:cNvSpPr/>
          <p:nvPr/>
        </p:nvSpPr>
        <p:spPr>
          <a:xfrm>
            <a:off x="9718766" y="4110446"/>
            <a:ext cx="283403" cy="222058"/>
          </a:xfrm>
          <a:prstGeom prst="mathMinus">
            <a:avLst/>
          </a:prstGeom>
          <a:solidFill>
            <a:srgbClr val="7030A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减号 97">
            <a:extLst>
              <a:ext uri="{FF2B5EF4-FFF2-40B4-BE49-F238E27FC236}">
                <a16:creationId xmlns:a16="http://schemas.microsoft.com/office/drawing/2014/main" id="{F86E074C-CD4A-4B5C-A2BE-5CC246E059B2}"/>
              </a:ext>
            </a:extLst>
          </p:cNvPr>
          <p:cNvSpPr/>
          <p:nvPr/>
        </p:nvSpPr>
        <p:spPr>
          <a:xfrm>
            <a:off x="11317512" y="5961018"/>
            <a:ext cx="283403" cy="222058"/>
          </a:xfrm>
          <a:prstGeom prst="mathMinus">
            <a:avLst/>
          </a:prstGeom>
          <a:solidFill>
            <a:srgbClr val="7030A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9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1FB732D-AEA6-4302-BCC0-92994B3BE1CE}"/>
              </a:ext>
            </a:extLst>
          </p:cNvPr>
          <p:cNvSpPr/>
          <p:nvPr/>
        </p:nvSpPr>
        <p:spPr>
          <a:xfrm>
            <a:off x="2591975" y="323390"/>
            <a:ext cx="1517412" cy="81308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Restricted Combat Space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4A4512-FDCD-40E9-A566-1C01E1E345A6}"/>
              </a:ext>
            </a:extLst>
          </p:cNvPr>
          <p:cNvSpPr/>
          <p:nvPr/>
        </p:nvSpPr>
        <p:spPr>
          <a:xfrm>
            <a:off x="1368422" y="1282931"/>
            <a:ext cx="1222381" cy="5715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High 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3C0846-D5C1-461E-824B-08AAC42458F8}"/>
              </a:ext>
            </a:extLst>
          </p:cNvPr>
          <p:cNvSpPr/>
          <p:nvPr/>
        </p:nvSpPr>
        <p:spPr>
          <a:xfrm>
            <a:off x="2722605" y="1282931"/>
            <a:ext cx="1222381" cy="5715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Narrow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B1387B-E2FD-4F5D-9A8C-46B07BA30DA3}"/>
              </a:ext>
            </a:extLst>
          </p:cNvPr>
          <p:cNvSpPr/>
          <p:nvPr/>
        </p:nvSpPr>
        <p:spPr>
          <a:xfrm>
            <a:off x="4123625" y="1282931"/>
            <a:ext cx="1222381" cy="5715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Environmental Attack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F3DC83-6027-45E2-9F8B-DDDE194171A3}"/>
              </a:ext>
            </a:extLst>
          </p:cNvPr>
          <p:cNvSpPr/>
          <p:nvPr/>
        </p:nvSpPr>
        <p:spPr>
          <a:xfrm>
            <a:off x="1368421" y="2001388"/>
            <a:ext cx="1222381" cy="173370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 dirty="0"/>
              <a:t>Rooftops, Cliffs, Beams, Branches</a:t>
            </a:r>
          </a:p>
          <a:p>
            <a:pPr algn="ctr"/>
            <a:r>
              <a:rPr lang="en-US" altLang="zh-CN" sz="1200" b="1" dirty="0"/>
              <a:t>Risk of falling</a:t>
            </a:r>
          </a:p>
          <a:p>
            <a:pPr algn="ctr"/>
            <a:r>
              <a:rPr lang="en-US" altLang="zh-CN" sz="1200" b="1" dirty="0"/>
              <a:t>Require fast reaction </a:t>
            </a:r>
            <a:endParaRPr lang="zh-CN" altLang="en-US" sz="12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BF4975-B063-405F-87E0-928B4D67F8A4}"/>
              </a:ext>
            </a:extLst>
          </p:cNvPr>
          <p:cNvSpPr/>
          <p:nvPr/>
        </p:nvSpPr>
        <p:spPr>
          <a:xfrm>
            <a:off x="2722604" y="2001388"/>
            <a:ext cx="1222381" cy="173370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 dirty="0"/>
              <a:t>Caves, Small Cabins, Ditches</a:t>
            </a:r>
          </a:p>
          <a:p>
            <a:pPr algn="ctr"/>
            <a:r>
              <a:rPr lang="en-US" altLang="zh-CN" sz="1200" b="1" dirty="0"/>
              <a:t>Harder to dodge </a:t>
            </a:r>
          </a:p>
          <a:p>
            <a:pPr algn="ctr"/>
            <a:r>
              <a:rPr lang="en-US" altLang="zh-CN" sz="1200" b="1" dirty="0"/>
              <a:t>Easily cornered</a:t>
            </a:r>
          </a:p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  </a:t>
            </a:r>
            <a:r>
              <a:rPr lang="en-US" altLang="zh-CN" sz="1200" b="1" u="sng" dirty="0">
                <a:solidFill>
                  <a:schemeClr val="bg1"/>
                </a:solidFill>
              </a:rPr>
              <a:t>Affect camera view</a:t>
            </a:r>
          </a:p>
          <a:p>
            <a:pPr algn="ctr"/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96DD3B-4348-4278-8EE8-89428899E019}"/>
              </a:ext>
            </a:extLst>
          </p:cNvPr>
          <p:cNvSpPr/>
          <p:nvPr/>
        </p:nvSpPr>
        <p:spPr>
          <a:xfrm>
            <a:off x="4123624" y="2001388"/>
            <a:ext cx="1222381" cy="173370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 dirty="0"/>
              <a:t>Fire, Poison</a:t>
            </a:r>
          </a:p>
          <a:p>
            <a:pPr algn="ctr"/>
            <a:r>
              <a:rPr lang="en-US" altLang="zh-CN" sz="1200" b="1" dirty="0"/>
              <a:t>Limit player’s movement softly</a:t>
            </a:r>
          </a:p>
          <a:p>
            <a:pPr algn="ctr"/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F31D648-6BCB-4E5E-8D0E-B62EEC342561}"/>
              </a:ext>
            </a:extLst>
          </p:cNvPr>
          <p:cNvSpPr/>
          <p:nvPr/>
        </p:nvSpPr>
        <p:spPr>
          <a:xfrm>
            <a:off x="8082618" y="323697"/>
            <a:ext cx="1517412" cy="8127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Bait &amp; Deception</a:t>
            </a:r>
            <a:endParaRPr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ED694CC-40DC-4713-BFB7-00B1D637942E}"/>
              </a:ext>
            </a:extLst>
          </p:cNvPr>
          <p:cNvSpPr/>
          <p:nvPr/>
        </p:nvSpPr>
        <p:spPr>
          <a:xfrm>
            <a:off x="6845997" y="1282659"/>
            <a:ext cx="1222381" cy="57169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Ambush</a:t>
            </a:r>
            <a:endParaRPr lang="zh-CN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5B75298-161A-467E-AD66-A87DB2C5378A}"/>
              </a:ext>
            </a:extLst>
          </p:cNvPr>
          <p:cNvSpPr/>
          <p:nvPr/>
        </p:nvSpPr>
        <p:spPr>
          <a:xfrm>
            <a:off x="8200180" y="1282659"/>
            <a:ext cx="1222381" cy="57169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Feint</a:t>
            </a:r>
            <a:endParaRPr lang="zh-CN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D00939C-1854-4984-960D-4C459ED5CB76}"/>
              </a:ext>
            </a:extLst>
          </p:cNvPr>
          <p:cNvSpPr/>
          <p:nvPr/>
        </p:nvSpPr>
        <p:spPr>
          <a:xfrm>
            <a:off x="9601200" y="1282659"/>
            <a:ext cx="1222381" cy="57169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Fake Death</a:t>
            </a:r>
            <a:endParaRPr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20D3079-1003-4DA6-A204-94B19A793BAA}"/>
              </a:ext>
            </a:extLst>
          </p:cNvPr>
          <p:cNvSpPr/>
          <p:nvPr/>
        </p:nvSpPr>
        <p:spPr>
          <a:xfrm>
            <a:off x="6845996" y="2001116"/>
            <a:ext cx="1222381" cy="1734282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 dirty="0"/>
              <a:t>Enemies hiding around loot/other enemies</a:t>
            </a:r>
          </a:p>
          <a:p>
            <a:pPr algn="ctr"/>
            <a:r>
              <a:rPr lang="en-US" altLang="zh-CN" sz="1200" b="1" dirty="0"/>
              <a:t>Punishment for over-confidence</a:t>
            </a:r>
          </a:p>
          <a:p>
            <a:pPr algn="ctr"/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4F2FF9C-9A3A-442A-B3A4-D8EEA973A928}"/>
              </a:ext>
            </a:extLst>
          </p:cNvPr>
          <p:cNvSpPr/>
          <p:nvPr/>
        </p:nvSpPr>
        <p:spPr>
          <a:xfrm>
            <a:off x="8200179" y="2001116"/>
            <a:ext cx="1222381" cy="1734282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 </a:t>
            </a:r>
            <a:r>
              <a:rPr lang="en-US" altLang="zh-CN" sz="1200" i="1" dirty="0"/>
              <a:t>Feigning before true attack</a:t>
            </a:r>
          </a:p>
          <a:p>
            <a:pPr algn="ctr"/>
            <a:r>
              <a:rPr lang="en-US" altLang="zh-CN" sz="1200" b="1" dirty="0"/>
              <a:t>Disrupt player’s combat pace</a:t>
            </a:r>
          </a:p>
          <a:p>
            <a:pPr algn="ctr"/>
            <a:endParaRPr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440FD57-9390-4B65-91B5-49CDA1668432}"/>
              </a:ext>
            </a:extLst>
          </p:cNvPr>
          <p:cNvSpPr/>
          <p:nvPr/>
        </p:nvSpPr>
        <p:spPr>
          <a:xfrm>
            <a:off x="9601199" y="2001116"/>
            <a:ext cx="1222381" cy="1734282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 dirty="0"/>
              <a:t>The Infested,</a:t>
            </a:r>
          </a:p>
          <a:p>
            <a:pPr algn="ctr"/>
            <a:r>
              <a:rPr lang="en-US" altLang="zh-CN" sz="1200" i="1" dirty="0"/>
              <a:t>Guardian Ape,</a:t>
            </a:r>
          </a:p>
          <a:p>
            <a:pPr algn="ctr"/>
            <a:r>
              <a:rPr lang="en-US" altLang="zh-CN" sz="1200" i="1" dirty="0"/>
              <a:t>Young </a:t>
            </a:r>
            <a:r>
              <a:rPr lang="en-US" altLang="zh-CN" sz="1200" i="1" dirty="0" err="1"/>
              <a:t>Isshin</a:t>
            </a:r>
            <a:r>
              <a:rPr lang="en-US" altLang="zh-CN" sz="1200" i="1" dirty="0"/>
              <a:t> from </a:t>
            </a:r>
            <a:r>
              <a:rPr lang="en-US" altLang="zh-CN" sz="1200" i="1" dirty="0" err="1"/>
              <a:t>Genichiro</a:t>
            </a:r>
            <a:endParaRPr lang="en-US" altLang="zh-CN" sz="1200" i="1" dirty="0"/>
          </a:p>
          <a:p>
            <a:pPr algn="ctr"/>
            <a:r>
              <a:rPr lang="en-US" altLang="zh-CN" sz="1200" b="1" dirty="0"/>
              <a:t>Great surprise</a:t>
            </a:r>
          </a:p>
          <a:p>
            <a:pPr algn="ctr"/>
            <a:r>
              <a:rPr lang="en-US" altLang="zh-CN" sz="1200" b="1" dirty="0"/>
              <a:t>Fit the game world</a:t>
            </a:r>
          </a:p>
          <a:p>
            <a:pPr algn="ctr"/>
            <a:endParaRPr lang="zh-CN" altLang="en-US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0A18EC-09A6-439E-AB48-007511F39A1F}"/>
              </a:ext>
            </a:extLst>
          </p:cNvPr>
          <p:cNvSpPr/>
          <p:nvPr/>
        </p:nvSpPr>
        <p:spPr>
          <a:xfrm>
            <a:off x="2590802" y="4047510"/>
            <a:ext cx="1435739" cy="4286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Prosthetic Tools </a:t>
            </a:r>
            <a:endParaRPr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70C83C1-3690-4361-8C70-142B8B6D2E92}"/>
              </a:ext>
            </a:extLst>
          </p:cNvPr>
          <p:cNvSpPr/>
          <p:nvPr/>
        </p:nvSpPr>
        <p:spPr>
          <a:xfrm>
            <a:off x="621455" y="4766068"/>
            <a:ext cx="988839" cy="4539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Distract</a:t>
            </a:r>
            <a:endParaRPr lang="zh-CN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7C00FFA-E386-41CE-B5FF-B0ABDAB7DAAA}"/>
              </a:ext>
            </a:extLst>
          </p:cNvPr>
          <p:cNvSpPr/>
          <p:nvPr/>
        </p:nvSpPr>
        <p:spPr>
          <a:xfrm>
            <a:off x="1733764" y="4765470"/>
            <a:ext cx="988840" cy="4539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Parry</a:t>
            </a:r>
            <a:endParaRPr lang="zh-CN" altLang="en-US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398E31A-8489-405D-A364-FA46E2826845}"/>
              </a:ext>
            </a:extLst>
          </p:cNvPr>
          <p:cNvSpPr/>
          <p:nvPr/>
        </p:nvSpPr>
        <p:spPr>
          <a:xfrm>
            <a:off x="2846074" y="4765470"/>
            <a:ext cx="988840" cy="4539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Dodge</a:t>
            </a:r>
            <a:endParaRPr lang="zh-CN" altLang="en-US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B587AFB-6D09-4E9B-8495-04DB5E0A9222}"/>
              </a:ext>
            </a:extLst>
          </p:cNvPr>
          <p:cNvSpPr/>
          <p:nvPr/>
        </p:nvSpPr>
        <p:spPr>
          <a:xfrm>
            <a:off x="3969188" y="4760820"/>
            <a:ext cx="988840" cy="4539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Special Attack</a:t>
            </a:r>
            <a:endParaRPr lang="zh-CN" altLang="en-US" sz="12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5041FC3-C1D6-4BA6-93E9-57F24C7CA4BC}"/>
              </a:ext>
            </a:extLst>
          </p:cNvPr>
          <p:cNvSpPr/>
          <p:nvPr/>
        </p:nvSpPr>
        <p:spPr>
          <a:xfrm>
            <a:off x="621455" y="5397440"/>
            <a:ext cx="988839" cy="1006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 dirty="0"/>
              <a:t>Finger whistle</a:t>
            </a:r>
            <a:endParaRPr lang="zh-CN" altLang="en-US" sz="1200" i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B712943-89AB-4202-A56D-00661217E0CD}"/>
              </a:ext>
            </a:extLst>
          </p:cNvPr>
          <p:cNvSpPr/>
          <p:nvPr/>
        </p:nvSpPr>
        <p:spPr>
          <a:xfrm>
            <a:off x="1733764" y="5397440"/>
            <a:ext cx="988839" cy="1006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 dirty="0"/>
              <a:t>Loaded umbrella</a:t>
            </a:r>
            <a:endParaRPr lang="zh-CN" altLang="en-US" sz="1200" i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571EA45-9B45-42B1-8E54-09E3E4349E6C}"/>
              </a:ext>
            </a:extLst>
          </p:cNvPr>
          <p:cNvSpPr/>
          <p:nvPr/>
        </p:nvSpPr>
        <p:spPr>
          <a:xfrm>
            <a:off x="2846073" y="5397440"/>
            <a:ext cx="988839" cy="1006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 dirty="0"/>
              <a:t>Divine abduction, Mist raven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725B89A-3838-45D9-A440-64EA4F041C97}"/>
              </a:ext>
            </a:extLst>
          </p:cNvPr>
          <p:cNvSpPr/>
          <p:nvPr/>
        </p:nvSpPr>
        <p:spPr>
          <a:xfrm>
            <a:off x="3969189" y="5392790"/>
            <a:ext cx="988839" cy="1006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 dirty="0"/>
              <a:t>Loaded spear, axe, Shuriken, Flame vent, </a:t>
            </a:r>
            <a:r>
              <a:rPr lang="en-US" altLang="zh-CN" sz="1200" i="1" dirty="0" err="1"/>
              <a:t>Sabimaru</a:t>
            </a:r>
            <a:endParaRPr lang="zh-CN" altLang="en-US" sz="1200" i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CC0F12-F508-4ECA-ACB7-E55E87B9ED96}"/>
              </a:ext>
            </a:extLst>
          </p:cNvPr>
          <p:cNvSpPr/>
          <p:nvPr/>
        </p:nvSpPr>
        <p:spPr>
          <a:xfrm>
            <a:off x="5081496" y="4760820"/>
            <a:ext cx="988840" cy="4539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Disrupt</a:t>
            </a:r>
            <a:endParaRPr lang="zh-CN" altLang="en-US" sz="12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5073599-7AED-48F0-BC46-CFA6D8175B65}"/>
              </a:ext>
            </a:extLst>
          </p:cNvPr>
          <p:cNvSpPr/>
          <p:nvPr/>
        </p:nvSpPr>
        <p:spPr>
          <a:xfrm>
            <a:off x="5081497" y="5392790"/>
            <a:ext cx="988839" cy="1006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 dirty="0"/>
              <a:t>Loaded Firecracker</a:t>
            </a:r>
            <a:endParaRPr lang="zh-CN" altLang="en-US" sz="1200" i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51A7962-41BC-4906-AD75-AD9D6250CC58}"/>
              </a:ext>
            </a:extLst>
          </p:cNvPr>
          <p:cNvSpPr/>
          <p:nvPr/>
        </p:nvSpPr>
        <p:spPr>
          <a:xfrm>
            <a:off x="8200179" y="4047509"/>
            <a:ext cx="1435739" cy="428695"/>
          </a:xfrm>
          <a:prstGeom prst="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Items</a:t>
            </a:r>
            <a:endParaRPr lang="zh-CN" altLang="en-US" sz="12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152B614-62F1-49B0-A4C8-4CD079E741D4}"/>
              </a:ext>
            </a:extLst>
          </p:cNvPr>
          <p:cNvSpPr/>
          <p:nvPr/>
        </p:nvSpPr>
        <p:spPr>
          <a:xfrm>
            <a:off x="6245134" y="4622576"/>
            <a:ext cx="842957" cy="709934"/>
          </a:xfrm>
          <a:prstGeom prst="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Disrupt</a:t>
            </a:r>
          </a:p>
          <a:p>
            <a:pPr algn="ctr"/>
            <a:r>
              <a:rPr lang="en-US" altLang="zh-CN" sz="1000" i="1" dirty="0"/>
              <a:t>Fistful of ash</a:t>
            </a:r>
            <a:endParaRPr lang="zh-CN" altLang="en-US" sz="1000" i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6E6FC7E-F512-47B6-B885-0D2D0818C5BF}"/>
              </a:ext>
            </a:extLst>
          </p:cNvPr>
          <p:cNvSpPr/>
          <p:nvPr/>
        </p:nvSpPr>
        <p:spPr>
          <a:xfrm>
            <a:off x="8081068" y="4600043"/>
            <a:ext cx="842957" cy="709934"/>
          </a:xfrm>
          <a:prstGeom prst="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Recover</a:t>
            </a:r>
          </a:p>
          <a:p>
            <a:pPr algn="ctr"/>
            <a:r>
              <a:rPr lang="en-US" altLang="zh-CN" sz="1000" i="1" dirty="0"/>
              <a:t>Gourd</a:t>
            </a:r>
            <a:r>
              <a:rPr lang="zh-CN" altLang="en-US" sz="1000" i="1" dirty="0"/>
              <a:t>，</a:t>
            </a:r>
            <a:r>
              <a:rPr lang="en-US" altLang="zh-CN" sz="1000" i="1" dirty="0"/>
              <a:t>Rice</a:t>
            </a:r>
            <a:endParaRPr lang="zh-CN" altLang="en-US" sz="1000" i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763FC98-286A-44EA-8CB3-E78035503BA3}"/>
              </a:ext>
            </a:extLst>
          </p:cNvPr>
          <p:cNvSpPr/>
          <p:nvPr/>
        </p:nvSpPr>
        <p:spPr>
          <a:xfrm>
            <a:off x="9013601" y="4600043"/>
            <a:ext cx="842957" cy="709934"/>
          </a:xfrm>
          <a:prstGeom prst="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Exchange</a:t>
            </a:r>
          </a:p>
          <a:p>
            <a:pPr algn="ctr"/>
            <a:r>
              <a:rPr lang="en-US" altLang="zh-CN" sz="1000" i="1" dirty="0"/>
              <a:t>Coin purse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0AF86A-861F-42DE-9FEB-AA18E82F0808}"/>
              </a:ext>
            </a:extLst>
          </p:cNvPr>
          <p:cNvSpPr/>
          <p:nvPr/>
        </p:nvSpPr>
        <p:spPr>
          <a:xfrm>
            <a:off x="9970781" y="4595051"/>
            <a:ext cx="842957" cy="709934"/>
          </a:xfrm>
          <a:prstGeom prst="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Upgrade</a:t>
            </a:r>
          </a:p>
          <a:p>
            <a:pPr algn="ctr"/>
            <a:r>
              <a:rPr lang="en-US" altLang="zh-CN" sz="1000" i="1" dirty="0"/>
              <a:t>Wax, Gunpowder</a:t>
            </a:r>
            <a:endParaRPr lang="zh-CN" altLang="en-US" sz="1000" i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A3E7D20-5964-4034-AC83-E2A3E8A32021}"/>
              </a:ext>
            </a:extLst>
          </p:cNvPr>
          <p:cNvSpPr/>
          <p:nvPr/>
        </p:nvSpPr>
        <p:spPr>
          <a:xfrm>
            <a:off x="10899463" y="4593387"/>
            <a:ext cx="961031" cy="709934"/>
          </a:xfrm>
          <a:prstGeom prst="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Storytelling</a:t>
            </a:r>
            <a:endParaRPr lang="zh-CN" altLang="en-US" sz="12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FED3432-7040-4080-A2BB-6678923481FC}"/>
              </a:ext>
            </a:extLst>
          </p:cNvPr>
          <p:cNvSpPr/>
          <p:nvPr/>
        </p:nvSpPr>
        <p:spPr>
          <a:xfrm>
            <a:off x="7163101" y="4622576"/>
            <a:ext cx="842957" cy="709934"/>
          </a:xfrm>
          <a:prstGeom prst="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Distract</a:t>
            </a:r>
          </a:p>
          <a:p>
            <a:pPr algn="ctr"/>
            <a:r>
              <a:rPr lang="en-US" altLang="zh-CN" sz="1000" i="1" dirty="0"/>
              <a:t>Ceramic shard</a:t>
            </a:r>
            <a:endParaRPr lang="zh-CN" altLang="en-US" sz="1000" i="1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375E689-1A8D-4715-BB48-B7971B5E4900}"/>
              </a:ext>
            </a:extLst>
          </p:cNvPr>
          <p:cNvSpPr/>
          <p:nvPr/>
        </p:nvSpPr>
        <p:spPr>
          <a:xfrm>
            <a:off x="8079694" y="5575341"/>
            <a:ext cx="757735" cy="709934"/>
          </a:xfrm>
          <a:prstGeom prst="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Travel</a:t>
            </a:r>
          </a:p>
          <a:p>
            <a:pPr algn="ctr"/>
            <a:r>
              <a:rPr lang="en-US" altLang="zh-CN" sz="1000" i="1" dirty="0"/>
              <a:t>Homeward Idol</a:t>
            </a:r>
            <a:endParaRPr lang="zh-CN" altLang="en-US" sz="1000" i="1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FAE96DC-714A-4958-9525-81C9D0C38BBC}"/>
              </a:ext>
            </a:extLst>
          </p:cNvPr>
          <p:cNvSpPr/>
          <p:nvPr/>
        </p:nvSpPr>
        <p:spPr>
          <a:xfrm>
            <a:off x="9168863" y="5575341"/>
            <a:ext cx="757735" cy="709934"/>
          </a:xfrm>
          <a:prstGeom prst="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Buff</a:t>
            </a:r>
          </a:p>
          <a:p>
            <a:pPr algn="ctr"/>
            <a:r>
              <a:rPr lang="en-US" altLang="zh-CN" sz="1000" i="1" dirty="0"/>
              <a:t>Sugars, Balloons</a:t>
            </a:r>
            <a:endParaRPr lang="zh-CN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16541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B2406AA2-8708-4397-9B40-A17FAD13D4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7809302"/>
              </p:ext>
            </p:extLst>
          </p:nvPr>
        </p:nvGraphicFramePr>
        <p:xfrm>
          <a:off x="159657" y="261257"/>
          <a:ext cx="11858172" cy="6357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413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rgbClr val="C9D3E5"/>
            </a:gs>
            <a:gs pos="0">
              <a:schemeClr val="bg2"/>
            </a:gs>
            <a:gs pos="7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id="{9DFB533F-B6B4-4237-8A32-92EDB65E2E1B}"/>
              </a:ext>
            </a:extLst>
          </p:cNvPr>
          <p:cNvSpPr/>
          <p:nvPr/>
        </p:nvSpPr>
        <p:spPr>
          <a:xfrm>
            <a:off x="5321292" y="2584266"/>
            <a:ext cx="1776549" cy="1689463"/>
          </a:xfrm>
          <a:prstGeom prst="diamond">
            <a:avLst/>
          </a:prstGeom>
          <a:solidFill>
            <a:srgbClr val="00F0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Player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0F25EA-64C8-4A99-BAD8-D2DB6C6344BB}"/>
              </a:ext>
            </a:extLst>
          </p:cNvPr>
          <p:cNvSpPr/>
          <p:nvPr/>
        </p:nvSpPr>
        <p:spPr>
          <a:xfrm>
            <a:off x="7652009" y="3149235"/>
            <a:ext cx="1436915" cy="559524"/>
          </a:xfrm>
          <a:prstGeom prst="rect">
            <a:avLst/>
          </a:prstGeom>
          <a:solidFill>
            <a:srgbClr val="D61414">
              <a:alpha val="6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Kill Enemies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A6A5F8-59B5-4C8E-97DA-DE85EBCDFA68}"/>
              </a:ext>
            </a:extLst>
          </p:cNvPr>
          <p:cNvSpPr/>
          <p:nvPr/>
        </p:nvSpPr>
        <p:spPr>
          <a:xfrm>
            <a:off x="5482402" y="4676503"/>
            <a:ext cx="1454331" cy="5421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Find Items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039127-A28B-412D-98F1-F524484A2441}"/>
              </a:ext>
            </a:extLst>
          </p:cNvPr>
          <p:cNvSpPr/>
          <p:nvPr/>
        </p:nvSpPr>
        <p:spPr>
          <a:xfrm>
            <a:off x="757281" y="5218610"/>
            <a:ext cx="1114339" cy="1013267"/>
          </a:xfrm>
          <a:prstGeom prst="rect">
            <a:avLst/>
          </a:prstGeom>
          <a:solidFill>
            <a:srgbClr val="1A1D9E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Items</a:t>
            </a:r>
            <a:endParaRPr lang="zh-CN" altLang="en-US" sz="1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170443-4BA5-4B09-9DF0-897709959F71}"/>
              </a:ext>
            </a:extLst>
          </p:cNvPr>
          <p:cNvSpPr/>
          <p:nvPr/>
        </p:nvSpPr>
        <p:spPr>
          <a:xfrm>
            <a:off x="763631" y="1646815"/>
            <a:ext cx="1114339" cy="1013267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Prosthetic Tools</a:t>
            </a:r>
            <a:endParaRPr lang="zh-CN" altLang="en-US" sz="14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090539-0EF5-4CDC-B81A-1B4D07F6AE3D}"/>
              </a:ext>
            </a:extLst>
          </p:cNvPr>
          <p:cNvSpPr/>
          <p:nvPr/>
        </p:nvSpPr>
        <p:spPr>
          <a:xfrm>
            <a:off x="757280" y="3428998"/>
            <a:ext cx="1114339" cy="101326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Combat Skills</a:t>
            </a:r>
            <a:endParaRPr lang="zh-CN" altLang="en-US" sz="1400" b="1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26880395-CFCB-4414-8D9B-1FE3D25AB36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008180" y="4475115"/>
            <a:ext cx="402774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72DAE0B-DED7-44D1-BF56-5AF2D26D87A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7097841" y="3428997"/>
            <a:ext cx="554168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20075258-5608-473D-A55D-2B270E2F6DE4}"/>
              </a:ext>
            </a:extLst>
          </p:cNvPr>
          <p:cNvSpPr/>
          <p:nvPr/>
        </p:nvSpPr>
        <p:spPr>
          <a:xfrm>
            <a:off x="3788229" y="150327"/>
            <a:ext cx="1533063" cy="12562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Money</a:t>
            </a:r>
            <a:endParaRPr lang="zh-CN" altLang="en-US" sz="1400" b="1" dirty="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8DC73127-1B83-4344-BD9D-0577F15A9F96}"/>
              </a:ext>
            </a:extLst>
          </p:cNvPr>
          <p:cNvSpPr/>
          <p:nvPr/>
        </p:nvSpPr>
        <p:spPr>
          <a:xfrm>
            <a:off x="7354566" y="135189"/>
            <a:ext cx="1533063" cy="1256209"/>
          </a:xfrm>
          <a:prstGeom prst="triangle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Skill Point</a:t>
            </a:r>
            <a:endParaRPr lang="zh-CN" altLang="en-US" sz="1400" b="1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7DA66975-EC0B-4E74-91E6-FCBFF5C8214B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5400000">
            <a:off x="3255377" y="3277685"/>
            <a:ext cx="1013267" cy="4895117"/>
          </a:xfrm>
          <a:prstGeom prst="bentConnector3">
            <a:avLst>
              <a:gd name="adj1" fmla="val 12256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2D410D1D-B540-462A-B172-52BA47A701AF}"/>
              </a:ext>
            </a:extLst>
          </p:cNvPr>
          <p:cNvSpPr/>
          <p:nvPr/>
        </p:nvSpPr>
        <p:spPr>
          <a:xfrm>
            <a:off x="5325644" y="1878977"/>
            <a:ext cx="1772197" cy="39731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Death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9AB2042-DE38-4FF2-B6E6-145D5BEE802E}"/>
              </a:ext>
            </a:extLst>
          </p:cNvPr>
          <p:cNvCxnSpPr>
            <a:cxnSpLocks/>
            <a:stCxn id="4" idx="0"/>
            <a:endCxn id="21" idx="2"/>
          </p:cNvCxnSpPr>
          <p:nvPr/>
        </p:nvCxnSpPr>
        <p:spPr>
          <a:xfrm flipV="1">
            <a:off x="6209567" y="2276287"/>
            <a:ext cx="2176" cy="307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5B29C87-6BDD-4F9D-8034-3A1F1798CA0B}"/>
              </a:ext>
            </a:extLst>
          </p:cNvPr>
          <p:cNvCxnSpPr>
            <a:cxnSpLocks/>
            <a:stCxn id="21" idx="1"/>
            <a:endCxn id="17" idx="3"/>
          </p:cNvCxnSpPr>
          <p:nvPr/>
        </p:nvCxnSpPr>
        <p:spPr>
          <a:xfrm rot="10800000">
            <a:off x="4554762" y="1406536"/>
            <a:ext cx="770883" cy="671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555AD22B-A702-4A97-A443-C515FB8DD83E}"/>
              </a:ext>
            </a:extLst>
          </p:cNvPr>
          <p:cNvCxnSpPr>
            <a:stCxn id="21" idx="3"/>
            <a:endCxn id="18" idx="3"/>
          </p:cNvCxnSpPr>
          <p:nvPr/>
        </p:nvCxnSpPr>
        <p:spPr>
          <a:xfrm flipV="1">
            <a:off x="7097841" y="1391398"/>
            <a:ext cx="1023257" cy="68623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减号 31">
            <a:extLst>
              <a:ext uri="{FF2B5EF4-FFF2-40B4-BE49-F238E27FC236}">
                <a16:creationId xmlns:a16="http://schemas.microsoft.com/office/drawing/2014/main" id="{7166387C-8274-4631-80DB-6CAEA2174DBB}"/>
              </a:ext>
            </a:extLst>
          </p:cNvPr>
          <p:cNvSpPr/>
          <p:nvPr/>
        </p:nvSpPr>
        <p:spPr>
          <a:xfrm>
            <a:off x="4620037" y="1730615"/>
            <a:ext cx="221634" cy="148361"/>
          </a:xfrm>
          <a:prstGeom prst="mathMinus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减号 32">
            <a:extLst>
              <a:ext uri="{FF2B5EF4-FFF2-40B4-BE49-F238E27FC236}">
                <a16:creationId xmlns:a16="http://schemas.microsoft.com/office/drawing/2014/main" id="{8424C5DD-30FE-4112-B183-98EBD820C838}"/>
              </a:ext>
            </a:extLst>
          </p:cNvPr>
          <p:cNvSpPr/>
          <p:nvPr/>
        </p:nvSpPr>
        <p:spPr>
          <a:xfrm>
            <a:off x="7787154" y="1730615"/>
            <a:ext cx="221634" cy="148361"/>
          </a:xfrm>
          <a:prstGeom prst="mathMinus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0E12046-83C2-4DD0-841D-D06924719C03}"/>
              </a:ext>
            </a:extLst>
          </p:cNvPr>
          <p:cNvSpPr/>
          <p:nvPr/>
        </p:nvSpPr>
        <p:spPr>
          <a:xfrm>
            <a:off x="9919429" y="2006875"/>
            <a:ext cx="1515291" cy="5388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Random Unseen Help</a:t>
            </a:r>
            <a:endParaRPr lang="zh-CN" altLang="en-US" dirty="0"/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41A3D314-EC37-4889-8929-241E51A9874D}"/>
              </a:ext>
            </a:extLst>
          </p:cNvPr>
          <p:cNvCxnSpPr>
            <a:stCxn id="21" idx="3"/>
            <a:endCxn id="34" idx="1"/>
          </p:cNvCxnSpPr>
          <p:nvPr/>
        </p:nvCxnSpPr>
        <p:spPr>
          <a:xfrm>
            <a:off x="7097841" y="2077632"/>
            <a:ext cx="2821588" cy="19865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减号 36">
            <a:extLst>
              <a:ext uri="{FF2B5EF4-FFF2-40B4-BE49-F238E27FC236}">
                <a16:creationId xmlns:a16="http://schemas.microsoft.com/office/drawing/2014/main" id="{DC3F5518-CE90-4433-8374-A672B2E35814}"/>
              </a:ext>
            </a:extLst>
          </p:cNvPr>
          <p:cNvSpPr/>
          <p:nvPr/>
        </p:nvSpPr>
        <p:spPr>
          <a:xfrm>
            <a:off x="9559348" y="2075122"/>
            <a:ext cx="221634" cy="148361"/>
          </a:xfrm>
          <a:prstGeom prst="mathMinus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FE60BC1-7A92-485A-BC7E-10920C0E5BE2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V="1">
            <a:off x="9260957" y="590756"/>
            <a:ext cx="276260" cy="25559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F3457DEC-7CE0-4C51-BEF2-A0D42E10FAF0}"/>
              </a:ext>
            </a:extLst>
          </p:cNvPr>
          <p:cNvCxnSpPr>
            <a:stCxn id="34" idx="0"/>
          </p:cNvCxnSpPr>
          <p:nvPr/>
        </p:nvCxnSpPr>
        <p:spPr>
          <a:xfrm rot="16200000" flipV="1">
            <a:off x="7396253" y="-1273948"/>
            <a:ext cx="439332" cy="61223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减号 45">
            <a:extLst>
              <a:ext uri="{FF2B5EF4-FFF2-40B4-BE49-F238E27FC236}">
                <a16:creationId xmlns:a16="http://schemas.microsoft.com/office/drawing/2014/main" id="{73614D8F-A859-4798-B86F-0CBB9F1F2F54}"/>
              </a:ext>
            </a:extLst>
          </p:cNvPr>
          <p:cNvSpPr/>
          <p:nvPr/>
        </p:nvSpPr>
        <p:spPr>
          <a:xfrm>
            <a:off x="8309233" y="1745211"/>
            <a:ext cx="221634" cy="148361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减号 46">
            <a:extLst>
              <a:ext uri="{FF2B5EF4-FFF2-40B4-BE49-F238E27FC236}">
                <a16:creationId xmlns:a16="http://schemas.microsoft.com/office/drawing/2014/main" id="{548C52FD-F64F-434E-8624-3A8FFAB9FAE1}"/>
              </a:ext>
            </a:extLst>
          </p:cNvPr>
          <p:cNvSpPr/>
          <p:nvPr/>
        </p:nvSpPr>
        <p:spPr>
          <a:xfrm>
            <a:off x="5198079" y="1566154"/>
            <a:ext cx="221634" cy="148361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EBF3E9E-E2D3-44CE-B2EF-63141504CEC9}"/>
              </a:ext>
            </a:extLst>
          </p:cNvPr>
          <p:cNvSpPr/>
          <p:nvPr/>
        </p:nvSpPr>
        <p:spPr>
          <a:xfrm>
            <a:off x="10564386" y="3461848"/>
            <a:ext cx="1114339" cy="10132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HP &amp; Posture</a:t>
            </a:r>
            <a:endParaRPr lang="zh-CN" altLang="en-US" sz="1400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B84B68C-022A-45F2-A9E8-7DD7C218C142}"/>
              </a:ext>
            </a:extLst>
          </p:cNvPr>
          <p:cNvSpPr/>
          <p:nvPr/>
        </p:nvSpPr>
        <p:spPr>
          <a:xfrm>
            <a:off x="10564385" y="5218609"/>
            <a:ext cx="1114339" cy="1013267"/>
          </a:xfrm>
          <a:prstGeom prst="rect">
            <a:avLst/>
          </a:prstGeom>
          <a:solidFill>
            <a:srgbClr val="7030A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Attack Damage</a:t>
            </a:r>
            <a:endParaRPr lang="zh-CN" altLang="en-US" sz="1400" b="1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9E39E05-0182-4E3B-93E2-85F970BDFED4}"/>
              </a:ext>
            </a:extLst>
          </p:cNvPr>
          <p:cNvSpPr/>
          <p:nvPr/>
        </p:nvSpPr>
        <p:spPr>
          <a:xfrm>
            <a:off x="7912151" y="5172731"/>
            <a:ext cx="916629" cy="587741"/>
          </a:xfrm>
          <a:prstGeom prst="rect">
            <a:avLst/>
          </a:prstGeom>
          <a:solidFill>
            <a:srgbClr val="D61414">
              <a:alpha val="6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Combat Memory</a:t>
            </a:r>
            <a:endParaRPr lang="zh-CN" altLang="en-US" sz="1400" b="1" dirty="0"/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712A525F-2B37-461C-AAD6-BE8ADBE3F4F5}"/>
              </a:ext>
            </a:extLst>
          </p:cNvPr>
          <p:cNvCxnSpPr>
            <a:stCxn id="5" idx="2"/>
            <a:endCxn id="52" idx="0"/>
          </p:cNvCxnSpPr>
          <p:nvPr/>
        </p:nvCxnSpPr>
        <p:spPr>
          <a:xfrm rot="5400000">
            <a:off x="7638481" y="4440745"/>
            <a:ext cx="1463972" cy="1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BD72CD7A-60CE-43C2-9073-92F8EC41A765}"/>
              </a:ext>
            </a:extLst>
          </p:cNvPr>
          <p:cNvCxnSpPr>
            <a:cxnSpLocks/>
            <a:stCxn id="52" idx="3"/>
            <a:endCxn id="51" idx="1"/>
          </p:cNvCxnSpPr>
          <p:nvPr/>
        </p:nvCxnSpPr>
        <p:spPr>
          <a:xfrm>
            <a:off x="8828780" y="5466602"/>
            <a:ext cx="1735605" cy="258641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加号 61">
            <a:extLst>
              <a:ext uri="{FF2B5EF4-FFF2-40B4-BE49-F238E27FC236}">
                <a16:creationId xmlns:a16="http://schemas.microsoft.com/office/drawing/2014/main" id="{D2224111-BF30-487D-8F52-D3084C733067}"/>
              </a:ext>
            </a:extLst>
          </p:cNvPr>
          <p:cNvSpPr/>
          <p:nvPr/>
        </p:nvSpPr>
        <p:spPr>
          <a:xfrm>
            <a:off x="10164518" y="5331520"/>
            <a:ext cx="311723" cy="270162"/>
          </a:xfrm>
          <a:prstGeom prst="mathPlus">
            <a:avLst/>
          </a:prstGeom>
          <a:solidFill>
            <a:srgbClr val="D61414"/>
          </a:solidFill>
          <a:ln>
            <a:solidFill>
              <a:srgbClr val="D6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8CCCDB08-FF4F-470C-94CE-B1BD60A75BA2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4087534" y="935676"/>
            <a:ext cx="1509851" cy="7056016"/>
          </a:xfrm>
          <a:prstGeom prst="bentConnector3">
            <a:avLst>
              <a:gd name="adj1" fmla="val 58075"/>
            </a:avLst>
          </a:prstGeom>
          <a:ln>
            <a:solidFill>
              <a:srgbClr val="D6141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加号 65">
            <a:extLst>
              <a:ext uri="{FF2B5EF4-FFF2-40B4-BE49-F238E27FC236}">
                <a16:creationId xmlns:a16="http://schemas.microsoft.com/office/drawing/2014/main" id="{A51EEAF5-590D-433D-95F1-165554391E54}"/>
              </a:ext>
            </a:extLst>
          </p:cNvPr>
          <p:cNvSpPr/>
          <p:nvPr/>
        </p:nvSpPr>
        <p:spPr>
          <a:xfrm>
            <a:off x="1325468" y="4902569"/>
            <a:ext cx="311723" cy="270162"/>
          </a:xfrm>
          <a:prstGeom prst="mathPlus">
            <a:avLst/>
          </a:prstGeom>
          <a:solidFill>
            <a:srgbClr val="D61414"/>
          </a:solidFill>
          <a:ln>
            <a:solidFill>
              <a:srgbClr val="D6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加号 67">
            <a:extLst>
              <a:ext uri="{FF2B5EF4-FFF2-40B4-BE49-F238E27FC236}">
                <a16:creationId xmlns:a16="http://schemas.microsoft.com/office/drawing/2014/main" id="{CE7736DB-D8F0-42BC-846C-C535C0CF3A03}"/>
              </a:ext>
            </a:extLst>
          </p:cNvPr>
          <p:cNvSpPr/>
          <p:nvPr/>
        </p:nvSpPr>
        <p:spPr>
          <a:xfrm>
            <a:off x="1314449" y="6516000"/>
            <a:ext cx="311723" cy="270162"/>
          </a:xfrm>
          <a:prstGeom prst="mathPlu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7EA4C4B-1880-40F2-8B94-452B8843B811}"/>
              </a:ext>
            </a:extLst>
          </p:cNvPr>
          <p:cNvSpPr/>
          <p:nvPr/>
        </p:nvSpPr>
        <p:spPr>
          <a:xfrm>
            <a:off x="8864353" y="3910134"/>
            <a:ext cx="916629" cy="587741"/>
          </a:xfrm>
          <a:prstGeom prst="rect">
            <a:avLst/>
          </a:prstGeom>
          <a:solidFill>
            <a:srgbClr val="D61414">
              <a:alpha val="6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Buddha Beads</a:t>
            </a:r>
            <a:endParaRPr lang="zh-CN" altLang="en-US" sz="1400" b="1" dirty="0"/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526D3C96-1737-419D-B81F-82CF79A0298E}"/>
              </a:ext>
            </a:extLst>
          </p:cNvPr>
          <p:cNvCxnSpPr>
            <a:stCxn id="5" idx="3"/>
            <a:endCxn id="69" idx="0"/>
          </p:cNvCxnSpPr>
          <p:nvPr/>
        </p:nvCxnSpPr>
        <p:spPr>
          <a:xfrm>
            <a:off x="9088924" y="3428997"/>
            <a:ext cx="233744" cy="481137"/>
          </a:xfrm>
          <a:prstGeom prst="bentConnector2">
            <a:avLst/>
          </a:prstGeom>
          <a:ln>
            <a:solidFill>
              <a:srgbClr val="D6141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5028799F-6DB8-4865-BA97-E9AE953AFC30}"/>
              </a:ext>
            </a:extLst>
          </p:cNvPr>
          <p:cNvCxnSpPr>
            <a:stCxn id="69" idx="3"/>
            <a:endCxn id="50" idx="1"/>
          </p:cNvCxnSpPr>
          <p:nvPr/>
        </p:nvCxnSpPr>
        <p:spPr>
          <a:xfrm flipV="1">
            <a:off x="9780982" y="3968482"/>
            <a:ext cx="783404" cy="235523"/>
          </a:xfrm>
          <a:prstGeom prst="bentConnector3">
            <a:avLst/>
          </a:prstGeom>
          <a:ln>
            <a:solidFill>
              <a:srgbClr val="D6141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60D5305A-8FA9-448D-84A8-2461A2F34C1B}"/>
              </a:ext>
            </a:extLst>
          </p:cNvPr>
          <p:cNvCxnSpPr>
            <a:stCxn id="8" idx="1"/>
            <a:endCxn id="9" idx="1"/>
          </p:cNvCxnSpPr>
          <p:nvPr/>
        </p:nvCxnSpPr>
        <p:spPr>
          <a:xfrm rot="10800000" flipH="1">
            <a:off x="757281" y="2153450"/>
            <a:ext cx="6350" cy="3571795"/>
          </a:xfrm>
          <a:prstGeom prst="bentConnector3">
            <a:avLst>
              <a:gd name="adj1" fmla="val -36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加号 84">
            <a:extLst>
              <a:ext uri="{FF2B5EF4-FFF2-40B4-BE49-F238E27FC236}">
                <a16:creationId xmlns:a16="http://schemas.microsoft.com/office/drawing/2014/main" id="{32538200-4802-44CF-8D05-ED8A0989D7B5}"/>
              </a:ext>
            </a:extLst>
          </p:cNvPr>
          <p:cNvSpPr/>
          <p:nvPr/>
        </p:nvSpPr>
        <p:spPr>
          <a:xfrm>
            <a:off x="10202055" y="3629637"/>
            <a:ext cx="311723" cy="270162"/>
          </a:xfrm>
          <a:prstGeom prst="mathPlus">
            <a:avLst/>
          </a:prstGeom>
          <a:solidFill>
            <a:srgbClr val="D61414"/>
          </a:solidFill>
          <a:ln>
            <a:solidFill>
              <a:srgbClr val="D6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加号 87">
            <a:extLst>
              <a:ext uri="{FF2B5EF4-FFF2-40B4-BE49-F238E27FC236}">
                <a16:creationId xmlns:a16="http://schemas.microsoft.com/office/drawing/2014/main" id="{F1C501F4-D45B-41E2-9134-C143F7EDF7B5}"/>
              </a:ext>
            </a:extLst>
          </p:cNvPr>
          <p:cNvSpPr/>
          <p:nvPr/>
        </p:nvSpPr>
        <p:spPr>
          <a:xfrm>
            <a:off x="176516" y="2771207"/>
            <a:ext cx="311723" cy="270162"/>
          </a:xfrm>
          <a:prstGeom prst="mathPlus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83FD423D-E453-4741-8C06-8EDCEDFA7D53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 flipH="1" flipV="1">
            <a:off x="1871619" y="3935632"/>
            <a:ext cx="1" cy="1789612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加号 96">
            <a:extLst>
              <a:ext uri="{FF2B5EF4-FFF2-40B4-BE49-F238E27FC236}">
                <a16:creationId xmlns:a16="http://schemas.microsoft.com/office/drawing/2014/main" id="{2D889F21-FB98-4708-95F1-AA40B246C96D}"/>
              </a:ext>
            </a:extLst>
          </p:cNvPr>
          <p:cNvSpPr/>
          <p:nvPr/>
        </p:nvSpPr>
        <p:spPr>
          <a:xfrm>
            <a:off x="2117063" y="3899799"/>
            <a:ext cx="311723" cy="270162"/>
          </a:xfrm>
          <a:prstGeom prst="mathPlus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4D5C78D-2377-44CA-A2BC-C35CA5892419}"/>
              </a:ext>
            </a:extLst>
          </p:cNvPr>
          <p:cNvSpPr txBox="1"/>
          <p:nvPr/>
        </p:nvSpPr>
        <p:spPr>
          <a:xfrm>
            <a:off x="2354169" y="3880991"/>
            <a:ext cx="991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2060"/>
                </a:solidFill>
              </a:rPr>
              <a:t>(Skill Tree)</a:t>
            </a:r>
            <a:endParaRPr lang="zh-CN" altLang="en-US" sz="1400" b="1" dirty="0">
              <a:solidFill>
                <a:srgbClr val="002060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7C2E92FB-F67D-4E96-A738-ACF0295B6128}"/>
              </a:ext>
            </a:extLst>
          </p:cNvPr>
          <p:cNvSpPr txBox="1"/>
          <p:nvPr/>
        </p:nvSpPr>
        <p:spPr>
          <a:xfrm rot="16200000">
            <a:off x="-589650" y="3507807"/>
            <a:ext cx="1692771" cy="4213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b="1" dirty="0">
                <a:solidFill>
                  <a:srgbClr val="002060"/>
                </a:solidFill>
              </a:rPr>
              <a:t>(Material &amp; Prototype)</a:t>
            </a:r>
            <a:endParaRPr lang="zh-CN" altLang="en-US" sz="1400" b="1" dirty="0">
              <a:solidFill>
                <a:srgbClr val="002060"/>
              </a:solidFill>
            </a:endParaRPr>
          </a:p>
        </p:txBody>
      </p: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9B9A43F6-88EC-4931-A8EE-68D9C434F18B}"/>
              </a:ext>
            </a:extLst>
          </p:cNvPr>
          <p:cNvCxnSpPr>
            <a:stCxn id="17" idx="2"/>
            <a:endCxn id="8" idx="3"/>
          </p:cNvCxnSpPr>
          <p:nvPr/>
        </p:nvCxnSpPr>
        <p:spPr>
          <a:xfrm rot="5400000">
            <a:off x="670571" y="2607586"/>
            <a:ext cx="4318708" cy="19166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2" name="加号 101">
            <a:extLst>
              <a:ext uri="{FF2B5EF4-FFF2-40B4-BE49-F238E27FC236}">
                <a16:creationId xmlns:a16="http://schemas.microsoft.com/office/drawing/2014/main" id="{42BC6383-E224-4D16-85A4-E204C156EC4F}"/>
              </a:ext>
            </a:extLst>
          </p:cNvPr>
          <p:cNvSpPr/>
          <p:nvPr/>
        </p:nvSpPr>
        <p:spPr>
          <a:xfrm>
            <a:off x="2079340" y="5762397"/>
            <a:ext cx="311723" cy="270162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C033961B-CEA9-4CA6-971F-069D44F1D73C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5400000" flipH="1" flipV="1">
            <a:off x="933167" y="3041365"/>
            <a:ext cx="768916" cy="6351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2898E5AE-CF4C-4164-BC2B-861A4EC9F970}"/>
              </a:ext>
            </a:extLst>
          </p:cNvPr>
          <p:cNvSpPr txBox="1"/>
          <p:nvPr/>
        </p:nvSpPr>
        <p:spPr>
          <a:xfrm>
            <a:off x="1320800" y="2804000"/>
            <a:ext cx="742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1">
                    <a:lumMod val="50000"/>
                  </a:schemeClr>
                </a:solidFill>
              </a:rPr>
              <a:t>(Use)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D3C31382-C247-474C-99FA-449F89B5559C}"/>
              </a:ext>
            </a:extLst>
          </p:cNvPr>
          <p:cNvCxnSpPr>
            <a:stCxn id="5" idx="0"/>
            <a:endCxn id="18" idx="4"/>
          </p:cNvCxnSpPr>
          <p:nvPr/>
        </p:nvCxnSpPr>
        <p:spPr>
          <a:xfrm rot="5400000" flipH="1" flipV="1">
            <a:off x="7750130" y="2011736"/>
            <a:ext cx="1757837" cy="517162"/>
          </a:xfrm>
          <a:prstGeom prst="bentConnector3">
            <a:avLst>
              <a:gd name="adj1" fmla="val 27025"/>
            </a:avLst>
          </a:prstGeom>
          <a:ln>
            <a:solidFill>
              <a:srgbClr val="D6141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加号 112">
            <a:extLst>
              <a:ext uri="{FF2B5EF4-FFF2-40B4-BE49-F238E27FC236}">
                <a16:creationId xmlns:a16="http://schemas.microsoft.com/office/drawing/2014/main" id="{3E0FE791-8EE6-48E2-AE7D-42661ECF3425}"/>
              </a:ext>
            </a:extLst>
          </p:cNvPr>
          <p:cNvSpPr/>
          <p:nvPr/>
        </p:nvSpPr>
        <p:spPr>
          <a:xfrm>
            <a:off x="8935944" y="1204684"/>
            <a:ext cx="311723" cy="270162"/>
          </a:xfrm>
          <a:prstGeom prst="mathPlus">
            <a:avLst/>
          </a:prstGeom>
          <a:solidFill>
            <a:srgbClr val="D61414"/>
          </a:solidFill>
          <a:ln>
            <a:solidFill>
              <a:srgbClr val="D6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C2E5343C-15E6-4014-AD26-E0C98ED93F86}"/>
              </a:ext>
            </a:extLst>
          </p:cNvPr>
          <p:cNvCxnSpPr>
            <a:stCxn id="18" idx="1"/>
            <a:endCxn id="10" idx="3"/>
          </p:cNvCxnSpPr>
          <p:nvPr/>
        </p:nvCxnSpPr>
        <p:spPr>
          <a:xfrm rot="10800000" flipV="1">
            <a:off x="1871620" y="763294"/>
            <a:ext cx="5866213" cy="3172338"/>
          </a:xfrm>
          <a:prstGeom prst="bentConnector3">
            <a:avLst>
              <a:gd name="adj1" fmla="val 7260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0" name="加号 119">
            <a:extLst>
              <a:ext uri="{FF2B5EF4-FFF2-40B4-BE49-F238E27FC236}">
                <a16:creationId xmlns:a16="http://schemas.microsoft.com/office/drawing/2014/main" id="{25699F79-AFDC-4383-8BAF-A6193BC771BF}"/>
              </a:ext>
            </a:extLst>
          </p:cNvPr>
          <p:cNvSpPr/>
          <p:nvPr/>
        </p:nvSpPr>
        <p:spPr>
          <a:xfrm>
            <a:off x="2104369" y="3565400"/>
            <a:ext cx="311723" cy="270162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FFD50B93-FCBC-4429-AEBC-41186CA1D31D}"/>
              </a:ext>
            </a:extLst>
          </p:cNvPr>
          <p:cNvCxnSpPr>
            <a:stCxn id="17" idx="2"/>
            <a:endCxn id="9" idx="3"/>
          </p:cNvCxnSpPr>
          <p:nvPr/>
        </p:nvCxnSpPr>
        <p:spPr>
          <a:xfrm rot="5400000">
            <a:off x="2459644" y="824863"/>
            <a:ext cx="746913" cy="19102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" name="加号 122">
            <a:extLst>
              <a:ext uri="{FF2B5EF4-FFF2-40B4-BE49-F238E27FC236}">
                <a16:creationId xmlns:a16="http://schemas.microsoft.com/office/drawing/2014/main" id="{71BE82DF-6823-4896-8C57-52635B8BD249}"/>
              </a:ext>
            </a:extLst>
          </p:cNvPr>
          <p:cNvSpPr/>
          <p:nvPr/>
        </p:nvSpPr>
        <p:spPr>
          <a:xfrm>
            <a:off x="2007732" y="1817978"/>
            <a:ext cx="311723" cy="270162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7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466</Words>
  <Application>Microsoft Office PowerPoint</Application>
  <PresentationFormat>宽屏</PresentationFormat>
  <Paragraphs>238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Sekiro:Shadow Die Twice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Sekiro:Shadow Die Twice</dc:title>
  <dc:creator>烽源 江</dc:creator>
  <cp:lastModifiedBy>烽源 江</cp:lastModifiedBy>
  <cp:revision>548</cp:revision>
  <dcterms:created xsi:type="dcterms:W3CDTF">2020-02-16T03:25:24Z</dcterms:created>
  <dcterms:modified xsi:type="dcterms:W3CDTF">2020-02-18T12:38:40Z</dcterms:modified>
</cp:coreProperties>
</file>