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36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5183B-33A6-7166-9D35-925444C1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82714"/>
            <a:ext cx="10515600" cy="5956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B5EFC-4181-6678-B586-49170B7A6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4387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00DD-7242-4D2C-8244-73F43154E959}" type="datetimeFigureOut">
              <a:rPr lang="ko-KR" altLang="en-US" smtClean="0"/>
              <a:t>2022-11-20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ED7D63-D36C-8658-998D-6D14B4A915A3}"/>
              </a:ext>
            </a:extLst>
          </p:cNvPr>
          <p:cNvCxnSpPr>
            <a:cxnSpLocks/>
          </p:cNvCxnSpPr>
          <p:nvPr userDrawn="1"/>
        </p:nvCxnSpPr>
        <p:spPr>
          <a:xfrm>
            <a:off x="0" y="36933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9A634B-056B-DFCF-E5DC-09CD45958016}"/>
              </a:ext>
            </a:extLst>
          </p:cNvPr>
          <p:cNvSpPr txBox="1"/>
          <p:nvPr userDrawn="1"/>
        </p:nvSpPr>
        <p:spPr>
          <a:xfrm>
            <a:off x="0" y="0"/>
            <a:ext cx="22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코어 자바스크립트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D1DB1-75E5-D677-8582-ADDCD714FF02}"/>
              </a:ext>
            </a:extLst>
          </p:cNvPr>
          <p:cNvSpPr txBox="1"/>
          <p:nvPr userDrawn="1"/>
        </p:nvSpPr>
        <p:spPr>
          <a:xfrm>
            <a:off x="10202624" y="14"/>
            <a:ext cx="1989376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2022-11-20 </a:t>
            </a:r>
            <a:r>
              <a:rPr lang="ko-KR" altLang="en-US" dirty="0"/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343918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C3B55BB-ACC2-07D7-3E7E-EFC74BC1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1797741"/>
            <a:ext cx="656364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1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7A77BA-047D-1B65-A40D-A578B957DB95}"/>
              </a:ext>
            </a:extLst>
          </p:cNvPr>
          <p:cNvSpPr txBox="1"/>
          <p:nvPr/>
        </p:nvSpPr>
        <p:spPr>
          <a:xfrm>
            <a:off x="3811395" y="4253218"/>
            <a:ext cx="45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 중 에러를 나타내는 </a:t>
            </a:r>
            <a:r>
              <a:rPr lang="en-US" altLang="ko-KR" dirty="0" err="1"/>
              <a:t>NaN</a:t>
            </a:r>
            <a:r>
              <a:rPr lang="en-US" altLang="ko-KR" dirty="0"/>
              <a:t> </a:t>
            </a:r>
            <a:r>
              <a:rPr lang="ko-KR" altLang="en-US" dirty="0"/>
              <a:t>또한 대상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C1E62-1D8C-7D0D-F61C-BA21D25E9320}"/>
              </a:ext>
            </a:extLst>
          </p:cNvPr>
          <p:cNvSpPr txBox="1"/>
          <p:nvPr/>
        </p:nvSpPr>
        <p:spPr>
          <a:xfrm>
            <a:off x="2091193" y="0"/>
            <a:ext cx="314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자료형 </a:t>
            </a:r>
            <a:r>
              <a:rPr lang="en-US" altLang="ko-KR" dirty="0"/>
              <a:t>-</a:t>
            </a:r>
            <a:r>
              <a:rPr lang="en-US" altLang="ko-KR" dirty="0" err="1"/>
              <a:t>NaN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35836E-5036-1FAD-3945-9AAA1529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1" y="1973882"/>
            <a:ext cx="733527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8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764593-EF0D-A35E-9C53-07D4D772B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1690445"/>
            <a:ext cx="8002117" cy="3477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EFC60E-E311-C02D-AB99-82DEA1CAF05E}"/>
              </a:ext>
            </a:extLst>
          </p:cNvPr>
          <p:cNvSpPr txBox="1"/>
          <p:nvPr/>
        </p:nvSpPr>
        <p:spPr>
          <a:xfrm>
            <a:off x="2094941" y="0"/>
            <a:ext cx="224216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Null</a:t>
            </a:r>
            <a:r>
              <a:rPr lang="ko-KR" altLang="en-US" dirty="0"/>
              <a:t>과 </a:t>
            </a:r>
            <a:r>
              <a:rPr lang="en-US" altLang="ko-KR" dirty="0"/>
              <a:t>undefined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61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D835DB-E768-C568-942E-24E553BB64E4}"/>
              </a:ext>
            </a:extLst>
          </p:cNvPr>
          <p:cNvSpPr txBox="1"/>
          <p:nvPr/>
        </p:nvSpPr>
        <p:spPr>
          <a:xfrm>
            <a:off x="2080470" y="0"/>
            <a:ext cx="283547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형 변환</a:t>
            </a:r>
            <a:r>
              <a:rPr lang="en-US" altLang="ko-KR" dirty="0"/>
              <a:t>(Boolean)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C3056-8F8F-1E60-9AF6-0C05ABA5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95" y="704850"/>
            <a:ext cx="4333405" cy="6153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EBBB3A-2BCE-57F9-5EF6-0EBF2476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92" y="2666844"/>
            <a:ext cx="4058216" cy="2229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3CECFE-F35E-7993-CBB3-DE514E481C23}"/>
              </a:ext>
            </a:extLst>
          </p:cNvPr>
          <p:cNvSpPr txBox="1"/>
          <p:nvPr/>
        </p:nvSpPr>
        <p:spPr>
          <a:xfrm>
            <a:off x="8032829" y="2190750"/>
            <a:ext cx="283547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01062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EF757-B013-F54B-2D03-B71697892D41}"/>
              </a:ext>
            </a:extLst>
          </p:cNvPr>
          <p:cNvSpPr txBox="1"/>
          <p:nvPr/>
        </p:nvSpPr>
        <p:spPr>
          <a:xfrm>
            <a:off x="2080470" y="0"/>
            <a:ext cx="283547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형 변환</a:t>
            </a:r>
            <a:r>
              <a:rPr lang="en-US" altLang="ko-KR" dirty="0"/>
              <a:t>(Boolean)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47F65F-77B1-8DBE-6F7B-F1EB9482E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98" y="1247506"/>
            <a:ext cx="6620799" cy="1924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2711F7-6957-6F63-DDB2-316C520453DB}"/>
              </a:ext>
            </a:extLst>
          </p:cNvPr>
          <p:cNvSpPr txBox="1"/>
          <p:nvPr/>
        </p:nvSpPr>
        <p:spPr>
          <a:xfrm>
            <a:off x="1978446" y="3686175"/>
            <a:ext cx="8235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결론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숫자 </a:t>
            </a:r>
            <a:r>
              <a:rPr lang="en-US" altLang="ko-KR" dirty="0"/>
              <a:t>0, </a:t>
            </a:r>
            <a:r>
              <a:rPr lang="ko-KR" altLang="en-US" dirty="0"/>
              <a:t>빈 문자열</a:t>
            </a:r>
            <a:r>
              <a:rPr lang="en-US" altLang="ko-KR" dirty="0"/>
              <a:t>, null, undefined, </a:t>
            </a:r>
            <a:r>
              <a:rPr lang="en-US" altLang="ko-KR" dirty="0" err="1"/>
              <a:t>NaN</a:t>
            </a:r>
            <a:r>
              <a:rPr lang="ko-KR" altLang="en-US" dirty="0"/>
              <a:t>과 같이 직관적으로 비어 있다면 </a:t>
            </a:r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59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195E2D-63DB-1448-BB0A-ADB92B0C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443"/>
            <a:ext cx="8516539" cy="56491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80213A-B49D-1CFA-CE45-BF58FB88F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539" y="3428999"/>
            <a:ext cx="1705213" cy="2824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1B294-6263-30CD-3D5A-9B7666A3F1DA}"/>
              </a:ext>
            </a:extLst>
          </p:cNvPr>
          <p:cNvSpPr txBox="1"/>
          <p:nvPr/>
        </p:nvSpPr>
        <p:spPr>
          <a:xfrm>
            <a:off x="2080470" y="0"/>
            <a:ext cx="283547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형 변환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8F855-3A17-C2AC-8F7B-27E0934ED696}"/>
              </a:ext>
            </a:extLst>
          </p:cNvPr>
          <p:cNvSpPr txBox="1"/>
          <p:nvPr/>
        </p:nvSpPr>
        <p:spPr>
          <a:xfrm>
            <a:off x="10062420" y="3533775"/>
            <a:ext cx="1705213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NaN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B8358-8535-3953-FD74-46976E1864FD}"/>
              </a:ext>
            </a:extLst>
          </p:cNvPr>
          <p:cNvSpPr txBox="1"/>
          <p:nvPr/>
        </p:nvSpPr>
        <p:spPr>
          <a:xfrm>
            <a:off x="10062420" y="3940991"/>
            <a:ext cx="1705213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AEB52-1159-6368-C4AF-9E3F3A3DB530}"/>
              </a:ext>
            </a:extLst>
          </p:cNvPr>
          <p:cNvSpPr txBox="1"/>
          <p:nvPr/>
        </p:nvSpPr>
        <p:spPr>
          <a:xfrm>
            <a:off x="10062420" y="4472161"/>
            <a:ext cx="1705213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D7C27-F2F8-0AAE-7A0C-95230F608BE8}"/>
              </a:ext>
            </a:extLst>
          </p:cNvPr>
          <p:cNvSpPr txBox="1"/>
          <p:nvPr/>
        </p:nvSpPr>
        <p:spPr>
          <a:xfrm>
            <a:off x="10062419" y="4919836"/>
            <a:ext cx="1705213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DDF57-18BB-CCD3-5AF5-B802FC53C7C2}"/>
              </a:ext>
            </a:extLst>
          </p:cNvPr>
          <p:cNvSpPr txBox="1"/>
          <p:nvPr/>
        </p:nvSpPr>
        <p:spPr>
          <a:xfrm>
            <a:off x="10062419" y="5393728"/>
            <a:ext cx="1705213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5BB3B-FE39-F11A-967E-AD4D796DBCA7}"/>
              </a:ext>
            </a:extLst>
          </p:cNvPr>
          <p:cNvSpPr txBox="1"/>
          <p:nvPr/>
        </p:nvSpPr>
        <p:spPr>
          <a:xfrm>
            <a:off x="10062418" y="5848916"/>
            <a:ext cx="1705213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NaN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80E98-87A5-631E-AFED-86E9A1498C34}"/>
              </a:ext>
            </a:extLst>
          </p:cNvPr>
          <p:cNvSpPr txBox="1"/>
          <p:nvPr/>
        </p:nvSpPr>
        <p:spPr>
          <a:xfrm>
            <a:off x="3498209" y="6304325"/>
            <a:ext cx="1705213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‘123’?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67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1C106F-29F5-F19C-F578-DFE42042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1676155"/>
            <a:ext cx="9173855" cy="3505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B1575-0B16-B3FA-F02D-A559BAAAA824}"/>
              </a:ext>
            </a:extLst>
          </p:cNvPr>
          <p:cNvSpPr txBox="1"/>
          <p:nvPr/>
        </p:nvSpPr>
        <p:spPr>
          <a:xfrm>
            <a:off x="3369467" y="5429250"/>
            <a:ext cx="545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숫자를 뽑아내는 함수를 사용하면 편하게 대입가능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32712-9CD7-B316-A3AA-9B76AD4D61B5}"/>
              </a:ext>
            </a:extLst>
          </p:cNvPr>
          <p:cNvSpPr txBox="1"/>
          <p:nvPr/>
        </p:nvSpPr>
        <p:spPr>
          <a:xfrm>
            <a:off x="2080470" y="0"/>
            <a:ext cx="283547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형 변환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r>
              <a:rPr lang="ko-KR" altLang="en-US" dirty="0"/>
              <a:t>와 연산자</a:t>
            </a:r>
          </a:p>
        </p:txBody>
      </p:sp>
    </p:spTree>
    <p:extLst>
      <p:ext uri="{BB962C8B-B14F-4D97-AF65-F5344CB8AC3E}">
        <p14:creationId xmlns:p14="http://schemas.microsoft.com/office/powerpoint/2010/main" val="197835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DD36A6-0872-7BDE-41EA-BC56D13C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3" y="1719048"/>
            <a:ext cx="5287113" cy="3077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DC05D2-BFD0-37E3-61D3-C5687AA6A411}"/>
              </a:ext>
            </a:extLst>
          </p:cNvPr>
          <p:cNvSpPr txBox="1"/>
          <p:nvPr/>
        </p:nvSpPr>
        <p:spPr>
          <a:xfrm>
            <a:off x="4152900" y="5029200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연산자는 </a:t>
            </a:r>
            <a:r>
              <a:rPr lang="en-US" altLang="ko-KR" dirty="0"/>
              <a:t>+=</a:t>
            </a:r>
            <a:r>
              <a:rPr lang="ko-KR" altLang="en-US" dirty="0"/>
              <a:t>만 있는게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A07D7-CBBC-DC62-2CD1-296CED35CF88}"/>
              </a:ext>
            </a:extLst>
          </p:cNvPr>
          <p:cNvSpPr txBox="1"/>
          <p:nvPr/>
        </p:nvSpPr>
        <p:spPr>
          <a:xfrm>
            <a:off x="2080470" y="0"/>
            <a:ext cx="283547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426220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015357-33F6-6892-331A-AF2E5124F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2309656"/>
            <a:ext cx="6639852" cy="2238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4BAC1E-07B4-B358-A9B4-14324FDE6667}"/>
              </a:ext>
            </a:extLst>
          </p:cNvPr>
          <p:cNvSpPr txBox="1"/>
          <p:nvPr/>
        </p:nvSpPr>
        <p:spPr>
          <a:xfrm>
            <a:off x="4210050" y="481965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counter++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기존 값</a:t>
            </a:r>
            <a:r>
              <a:rPr lang="en-US" altLang="ko-KR" dirty="0"/>
              <a:t>’</a:t>
            </a:r>
            <a:r>
              <a:rPr lang="ko-KR" altLang="en-US" dirty="0"/>
              <a:t>을 반환한다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AD4A2-1D6A-4479-A169-661D80A28F46}"/>
              </a:ext>
            </a:extLst>
          </p:cNvPr>
          <p:cNvSpPr txBox="1"/>
          <p:nvPr/>
        </p:nvSpPr>
        <p:spPr>
          <a:xfrm>
            <a:off x="2080470" y="0"/>
            <a:ext cx="283547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34752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7D51B-3913-27A7-8863-62FD2460A749}"/>
              </a:ext>
            </a:extLst>
          </p:cNvPr>
          <p:cNvSpPr txBox="1"/>
          <p:nvPr/>
        </p:nvSpPr>
        <p:spPr>
          <a:xfrm>
            <a:off x="2080470" y="0"/>
            <a:ext cx="283547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849290-33F0-5D72-3390-390FF681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4472"/>
            <a:ext cx="12192000" cy="13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59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FA2E44-0DB7-FBAF-4AA5-7E82CF0B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029"/>
            <a:ext cx="12192000" cy="2619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DCDA4-E094-1417-9D9C-092F0A0DDA25}"/>
              </a:ext>
            </a:extLst>
          </p:cNvPr>
          <p:cNvSpPr txBox="1"/>
          <p:nvPr/>
        </p:nvSpPr>
        <p:spPr>
          <a:xfrm>
            <a:off x="1806604" y="4053980"/>
            <a:ext cx="7805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null&gt;0 = false </a:t>
            </a:r>
          </a:p>
          <a:p>
            <a:pPr algn="ctr"/>
            <a:r>
              <a:rPr lang="en-US" altLang="ko-KR" dirty="0"/>
              <a:t>null==0 = false</a:t>
            </a:r>
          </a:p>
          <a:p>
            <a:pPr algn="ctr"/>
            <a:r>
              <a:rPr lang="en-US" altLang="ko-KR" dirty="0"/>
              <a:t>null&gt;=0 = true</a:t>
            </a:r>
          </a:p>
          <a:p>
            <a:endParaRPr lang="en-US" altLang="ko-KR" dirty="0"/>
          </a:p>
          <a:p>
            <a:r>
              <a:rPr lang="en-US" altLang="ko-KR" dirty="0"/>
              <a:t>=&gt; ‘==‘ </a:t>
            </a:r>
            <a:r>
              <a:rPr lang="ko-KR" altLang="en-US" dirty="0"/>
              <a:t>연산자는 피연산자가 </a:t>
            </a:r>
            <a:r>
              <a:rPr lang="en-US" altLang="ko-KR" dirty="0"/>
              <a:t>undefined</a:t>
            </a:r>
            <a:r>
              <a:rPr lang="ko-KR" altLang="en-US" dirty="0"/>
              <a:t>나 </a:t>
            </a:r>
            <a:r>
              <a:rPr lang="en-US" altLang="ko-KR" dirty="0"/>
              <a:t>null</a:t>
            </a:r>
            <a:r>
              <a:rPr lang="ko-KR" altLang="en-US" dirty="0"/>
              <a:t>일 때 형변환을 하지 않음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5FE08-9BB3-869F-14D4-813E18748559}"/>
              </a:ext>
            </a:extLst>
          </p:cNvPr>
          <p:cNvSpPr txBox="1"/>
          <p:nvPr/>
        </p:nvSpPr>
        <p:spPr>
          <a:xfrm>
            <a:off x="2080470" y="0"/>
            <a:ext cx="283547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09681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59D7A6-C4FC-D5C9-DA39-ABB189E3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2" y="781946"/>
            <a:ext cx="7906853" cy="4020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4AF80-C7DF-2C1D-1FFE-A246956E4A58}"/>
              </a:ext>
            </a:extLst>
          </p:cNvPr>
          <p:cNvSpPr txBox="1"/>
          <p:nvPr/>
        </p:nvSpPr>
        <p:spPr>
          <a:xfrm>
            <a:off x="2574299" y="5414838"/>
            <a:ext cx="704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</a:t>
            </a:r>
            <a:r>
              <a:rPr lang="en-US" altLang="ko-KR" dirty="0"/>
              <a:t>log</a:t>
            </a:r>
            <a:r>
              <a:rPr lang="ko-KR" altLang="en-US" dirty="0"/>
              <a:t>에서 복사 된 변수의 값은 복사 한 변수에 영향을 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7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F39E75-1779-EB99-9B84-2897B1E0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50" y="2359913"/>
            <a:ext cx="9050013" cy="1467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A29F2-2723-AFDA-1F74-516BFDAA0AF3}"/>
              </a:ext>
            </a:extLst>
          </p:cNvPr>
          <p:cNvSpPr txBox="1"/>
          <p:nvPr/>
        </p:nvSpPr>
        <p:spPr>
          <a:xfrm>
            <a:off x="3021435" y="4471332"/>
            <a:ext cx="614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/>
              <a:t>비교연산자에서는 </a:t>
            </a:r>
            <a:r>
              <a:rPr lang="en-US" altLang="ko-KR" dirty="0" err="1"/>
              <a:t>NaN</a:t>
            </a:r>
            <a:r>
              <a:rPr lang="ko-KR" altLang="en-US" dirty="0"/>
              <a:t>으로 </a:t>
            </a:r>
            <a:r>
              <a:rPr lang="ko-KR" altLang="en-US" dirty="0" err="1"/>
              <a:t>형변환</a:t>
            </a:r>
            <a:r>
              <a:rPr lang="en-US" altLang="ko-KR" dirty="0"/>
              <a:t>, </a:t>
            </a:r>
            <a:r>
              <a:rPr lang="en-US" altLang="ko-KR" dirty="0" err="1"/>
              <a:t>NaN</a:t>
            </a:r>
            <a:r>
              <a:rPr lang="ko-KR" altLang="en-US" dirty="0"/>
              <a:t>이 피연산자인 경우 비교연산자는 항상 </a:t>
            </a:r>
            <a:r>
              <a:rPr lang="en-US" altLang="ko-KR" dirty="0"/>
              <a:t>false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‘==‘</a:t>
            </a:r>
            <a:r>
              <a:rPr lang="ko-KR" altLang="en-US"/>
              <a:t>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31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B5DD93-18DA-F282-B801-029605B2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733486"/>
            <a:ext cx="8259328" cy="4486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0A94E4-9A8F-77F9-80A4-21AA2C254B13}"/>
              </a:ext>
            </a:extLst>
          </p:cNvPr>
          <p:cNvSpPr txBox="1"/>
          <p:nvPr/>
        </p:nvSpPr>
        <p:spPr>
          <a:xfrm>
            <a:off x="5130229" y="5609690"/>
            <a:ext cx="193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정답은 </a:t>
            </a:r>
            <a:r>
              <a:rPr lang="en-US" altLang="ko-KR" dirty="0"/>
              <a:t>‘</a:t>
            </a:r>
            <a:r>
              <a:rPr lang="ko-KR" altLang="en-US" dirty="0"/>
              <a:t>아니요</a:t>
            </a:r>
            <a:r>
              <a:rPr lang="en-US" altLang="ko-KR" dirty="0"/>
              <a:t>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11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03861A-D297-61D9-11CE-0737315E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973709"/>
            <a:ext cx="9126224" cy="4067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50D27-02B6-4CAD-C07C-C1B3CB0E865D}"/>
              </a:ext>
            </a:extLst>
          </p:cNvPr>
          <p:cNvSpPr txBox="1"/>
          <p:nvPr/>
        </p:nvSpPr>
        <p:spPr>
          <a:xfrm>
            <a:off x="3837829" y="5390984"/>
            <a:ext cx="451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복사된 변수의 값이 자료형이라면 어떨까</a:t>
            </a:r>
          </a:p>
        </p:txBody>
      </p:sp>
    </p:spTree>
    <p:extLst>
      <p:ext uri="{BB962C8B-B14F-4D97-AF65-F5344CB8AC3E}">
        <p14:creationId xmlns:p14="http://schemas.microsoft.com/office/powerpoint/2010/main" val="279483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4B1043-8406-D268-EAF0-5B153786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1295102"/>
            <a:ext cx="9164329" cy="4267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3D3C9C-A155-5264-B771-9765832148EC}"/>
              </a:ext>
            </a:extLst>
          </p:cNvPr>
          <p:cNvSpPr txBox="1"/>
          <p:nvPr/>
        </p:nvSpPr>
        <p:spPr>
          <a:xfrm>
            <a:off x="5356528" y="5947576"/>
            <a:ext cx="14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정답은 </a:t>
            </a:r>
            <a:r>
              <a:rPr lang="en-US" altLang="ko-KR" dirty="0"/>
              <a:t>‘</a:t>
            </a:r>
            <a:r>
              <a:rPr lang="ko-KR" altLang="en-US" dirty="0"/>
              <a:t>네</a:t>
            </a:r>
            <a:r>
              <a:rPr lang="en-US" altLang="ko-KR" dirty="0"/>
              <a:t>‘!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22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418B4-9069-B99F-4B0C-7D82B3CD52B6}"/>
              </a:ext>
            </a:extLst>
          </p:cNvPr>
          <p:cNvSpPr txBox="1"/>
          <p:nvPr/>
        </p:nvSpPr>
        <p:spPr>
          <a:xfrm>
            <a:off x="2138900" y="3244334"/>
            <a:ext cx="828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발표는 모르면 당하는 자바스크립트의 미묘함을 다루는 것을 목표로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26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49AAB2-9D16-E2AB-8532-26C462E7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2503"/>
            <a:ext cx="5382376" cy="2524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9E0721-5B4F-646F-A3DF-2DE4F4020D17}"/>
              </a:ext>
            </a:extLst>
          </p:cNvPr>
          <p:cNvSpPr txBox="1"/>
          <p:nvPr/>
        </p:nvSpPr>
        <p:spPr>
          <a:xfrm>
            <a:off x="5535433" y="2683076"/>
            <a:ext cx="651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console.log</a:t>
            </a:r>
            <a:r>
              <a:rPr lang="ko-KR" altLang="en-US" dirty="0"/>
              <a:t>는 </a:t>
            </a:r>
            <a:r>
              <a:rPr lang="ko-KR" altLang="en-US" dirty="0" err="1"/>
              <a:t>정상작동한다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변수에 저장되는 값의 타입을 언제든지 바꿀 수 있는 </a:t>
            </a:r>
            <a:endParaRPr lang="en-US" altLang="ko-KR" dirty="0"/>
          </a:p>
          <a:p>
            <a:r>
              <a:rPr lang="ko-KR" altLang="en-US" dirty="0"/>
              <a:t>언어를 </a:t>
            </a:r>
            <a:r>
              <a:rPr lang="en-US" altLang="ko-KR" dirty="0"/>
              <a:t>‘</a:t>
            </a:r>
            <a:r>
              <a:rPr lang="ko-KR" altLang="en-US" dirty="0"/>
              <a:t>동적 타입 언어</a:t>
            </a:r>
            <a:r>
              <a:rPr lang="en-US" altLang="ko-KR" dirty="0"/>
              <a:t>‘(dynamically typed) 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718AB-BF21-E05C-379E-F8BEC89EC4B7}"/>
              </a:ext>
            </a:extLst>
          </p:cNvPr>
          <p:cNvSpPr txBox="1"/>
          <p:nvPr/>
        </p:nvSpPr>
        <p:spPr>
          <a:xfrm>
            <a:off x="2091193" y="0"/>
            <a:ext cx="314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언어의특성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79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BA64B-569F-BDC5-2D95-70FDCCB4338B}"/>
              </a:ext>
            </a:extLst>
          </p:cNvPr>
          <p:cNvSpPr txBox="1"/>
          <p:nvPr/>
        </p:nvSpPr>
        <p:spPr>
          <a:xfrm>
            <a:off x="3612859" y="1812022"/>
            <a:ext cx="4966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가지 자바스크립트 </a:t>
            </a:r>
            <a:r>
              <a:rPr lang="en-US" altLang="ko-KR" dirty="0"/>
              <a:t>‘</a:t>
            </a:r>
            <a:r>
              <a:rPr lang="ko-KR" altLang="en-US" dirty="0"/>
              <a:t>기본</a:t>
            </a:r>
            <a:r>
              <a:rPr lang="en-US" altLang="ko-KR" dirty="0"/>
              <a:t>’</a:t>
            </a:r>
            <a:r>
              <a:rPr lang="ko-KR" altLang="en-US" dirty="0"/>
              <a:t> 자료형</a:t>
            </a:r>
            <a:r>
              <a:rPr lang="en-US" altLang="ko-KR" dirty="0"/>
              <a:t> != Primitive </a:t>
            </a:r>
          </a:p>
          <a:p>
            <a:endParaRPr lang="en-US" altLang="ko-KR" dirty="0"/>
          </a:p>
          <a:p>
            <a:pPr algn="ctr"/>
            <a:r>
              <a:rPr lang="ko-KR" altLang="en-US" dirty="0"/>
              <a:t>숫자형</a:t>
            </a:r>
            <a:endParaRPr lang="en-US" altLang="ko-KR" dirty="0"/>
          </a:p>
          <a:p>
            <a:pPr algn="ctr"/>
            <a:r>
              <a:rPr lang="en-US" altLang="ko-KR" dirty="0" err="1"/>
              <a:t>BigInt</a:t>
            </a:r>
            <a:r>
              <a:rPr lang="en-US" altLang="ko-KR" dirty="0"/>
              <a:t> (</a:t>
            </a:r>
            <a:r>
              <a:rPr lang="ko-KR" altLang="en-US" dirty="0"/>
              <a:t>정수길이제한 완화형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문자형</a:t>
            </a:r>
            <a:endParaRPr lang="en-US" altLang="ko-KR" dirty="0"/>
          </a:p>
          <a:p>
            <a:pPr algn="ctr"/>
            <a:r>
              <a:rPr lang="en-US" altLang="ko-KR" dirty="0"/>
              <a:t>Boolean</a:t>
            </a:r>
            <a:r>
              <a:rPr lang="ko-KR" altLang="en-US" dirty="0"/>
              <a:t>형</a:t>
            </a:r>
            <a:endParaRPr lang="en-US" altLang="ko-KR" dirty="0"/>
          </a:p>
          <a:p>
            <a:pPr algn="ctr"/>
            <a:r>
              <a:rPr lang="en-US" altLang="ko-KR" dirty="0"/>
              <a:t>Null</a:t>
            </a:r>
          </a:p>
          <a:p>
            <a:pPr algn="ctr"/>
            <a:r>
              <a:rPr lang="en-US" altLang="ko-KR" dirty="0"/>
              <a:t>Undefined</a:t>
            </a:r>
          </a:p>
          <a:p>
            <a:pPr algn="ctr"/>
            <a:r>
              <a:rPr lang="ko-KR" altLang="en-US" dirty="0"/>
              <a:t>객체형</a:t>
            </a:r>
            <a:endParaRPr lang="en-US" altLang="ko-KR" dirty="0"/>
          </a:p>
          <a:p>
            <a:pPr algn="ctr"/>
            <a:r>
              <a:rPr lang="ko-KR" altLang="en-US" dirty="0"/>
              <a:t>심볼형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01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FB614-82D7-8033-57F8-16AA00710C37}"/>
              </a:ext>
            </a:extLst>
          </p:cNvPr>
          <p:cNvSpPr txBox="1"/>
          <p:nvPr/>
        </p:nvSpPr>
        <p:spPr>
          <a:xfrm>
            <a:off x="2091193" y="0"/>
            <a:ext cx="314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숫자형 </a:t>
            </a:r>
            <a:r>
              <a:rPr lang="en-US" altLang="ko-KR" dirty="0"/>
              <a:t>- Infinity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385A1-FB06-0448-00C8-674905A3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76" y="731084"/>
            <a:ext cx="7319031" cy="53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7838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238</Words>
  <Application>Microsoft Office PowerPoint</Application>
  <PresentationFormat>와이드스크린</PresentationFormat>
  <Paragraphs>52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 GW</dc:creator>
  <cp:lastModifiedBy>P GW</cp:lastModifiedBy>
  <cp:revision>11</cp:revision>
  <dcterms:created xsi:type="dcterms:W3CDTF">2022-11-20T02:40:07Z</dcterms:created>
  <dcterms:modified xsi:type="dcterms:W3CDTF">2022-11-20T10:00:23Z</dcterms:modified>
</cp:coreProperties>
</file>