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55736-8535-2B71-4C08-33212919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87316C-4D66-1F2E-3140-B314FF183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9801C-8479-23F7-643B-7D8232CF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97C2F-D721-813D-0DFD-FAAEF3A0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977F3-5FB6-770D-2481-2EF29142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0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31B1F-1B7E-62F5-497A-75C27AB4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83BE2-EBC2-3A1F-B9F8-90234D981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AADDC-70A9-8F33-0B52-FA8F924B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FEC4B-196A-93FF-1CA9-BE316A23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31759-7B9D-4A2E-6446-A809C8A8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0FD97C-B755-EFF0-E70D-D4B69C0A7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0142D2-EC81-0223-9DF2-EE559D685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CF4CA-094C-E56B-1A84-8EA233F6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F6BF-F401-E553-6C50-0A5C0239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F7005-AD24-9115-C257-A4FE9FD7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D5E91-1360-226D-5B87-9E45D846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CE6F7-BE88-A79F-D2E4-13DF9B8C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7B86F-CAB4-A7F7-9C10-6031EE62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B888B-D5FA-6D91-C4BD-814866F8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37277-5530-D4D0-9AE3-55FE051B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8343-9F0C-F54F-66BB-A70DE83E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0AC31-3ADD-1D19-D3E9-9DF9E9768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56392-45F6-9D6A-FC60-F169C078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27DBE-AC69-1DFD-B0CA-0DB9896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9FEF6-8D21-9F50-D148-4F19DB8E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6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D121E-A5B8-685E-3894-24669325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B446C-DED0-9866-DC34-D76B087CC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9518B-B20E-2E33-C475-3B5FC6FE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F3EC1-E358-D905-E491-060EA1EB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4954A-62EF-A1E7-F0E8-22B7487B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9E06E-0A8F-295A-3588-8564AF13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0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2548-EB0E-5D46-921A-EFD21FBC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81A14-1D2F-39A9-A152-4A09A22F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07854-F3DB-F502-2D55-FFB71EB0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1C888-F32D-0FC6-946B-EC5E8E8A0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6F9A3D-0A7F-C73B-A5B3-0BF8C701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918592-CC7B-39F2-0009-7AC5EA95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18BC94-A905-2E4C-5645-D38162CD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18E1B6-BC9E-9DC7-725C-6DD45B72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8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6AAEC-3179-7C02-BC2C-99498056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80FF79-29B5-5612-3447-FDE3B21C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D848DF-0B2A-90CC-78D5-471F8454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3B3975-23AC-2049-667F-78B64FE1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4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88E2BF-8316-7F61-DF99-1BD0F071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0CF00-107B-5E32-FEE5-8BF89695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2F245-D3AA-15B4-8420-1C70C474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9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6D059-789D-7EBA-143A-5EFDCCD4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98ECA-E5CE-ACBC-CAF6-52FAB3A0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12C859-A89D-FCC7-B3B1-EE6B785D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B1788-760D-5FC2-43A2-AA8943B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37917-C6D4-FFAB-A902-6F720E56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BBB18-A54A-98DB-F01B-C5196034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77BD6-E8D5-6C24-5CDA-8A190959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6D196-52AE-683B-0F1A-E1C384DC1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4FA1C-D953-AAF7-08A9-E19904DA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9AABC-391C-CE44-2909-AEDA3727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47BFFF-52B7-B98B-D6C9-04C1DE43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04107-75FD-FFD5-5A10-C2815D13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5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8DF9E-2B12-403F-F8A8-14E431E4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1775F-0902-2351-64F2-35D221C3E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7E3C7-B20C-9251-5F80-505CAB769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7AD2-827E-45C1-843B-D7E8A9F563F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F6015-45C3-BDE8-F8BB-02B4E65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F4B98-8806-7490-FE5F-1E688694A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33C2-041A-4617-9816-C192AAB8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A7D58-CFF8-403F-A0E6-2A8A4F4DB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아밥이란 무엇인가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57D73-DBDF-9406-FDFE-65AFB65CD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SAP ABAP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8805629C-3934-DF78-D2F1-CB13062C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588" y="1882588"/>
            <a:ext cx="5383306" cy="3993776"/>
          </a:xfrm>
        </p:spPr>
        <p:txBody>
          <a:bodyPr>
            <a:normAutofit/>
          </a:bodyPr>
          <a:lstStyle/>
          <a:p>
            <a:pPr algn="l"/>
            <a:r>
              <a:rPr lang="ko-KR" altLang="en-US" sz="1500"/>
              <a:t>내가 느낀점</a:t>
            </a:r>
            <a:endParaRPr lang="en-US" altLang="ko-KR" sz="1500"/>
          </a:p>
          <a:p>
            <a:pPr algn="l"/>
            <a:endParaRPr lang="en-US" altLang="ko-KR" sz="1500"/>
          </a:p>
          <a:p>
            <a:pPr algn="l"/>
            <a:r>
              <a:rPr lang="en-US" altLang="ko-KR" sz="1500"/>
              <a:t>1. ABAP</a:t>
            </a:r>
            <a:r>
              <a:rPr lang="ko-KR" altLang="en-US" sz="1500"/>
              <a:t>은 </a:t>
            </a:r>
            <a:r>
              <a:rPr lang="en-US" altLang="ko-KR" sz="1500"/>
              <a:t>SAP</a:t>
            </a:r>
            <a:r>
              <a:rPr lang="ko-KR" altLang="en-US" sz="1500"/>
              <a:t>이라는 언어를 이용한 프로그램</a:t>
            </a:r>
            <a:endParaRPr lang="en-US" altLang="ko-KR" sz="1500"/>
          </a:p>
          <a:p>
            <a:pPr algn="l"/>
            <a:r>
              <a:rPr lang="en-US" altLang="ko-KR" sz="1500"/>
              <a:t>2. ERP</a:t>
            </a:r>
            <a:r>
              <a:rPr lang="ko-KR" altLang="en-US" sz="1500"/>
              <a:t>에서 주로 사용되며 </a:t>
            </a:r>
            <a:r>
              <a:rPr lang="en-US" altLang="ko-KR" sz="1500"/>
              <a:t>DB</a:t>
            </a:r>
            <a:r>
              <a:rPr lang="ko-KR" altLang="en-US" sz="1500"/>
              <a:t>에 정말 특화된 프로그램</a:t>
            </a:r>
            <a:endParaRPr lang="en-US" altLang="ko-KR" sz="1500"/>
          </a:p>
          <a:p>
            <a:pPr algn="l"/>
            <a:r>
              <a:rPr lang="en-US" altLang="ko-KR" sz="1500"/>
              <a:t>3. </a:t>
            </a:r>
            <a:r>
              <a:rPr lang="ko-KR" altLang="en-US" sz="1500"/>
              <a:t>그래서 여기서도 쿼리문을 사용한다</a:t>
            </a:r>
            <a:r>
              <a:rPr lang="en-US" altLang="ko-KR" sz="1500"/>
              <a:t>.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38337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8805629C-3934-DF78-D2F1-CB13062C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30" y="470647"/>
            <a:ext cx="5383306" cy="1021977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/>
              <a:t>아밥의 기초 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1AC008-7174-916F-039A-1A369DCC4899}"/>
              </a:ext>
            </a:extLst>
          </p:cNvPr>
          <p:cNvSpPr/>
          <p:nvPr/>
        </p:nvSpPr>
        <p:spPr>
          <a:xfrm>
            <a:off x="860612" y="1102659"/>
            <a:ext cx="10676964" cy="515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6">
            <a:extLst>
              <a:ext uri="{FF2B5EF4-FFF2-40B4-BE49-F238E27FC236}">
                <a16:creationId xmlns:a16="http://schemas.microsoft.com/office/drawing/2014/main" id="{8B6F79D3-DA35-A039-129B-9E5EC2FE39BC}"/>
              </a:ext>
            </a:extLst>
          </p:cNvPr>
          <p:cNvSpPr txBox="1">
            <a:spLocks/>
          </p:cNvSpPr>
          <p:nvPr/>
        </p:nvSpPr>
        <p:spPr>
          <a:xfrm>
            <a:off x="1013012" y="1255059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RFC </a:t>
            </a:r>
          </a:p>
          <a:p>
            <a:pPr algn="l"/>
            <a:r>
              <a:rPr lang="ko-KR" altLang="en-US" sz="2500"/>
              <a:t>또는 프로그램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669ACD-97F5-1C79-E20E-6F6DDA55EB40}"/>
              </a:ext>
            </a:extLst>
          </p:cNvPr>
          <p:cNvSpPr/>
          <p:nvPr/>
        </p:nvSpPr>
        <p:spPr>
          <a:xfrm>
            <a:off x="1013012" y="2277036"/>
            <a:ext cx="3142129" cy="3567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TOP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0EAFF-A9D2-82F7-1EF9-398A25AA8BE0}"/>
              </a:ext>
            </a:extLst>
          </p:cNvPr>
          <p:cNvSpPr/>
          <p:nvPr/>
        </p:nvSpPr>
        <p:spPr>
          <a:xfrm>
            <a:off x="4612341" y="2277035"/>
            <a:ext cx="3142129" cy="3567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F1</a:t>
            </a:r>
          </a:p>
          <a:p>
            <a:pPr algn="ctr"/>
            <a:r>
              <a:rPr lang="ko-KR" altLang="en-US" sz="3000">
                <a:solidFill>
                  <a:schemeClr val="tx1"/>
                </a:solidFill>
              </a:rPr>
              <a:t>주 작업공간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E3E335-3245-4229-8C1F-D54C5BA4B403}"/>
              </a:ext>
            </a:extLst>
          </p:cNvPr>
          <p:cNvSpPr/>
          <p:nvPr/>
        </p:nvSpPr>
        <p:spPr>
          <a:xfrm>
            <a:off x="8211670" y="2277034"/>
            <a:ext cx="3142129" cy="3567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SRC</a:t>
            </a:r>
          </a:p>
          <a:p>
            <a:pPr algn="ctr"/>
            <a:r>
              <a:rPr lang="en-US" altLang="ko-KR" sz="3000">
                <a:solidFill>
                  <a:schemeClr val="tx1"/>
                </a:solidFill>
              </a:rPr>
              <a:t>- </a:t>
            </a:r>
            <a:r>
              <a:rPr lang="ko-KR" altLang="en-US" sz="3000">
                <a:solidFill>
                  <a:schemeClr val="tx1"/>
                </a:solidFill>
              </a:rPr>
              <a:t>아밥 뷰</a:t>
            </a:r>
          </a:p>
        </p:txBody>
      </p:sp>
    </p:spTree>
    <p:extLst>
      <p:ext uri="{BB962C8B-B14F-4D97-AF65-F5344CB8AC3E}">
        <p14:creationId xmlns:p14="http://schemas.microsoft.com/office/powerpoint/2010/main" val="90161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8805629C-3934-DF78-D2F1-CB13062C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30" y="470647"/>
            <a:ext cx="5383306" cy="1021977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/>
              <a:t>아밥의 기초 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1AC008-7174-916F-039A-1A369DCC4899}"/>
              </a:ext>
            </a:extLst>
          </p:cNvPr>
          <p:cNvSpPr/>
          <p:nvPr/>
        </p:nvSpPr>
        <p:spPr>
          <a:xfrm>
            <a:off x="860612" y="1102659"/>
            <a:ext cx="10676964" cy="515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6">
            <a:extLst>
              <a:ext uri="{FF2B5EF4-FFF2-40B4-BE49-F238E27FC236}">
                <a16:creationId xmlns:a16="http://schemas.microsoft.com/office/drawing/2014/main" id="{8B6F79D3-DA35-A039-129B-9E5EC2FE39BC}"/>
              </a:ext>
            </a:extLst>
          </p:cNvPr>
          <p:cNvSpPr txBox="1">
            <a:spLocks/>
          </p:cNvSpPr>
          <p:nvPr/>
        </p:nvSpPr>
        <p:spPr>
          <a:xfrm>
            <a:off x="1013012" y="1255059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RFC </a:t>
            </a:r>
          </a:p>
          <a:p>
            <a:pPr algn="l"/>
            <a:r>
              <a:rPr lang="ko-KR" altLang="en-US" sz="2500"/>
              <a:t>또는 프로그램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669ACD-97F5-1C79-E20E-6F6DDA55EB40}"/>
              </a:ext>
            </a:extLst>
          </p:cNvPr>
          <p:cNvSpPr/>
          <p:nvPr/>
        </p:nvSpPr>
        <p:spPr>
          <a:xfrm>
            <a:off x="1013012" y="2277036"/>
            <a:ext cx="10318376" cy="3567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TOP</a:t>
            </a:r>
          </a:p>
          <a:p>
            <a:pPr marL="457200" indent="-457200" algn="ctr">
              <a:buFontTx/>
              <a:buChar char="-"/>
            </a:pPr>
            <a:r>
              <a:rPr lang="ko-KR" altLang="en-US" sz="3000">
                <a:solidFill>
                  <a:schemeClr val="tx1"/>
                </a:solidFill>
              </a:rPr>
              <a:t>자바 </a:t>
            </a:r>
            <a:r>
              <a:rPr lang="en-US" altLang="ko-KR" sz="3000">
                <a:solidFill>
                  <a:schemeClr val="tx1"/>
                </a:solidFill>
              </a:rPr>
              <a:t>VO</a:t>
            </a:r>
            <a:r>
              <a:rPr lang="ko-KR" altLang="en-US" sz="3000">
                <a:solidFill>
                  <a:schemeClr val="tx1"/>
                </a:solidFill>
              </a:rPr>
              <a:t>클래스</a:t>
            </a:r>
            <a:endParaRPr lang="en-US" altLang="ko-KR" sz="3000">
              <a:solidFill>
                <a:schemeClr val="tx1"/>
              </a:solidFill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3000">
                <a:solidFill>
                  <a:schemeClr val="tx1"/>
                </a:solidFill>
              </a:rPr>
              <a:t>여기서 글로벌 변수</a:t>
            </a:r>
            <a:r>
              <a:rPr lang="en-US" altLang="ko-KR" sz="3000">
                <a:solidFill>
                  <a:schemeClr val="tx1"/>
                </a:solidFill>
              </a:rPr>
              <a:t>(</a:t>
            </a:r>
            <a:r>
              <a:rPr lang="ko-KR" altLang="en-US" sz="3000">
                <a:solidFill>
                  <a:schemeClr val="tx1"/>
                </a:solidFill>
              </a:rPr>
              <a:t>전역변수</a:t>
            </a:r>
            <a:r>
              <a:rPr lang="en-US" altLang="ko-KR" sz="3000">
                <a:solidFill>
                  <a:schemeClr val="tx1"/>
                </a:solidFill>
              </a:rPr>
              <a:t>)</a:t>
            </a:r>
            <a:r>
              <a:rPr lang="ko-KR" altLang="en-US" sz="3000">
                <a:solidFill>
                  <a:schemeClr val="tx1"/>
                </a:solidFill>
              </a:rPr>
              <a:t>를 작성한다</a:t>
            </a:r>
            <a:r>
              <a:rPr lang="en-US" altLang="ko-KR" sz="3000">
                <a:solidFill>
                  <a:schemeClr val="tx1"/>
                </a:solidFill>
              </a:rPr>
              <a:t>.</a:t>
            </a:r>
            <a:endParaRPr lang="ko-KR" alt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7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8805629C-3934-DF78-D2F1-CB13062C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30" y="470647"/>
            <a:ext cx="5383306" cy="1021977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/>
              <a:t>아밥의 기초 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1AC008-7174-916F-039A-1A369DCC4899}"/>
              </a:ext>
            </a:extLst>
          </p:cNvPr>
          <p:cNvSpPr/>
          <p:nvPr/>
        </p:nvSpPr>
        <p:spPr>
          <a:xfrm>
            <a:off x="860612" y="1102659"/>
            <a:ext cx="10676964" cy="515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6">
            <a:extLst>
              <a:ext uri="{FF2B5EF4-FFF2-40B4-BE49-F238E27FC236}">
                <a16:creationId xmlns:a16="http://schemas.microsoft.com/office/drawing/2014/main" id="{8B6F79D3-DA35-A039-129B-9E5EC2FE39BC}"/>
              </a:ext>
            </a:extLst>
          </p:cNvPr>
          <p:cNvSpPr txBox="1">
            <a:spLocks/>
          </p:cNvSpPr>
          <p:nvPr/>
        </p:nvSpPr>
        <p:spPr>
          <a:xfrm>
            <a:off x="1013012" y="1255059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RFC </a:t>
            </a:r>
          </a:p>
        </p:txBody>
      </p:sp>
      <p:sp>
        <p:nvSpPr>
          <p:cNvPr id="8" name="부제목 6">
            <a:extLst>
              <a:ext uri="{FF2B5EF4-FFF2-40B4-BE49-F238E27FC236}">
                <a16:creationId xmlns:a16="http://schemas.microsoft.com/office/drawing/2014/main" id="{8FB1AB0B-E6A6-7899-1FC5-5CAF11E12D96}"/>
              </a:ext>
            </a:extLst>
          </p:cNvPr>
          <p:cNvSpPr txBox="1">
            <a:spLocks/>
          </p:cNvSpPr>
          <p:nvPr/>
        </p:nvSpPr>
        <p:spPr>
          <a:xfrm>
            <a:off x="1192306" y="1945343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A</a:t>
            </a:r>
            <a:r>
              <a:rPr lang="ko-KR" altLang="en-US" sz="2500"/>
              <a:t>에 대한 함수</a:t>
            </a:r>
          </a:p>
        </p:txBody>
      </p:sp>
      <p:sp>
        <p:nvSpPr>
          <p:cNvPr id="11" name="부제목 6">
            <a:extLst>
              <a:ext uri="{FF2B5EF4-FFF2-40B4-BE49-F238E27FC236}">
                <a16:creationId xmlns:a16="http://schemas.microsoft.com/office/drawing/2014/main" id="{A283EC85-06EA-7EE3-6CBE-A30BC87F56E4}"/>
              </a:ext>
            </a:extLst>
          </p:cNvPr>
          <p:cNvSpPr txBox="1">
            <a:spLocks/>
          </p:cNvSpPr>
          <p:nvPr/>
        </p:nvSpPr>
        <p:spPr>
          <a:xfrm>
            <a:off x="1156447" y="2998697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B</a:t>
            </a:r>
            <a:r>
              <a:rPr lang="ko-KR" altLang="en-US" sz="2500"/>
              <a:t>에 대한 함수</a:t>
            </a:r>
          </a:p>
        </p:txBody>
      </p:sp>
    </p:spTree>
    <p:extLst>
      <p:ext uri="{BB962C8B-B14F-4D97-AF65-F5344CB8AC3E}">
        <p14:creationId xmlns:p14="http://schemas.microsoft.com/office/powerpoint/2010/main" val="42230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8805629C-3934-DF78-D2F1-CB13062C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30" y="470647"/>
            <a:ext cx="5383306" cy="1021977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/>
              <a:t>아밥의 기초 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1AC008-7174-916F-039A-1A369DCC4899}"/>
              </a:ext>
            </a:extLst>
          </p:cNvPr>
          <p:cNvSpPr/>
          <p:nvPr/>
        </p:nvSpPr>
        <p:spPr>
          <a:xfrm>
            <a:off x="860612" y="1102659"/>
            <a:ext cx="10676964" cy="515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6">
            <a:extLst>
              <a:ext uri="{FF2B5EF4-FFF2-40B4-BE49-F238E27FC236}">
                <a16:creationId xmlns:a16="http://schemas.microsoft.com/office/drawing/2014/main" id="{8B6F79D3-DA35-A039-129B-9E5EC2FE39BC}"/>
              </a:ext>
            </a:extLst>
          </p:cNvPr>
          <p:cNvSpPr txBox="1">
            <a:spLocks/>
          </p:cNvSpPr>
          <p:nvPr/>
        </p:nvSpPr>
        <p:spPr>
          <a:xfrm>
            <a:off x="1013012" y="1255059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RFC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0EAFF-A9D2-82F7-1EF9-398A25AA8BE0}"/>
              </a:ext>
            </a:extLst>
          </p:cNvPr>
          <p:cNvSpPr/>
          <p:nvPr/>
        </p:nvSpPr>
        <p:spPr>
          <a:xfrm>
            <a:off x="1156447" y="1645025"/>
            <a:ext cx="10098741" cy="4486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6B0BF-1868-3484-8E07-7E60D260A9DC}"/>
              </a:ext>
            </a:extLst>
          </p:cNvPr>
          <p:cNvSpPr/>
          <p:nvPr/>
        </p:nvSpPr>
        <p:spPr>
          <a:xfrm>
            <a:off x="1156447" y="1797427"/>
            <a:ext cx="10098741" cy="102197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8" name="부제목 6">
            <a:extLst>
              <a:ext uri="{FF2B5EF4-FFF2-40B4-BE49-F238E27FC236}">
                <a16:creationId xmlns:a16="http://schemas.microsoft.com/office/drawing/2014/main" id="{8FB1AB0B-E6A6-7899-1FC5-5CAF11E12D96}"/>
              </a:ext>
            </a:extLst>
          </p:cNvPr>
          <p:cNvSpPr txBox="1">
            <a:spLocks/>
          </p:cNvSpPr>
          <p:nvPr/>
        </p:nvSpPr>
        <p:spPr>
          <a:xfrm>
            <a:off x="1192306" y="1945343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A</a:t>
            </a:r>
            <a:r>
              <a:rPr lang="ko-KR" altLang="en-US" sz="2500"/>
              <a:t>에 대한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B0AD0-31B0-9D53-B669-00619B68B2B5}"/>
              </a:ext>
            </a:extLst>
          </p:cNvPr>
          <p:cNvSpPr/>
          <p:nvPr/>
        </p:nvSpPr>
        <p:spPr>
          <a:xfrm>
            <a:off x="1192306" y="2942667"/>
            <a:ext cx="10098741" cy="102197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1" name="부제목 6">
            <a:extLst>
              <a:ext uri="{FF2B5EF4-FFF2-40B4-BE49-F238E27FC236}">
                <a16:creationId xmlns:a16="http://schemas.microsoft.com/office/drawing/2014/main" id="{A283EC85-06EA-7EE3-6CBE-A30BC87F56E4}"/>
              </a:ext>
            </a:extLst>
          </p:cNvPr>
          <p:cNvSpPr txBox="1">
            <a:spLocks/>
          </p:cNvSpPr>
          <p:nvPr/>
        </p:nvSpPr>
        <p:spPr>
          <a:xfrm>
            <a:off x="1156447" y="2998697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B</a:t>
            </a:r>
            <a:r>
              <a:rPr lang="ko-KR" altLang="en-US" sz="2500"/>
              <a:t>에 대한 함수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D0BC64-B694-E769-58E0-36F5F788DFEC}"/>
              </a:ext>
            </a:extLst>
          </p:cNvPr>
          <p:cNvSpPr/>
          <p:nvPr/>
        </p:nvSpPr>
        <p:spPr>
          <a:xfrm>
            <a:off x="1192306" y="4099115"/>
            <a:ext cx="10098741" cy="102197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2" name="부제목 6">
            <a:extLst>
              <a:ext uri="{FF2B5EF4-FFF2-40B4-BE49-F238E27FC236}">
                <a16:creationId xmlns:a16="http://schemas.microsoft.com/office/drawing/2014/main" id="{816678CB-CD59-DA00-53D6-FFE017A111FD}"/>
              </a:ext>
            </a:extLst>
          </p:cNvPr>
          <p:cNvSpPr txBox="1">
            <a:spLocks/>
          </p:cNvSpPr>
          <p:nvPr/>
        </p:nvSpPr>
        <p:spPr>
          <a:xfrm>
            <a:off x="1192306" y="4356853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PERFORM A_1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277279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8805629C-3934-DF78-D2F1-CB13062C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30" y="470647"/>
            <a:ext cx="5383306" cy="1021977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/>
              <a:t>아밥의 기초 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1AC008-7174-916F-039A-1A369DCC4899}"/>
              </a:ext>
            </a:extLst>
          </p:cNvPr>
          <p:cNvSpPr/>
          <p:nvPr/>
        </p:nvSpPr>
        <p:spPr>
          <a:xfrm>
            <a:off x="860612" y="1102659"/>
            <a:ext cx="10676964" cy="5150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6">
            <a:extLst>
              <a:ext uri="{FF2B5EF4-FFF2-40B4-BE49-F238E27FC236}">
                <a16:creationId xmlns:a16="http://schemas.microsoft.com/office/drawing/2014/main" id="{8B6F79D3-DA35-A039-129B-9E5EC2FE39BC}"/>
              </a:ext>
            </a:extLst>
          </p:cNvPr>
          <p:cNvSpPr txBox="1">
            <a:spLocks/>
          </p:cNvSpPr>
          <p:nvPr/>
        </p:nvSpPr>
        <p:spPr>
          <a:xfrm>
            <a:off x="1013012" y="1255059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RFC </a:t>
            </a:r>
          </a:p>
          <a:p>
            <a:pPr algn="l"/>
            <a:r>
              <a:rPr lang="ko-KR" altLang="en-US" sz="2500"/>
              <a:t>또는 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E3E335-3245-4229-8C1F-D54C5BA4B403}"/>
              </a:ext>
            </a:extLst>
          </p:cNvPr>
          <p:cNvSpPr/>
          <p:nvPr/>
        </p:nvSpPr>
        <p:spPr>
          <a:xfrm>
            <a:off x="1151964" y="2277036"/>
            <a:ext cx="10179424" cy="3567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4B4592-2FEA-D29E-C249-05DF2281D00E}"/>
              </a:ext>
            </a:extLst>
          </p:cNvPr>
          <p:cNvSpPr/>
          <p:nvPr/>
        </p:nvSpPr>
        <p:spPr>
          <a:xfrm>
            <a:off x="1526241" y="3316943"/>
            <a:ext cx="1788458" cy="58270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AB0809-DC13-FCB6-47C6-BAD4008454DD}"/>
              </a:ext>
            </a:extLst>
          </p:cNvPr>
          <p:cNvSpPr/>
          <p:nvPr/>
        </p:nvSpPr>
        <p:spPr>
          <a:xfrm>
            <a:off x="1526241" y="4155142"/>
            <a:ext cx="1788458" cy="58270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B2056A-4F39-F79F-38B4-E3EAAA0EEDF2}"/>
              </a:ext>
            </a:extLst>
          </p:cNvPr>
          <p:cNvSpPr/>
          <p:nvPr/>
        </p:nvSpPr>
        <p:spPr>
          <a:xfrm>
            <a:off x="1526241" y="4975412"/>
            <a:ext cx="1788458" cy="58270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2" name="부제목 6">
            <a:extLst>
              <a:ext uri="{FF2B5EF4-FFF2-40B4-BE49-F238E27FC236}">
                <a16:creationId xmlns:a16="http://schemas.microsoft.com/office/drawing/2014/main" id="{264C04E7-7F6D-C7BF-9F58-898933502A7F}"/>
              </a:ext>
            </a:extLst>
          </p:cNvPr>
          <p:cNvSpPr txBox="1">
            <a:spLocks/>
          </p:cNvSpPr>
          <p:nvPr/>
        </p:nvSpPr>
        <p:spPr>
          <a:xfrm>
            <a:off x="1380565" y="2568390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500"/>
              <a:t>조회할 값을 입력하세요</a:t>
            </a:r>
          </a:p>
        </p:txBody>
      </p:sp>
      <p:sp>
        <p:nvSpPr>
          <p:cNvPr id="13" name="부제목 6">
            <a:extLst>
              <a:ext uri="{FF2B5EF4-FFF2-40B4-BE49-F238E27FC236}">
                <a16:creationId xmlns:a16="http://schemas.microsoft.com/office/drawing/2014/main" id="{73A18BCD-23D9-23B2-709C-9D19F5C4BA91}"/>
              </a:ext>
            </a:extLst>
          </p:cNvPr>
          <p:cNvSpPr txBox="1">
            <a:spLocks/>
          </p:cNvSpPr>
          <p:nvPr/>
        </p:nvSpPr>
        <p:spPr>
          <a:xfrm>
            <a:off x="3453651" y="3352802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: </a:t>
            </a:r>
            <a:r>
              <a:rPr lang="ko-KR" altLang="en-US" sz="2500"/>
              <a:t>날짜</a:t>
            </a:r>
          </a:p>
        </p:txBody>
      </p:sp>
      <p:sp>
        <p:nvSpPr>
          <p:cNvPr id="14" name="부제목 6">
            <a:extLst>
              <a:ext uri="{FF2B5EF4-FFF2-40B4-BE49-F238E27FC236}">
                <a16:creationId xmlns:a16="http://schemas.microsoft.com/office/drawing/2014/main" id="{68C729A0-F0D2-CF55-2BD3-6E6CDD9DD033}"/>
              </a:ext>
            </a:extLst>
          </p:cNvPr>
          <p:cNvSpPr txBox="1">
            <a:spLocks/>
          </p:cNvSpPr>
          <p:nvPr/>
        </p:nvSpPr>
        <p:spPr>
          <a:xfrm>
            <a:off x="3439083" y="4204450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: </a:t>
            </a:r>
            <a:r>
              <a:rPr lang="ko-KR" altLang="en-US" sz="2500"/>
              <a:t>사건번호</a:t>
            </a:r>
          </a:p>
        </p:txBody>
      </p:sp>
      <p:sp>
        <p:nvSpPr>
          <p:cNvPr id="15" name="부제목 6">
            <a:extLst>
              <a:ext uri="{FF2B5EF4-FFF2-40B4-BE49-F238E27FC236}">
                <a16:creationId xmlns:a16="http://schemas.microsoft.com/office/drawing/2014/main" id="{7B4B2C56-3560-EDA1-750C-712439369DDB}"/>
              </a:ext>
            </a:extLst>
          </p:cNvPr>
          <p:cNvSpPr txBox="1">
            <a:spLocks/>
          </p:cNvSpPr>
          <p:nvPr/>
        </p:nvSpPr>
        <p:spPr>
          <a:xfrm>
            <a:off x="3453651" y="5047128"/>
            <a:ext cx="5383306" cy="102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/>
              <a:t>: </a:t>
            </a:r>
            <a:r>
              <a:rPr lang="ko-KR" altLang="en-US" sz="2500"/>
              <a:t>그룹</a:t>
            </a:r>
          </a:p>
        </p:txBody>
      </p:sp>
    </p:spTree>
    <p:extLst>
      <p:ext uri="{BB962C8B-B14F-4D97-AF65-F5344CB8AC3E}">
        <p14:creationId xmlns:p14="http://schemas.microsoft.com/office/powerpoint/2010/main" val="427966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109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아밥이란 무엇인가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아밥이란 무엇인가</dc:title>
  <dc:creator>박 성훈</dc:creator>
  <cp:lastModifiedBy>박 성훈</cp:lastModifiedBy>
  <cp:revision>4</cp:revision>
  <dcterms:created xsi:type="dcterms:W3CDTF">2022-11-19T14:37:01Z</dcterms:created>
  <dcterms:modified xsi:type="dcterms:W3CDTF">2022-11-19T14:45:29Z</dcterms:modified>
</cp:coreProperties>
</file>