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558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3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010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3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9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8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7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書名：不存在的男人</a:t>
            </a:r>
            <a:endParaRPr lang="en-US" altLang="zh-TW" dirty="0"/>
          </a:p>
          <a:p>
            <a:pPr algn="l"/>
            <a:r>
              <a:rPr lang="zh-TW" altLang="en-US" dirty="0"/>
              <a:t>作者：麗莎．傑威爾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9789865064082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書名：福慧圓滿的妙藥：藥師經講記</a:t>
            </a:r>
            <a:endParaRPr lang="en-US" altLang="zh-TW" dirty="0"/>
          </a:p>
          <a:p>
            <a:pPr algn="l"/>
            <a:r>
              <a:rPr lang="zh-TW" altLang="en-US" dirty="0"/>
              <a:t>作者：釋寬謙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9789575989743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書名：陪伴心理學</a:t>
            </a:r>
            <a:endParaRPr lang="en-US" altLang="zh-TW" dirty="0"/>
          </a:p>
          <a:p>
            <a:pPr algn="l"/>
            <a:r>
              <a:rPr lang="zh-TW" altLang="en-US" dirty="0"/>
              <a:t>作者：黃士鈞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9789861373911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書名：小八將 好神寓言</a:t>
            </a:r>
            <a:endParaRPr lang="en-US" altLang="zh-TW" dirty="0"/>
          </a:p>
          <a:p>
            <a:pPr algn="l"/>
            <a:r>
              <a:rPr lang="zh-TW" altLang="en-US" dirty="0"/>
              <a:t>作者：傅弘誌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9786267126820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/>
              <a:t>360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書名：除了病，我一無所有：致無法被任何事物療癒的你</a:t>
            </a:r>
            <a:endParaRPr lang="en-US" altLang="zh-TW" dirty="0"/>
          </a:p>
          <a:p>
            <a:pPr algn="l"/>
            <a:r>
              <a:rPr lang="zh-TW" altLang="en-US" dirty="0"/>
              <a:t>作者：洪子如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9786263490956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2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書名：奇想聊齋</a:t>
            </a:r>
            <a:r>
              <a:rPr lang="en-US" altLang="zh-TW" dirty="0"/>
              <a:t>3</a:t>
            </a:r>
            <a:r>
              <a:rPr lang="zh-TW" altLang="en-US" dirty="0"/>
              <a:t>：仙靈探魔境</a:t>
            </a:r>
            <a:endParaRPr lang="en-US" altLang="zh-TW" dirty="0"/>
          </a:p>
          <a:p>
            <a:pPr algn="l"/>
            <a:r>
              <a:rPr lang="zh-TW" altLang="en-US" dirty="0"/>
              <a:t>作者：劉思源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9786263053359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書名：銀色翅膀</a:t>
            </a:r>
            <a:endParaRPr lang="en-US" altLang="zh-TW" dirty="0"/>
          </a:p>
          <a:p>
            <a:pPr algn="l"/>
            <a:r>
              <a:rPr lang="zh-TW" altLang="en-US" dirty="0"/>
              <a:t>作者：卡蜜拉</a:t>
            </a:r>
            <a:r>
              <a:rPr lang="en-US" altLang="zh-TW" dirty="0"/>
              <a:t>‧</a:t>
            </a:r>
            <a:r>
              <a:rPr lang="zh-TW" altLang="en-US" dirty="0"/>
              <a:t>拉貝格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9786263185081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書名：偵探</a:t>
            </a:r>
            <a:r>
              <a:rPr lang="en-US" altLang="zh-TW" dirty="0"/>
              <a:t>AI</a:t>
            </a:r>
            <a:r>
              <a:rPr lang="zh-TW" altLang="en-US" dirty="0"/>
              <a:t>的現實深度學習</a:t>
            </a:r>
            <a:endParaRPr lang="en-US" altLang="zh-TW" dirty="0"/>
          </a:p>
          <a:p>
            <a:pPr algn="l"/>
            <a:r>
              <a:rPr lang="zh-TW" altLang="en-US" dirty="0"/>
              <a:t>作者：早坂吝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9786269527267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340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書名：決愛后冠</a:t>
            </a:r>
            <a:r>
              <a:rPr lang="en-US" altLang="zh-TW" dirty="0"/>
              <a:t>2</a:t>
            </a:r>
            <a:r>
              <a:rPr lang="zh-TW" altLang="en-US" dirty="0"/>
              <a:t>：叛心</a:t>
            </a:r>
            <a:endParaRPr lang="en-US" altLang="zh-TW" dirty="0"/>
          </a:p>
          <a:p>
            <a:pPr algn="l"/>
            <a:r>
              <a:rPr lang="zh-TW" altLang="en-US" dirty="0"/>
              <a:t>作者：綺拉．凱斯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9789576586514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書名：決愛后冠</a:t>
            </a:r>
            <a:r>
              <a:rPr lang="en-US" altLang="zh-TW" dirty="0"/>
              <a:t>1</a:t>
            </a:r>
            <a:r>
              <a:rPr lang="zh-TW" altLang="en-US" dirty="0"/>
              <a:t>：誓約</a:t>
            </a:r>
            <a:endParaRPr lang="en-US" altLang="zh-TW" dirty="0"/>
          </a:p>
          <a:p>
            <a:pPr algn="l"/>
            <a:r>
              <a:rPr lang="zh-TW" altLang="en-US" dirty="0"/>
              <a:t>作者：綺拉．凱斯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9789576585739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書名：只工作、不上班的自主人生</a:t>
            </a:r>
            <a:endParaRPr lang="en-US" altLang="zh-TW" dirty="0"/>
          </a:p>
          <a:p>
            <a:pPr algn="l"/>
            <a:r>
              <a:rPr lang="zh-TW" altLang="en-US" dirty="0"/>
              <a:t>作者：莊勝翔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9789865259815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書名：大不列顛小怪癖</a:t>
            </a:r>
            <a:endParaRPr lang="en-US" altLang="zh-TW" dirty="0"/>
          </a:p>
          <a:p>
            <a:pPr algn="l"/>
            <a:r>
              <a:rPr lang="zh-TW" altLang="en-US" dirty="0"/>
              <a:t>作者：讀者太太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9789571390482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11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28</TotalTime>
  <Words>283</Words>
  <Application>Microsoft Office PowerPoint</Application>
  <PresentationFormat>寬螢幕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Arial</vt:lpstr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沈弘騰</dc:creator>
  <cp:lastModifiedBy>沈弘騰</cp:lastModifiedBy>
  <cp:revision>2</cp:revision>
  <dcterms:created xsi:type="dcterms:W3CDTF">2022-12-15T13:27:12Z</dcterms:created>
  <dcterms:modified xsi:type="dcterms:W3CDTF">2022-12-15T13:55:24Z</dcterms:modified>
</cp:coreProperties>
</file>