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18462D-27F1-49C5-B053-B6D6B2A87E76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92B9FB8-1926-4CAF-9CDA-9D5BB04993FE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25585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462D-27F1-49C5-B053-B6D6B2A87E76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9FB8-1926-4CAF-9CDA-9D5BB04993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0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462D-27F1-49C5-B053-B6D6B2A87E76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9FB8-1926-4CAF-9CDA-9D5BB04993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04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462D-27F1-49C5-B053-B6D6B2A87E76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9FB8-1926-4CAF-9CDA-9D5BB04993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38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18462D-27F1-49C5-B053-B6D6B2A87E76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2B9FB8-1926-4CAF-9CDA-9D5BB04993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80105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462D-27F1-49C5-B053-B6D6B2A87E76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9FB8-1926-4CAF-9CDA-9D5BB04993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91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462D-27F1-49C5-B053-B6D6B2A87E76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9FB8-1926-4CAF-9CDA-9D5BB04993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84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462D-27F1-49C5-B053-B6D6B2A87E76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9FB8-1926-4CAF-9CDA-9D5BB04993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42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462D-27F1-49C5-B053-B6D6B2A87E76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9FB8-1926-4CAF-9CDA-9D5BB04993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03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18462D-27F1-49C5-B053-B6D6B2A87E76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2B9FB8-1926-4CAF-9CDA-9D5BB04993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399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18462D-27F1-49C5-B053-B6D6B2A87E76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2B9FB8-1926-4CAF-9CDA-9D5BB04993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189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F18462D-27F1-49C5-B053-B6D6B2A87E76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92B9FB8-1926-4CAF-9CDA-9D5BB04993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477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70B2043F-5761-4A40-991D-0925C2BDF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672" y="2374084"/>
            <a:ext cx="5905849" cy="3280096"/>
          </a:xfrm>
        </p:spPr>
        <p:txBody>
          <a:bodyPr/>
          <a:lstStyle/>
          <a:p>
            <a:pPr algn="l"/>
            <a:r>
              <a:rPr lang="zh-TW" altLang="en-US" dirty="0"/>
              <a:t>書名：不存在的男人</a:t>
            </a:r>
            <a:endParaRPr lang="en-US" altLang="zh-TW" dirty="0"/>
          </a:p>
          <a:p>
            <a:pPr algn="l"/>
            <a:r>
              <a:rPr lang="zh-TW" altLang="en-US" dirty="0"/>
              <a:t>作者：麗莎．傑威爾</a:t>
            </a:r>
            <a:endParaRPr lang="en-US" altLang="zh-TW" dirty="0"/>
          </a:p>
          <a:p>
            <a:pPr algn="l"/>
            <a:r>
              <a:rPr lang="en-US" altLang="zh-TW" dirty="0"/>
              <a:t>ISBN</a:t>
            </a:r>
            <a:r>
              <a:rPr lang="zh-TW" altLang="en-US" dirty="0"/>
              <a:t>：</a:t>
            </a:r>
            <a:r>
              <a:rPr lang="en-US" altLang="zh-TW" dirty="0"/>
              <a:t>9789865064082</a:t>
            </a:r>
          </a:p>
          <a:p>
            <a:pPr algn="l"/>
            <a:r>
              <a:rPr lang="zh-TW" altLang="en-US" dirty="0"/>
              <a:t>出版年份：</a:t>
            </a:r>
            <a:r>
              <a:rPr lang="en-US" altLang="zh-TW" dirty="0"/>
              <a:t>2022</a:t>
            </a:r>
          </a:p>
          <a:p>
            <a:pPr algn="l"/>
            <a:r>
              <a:rPr lang="zh-TW" altLang="en-US" dirty="0"/>
              <a:t>售價：</a:t>
            </a:r>
            <a:r>
              <a:rPr lang="en-US" altLang="zh-TW" dirty="0"/>
              <a:t>420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127835-091F-436F-A0E9-87D94CE46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81" y="1533685"/>
            <a:ext cx="28575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3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70B2043F-5761-4A40-991D-0925C2BDF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672" y="2374084"/>
            <a:ext cx="5905849" cy="3280096"/>
          </a:xfrm>
        </p:spPr>
        <p:txBody>
          <a:bodyPr/>
          <a:lstStyle/>
          <a:p>
            <a:pPr algn="l"/>
            <a:r>
              <a:rPr lang="zh-TW" altLang="en-US" dirty="0"/>
              <a:t>書名：福慧圓滿的妙藥：藥師經講記</a:t>
            </a:r>
            <a:endParaRPr lang="en-US" altLang="zh-TW" dirty="0"/>
          </a:p>
          <a:p>
            <a:pPr algn="l"/>
            <a:r>
              <a:rPr lang="zh-TW" altLang="en-US" dirty="0"/>
              <a:t>作者：釋寬謙</a:t>
            </a:r>
            <a:endParaRPr lang="en-US" altLang="zh-TW" dirty="0"/>
          </a:p>
          <a:p>
            <a:pPr algn="l"/>
            <a:r>
              <a:rPr lang="en-US" altLang="zh-TW" dirty="0"/>
              <a:t>ISBN</a:t>
            </a:r>
            <a:r>
              <a:rPr lang="zh-TW" altLang="en-US" dirty="0"/>
              <a:t>：</a:t>
            </a:r>
            <a:r>
              <a:rPr lang="en-US" altLang="zh-TW" dirty="0"/>
              <a:t>9789575989743</a:t>
            </a:r>
          </a:p>
          <a:p>
            <a:pPr algn="l"/>
            <a:r>
              <a:rPr lang="zh-TW" altLang="en-US" dirty="0"/>
              <a:t>出版年份：</a:t>
            </a:r>
            <a:r>
              <a:rPr lang="en-US" altLang="zh-TW" dirty="0"/>
              <a:t>2022</a:t>
            </a:r>
          </a:p>
          <a:p>
            <a:pPr algn="l"/>
            <a:r>
              <a:rPr lang="zh-TW" altLang="en-US" dirty="0"/>
              <a:t>售價：</a:t>
            </a:r>
            <a:r>
              <a:rPr lang="en-US" altLang="zh-TW" dirty="0"/>
              <a:t>300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127835-091F-436F-A0E9-87D94CE46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81" y="1533685"/>
            <a:ext cx="28575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2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70B2043F-5761-4A40-991D-0925C2BDF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672" y="2374084"/>
            <a:ext cx="5905849" cy="3280096"/>
          </a:xfrm>
        </p:spPr>
        <p:txBody>
          <a:bodyPr/>
          <a:lstStyle/>
          <a:p>
            <a:pPr algn="l"/>
            <a:r>
              <a:rPr lang="zh-TW" altLang="en-US" dirty="0"/>
              <a:t>書名：陪伴心理學</a:t>
            </a:r>
            <a:endParaRPr lang="en-US" altLang="zh-TW" dirty="0"/>
          </a:p>
          <a:p>
            <a:pPr algn="l"/>
            <a:r>
              <a:rPr lang="zh-TW" altLang="en-US" dirty="0"/>
              <a:t>作者：黃士鈞</a:t>
            </a:r>
            <a:endParaRPr lang="en-US" altLang="zh-TW" dirty="0"/>
          </a:p>
          <a:p>
            <a:pPr algn="l"/>
            <a:r>
              <a:rPr lang="en-US" altLang="zh-TW" dirty="0"/>
              <a:t>ISBN</a:t>
            </a:r>
            <a:r>
              <a:rPr lang="zh-TW" altLang="en-US" dirty="0"/>
              <a:t>：</a:t>
            </a:r>
            <a:r>
              <a:rPr lang="en-US" altLang="zh-TW" dirty="0"/>
              <a:t>9789861373911</a:t>
            </a:r>
          </a:p>
          <a:p>
            <a:pPr algn="l"/>
            <a:r>
              <a:rPr lang="zh-TW" altLang="en-US" dirty="0"/>
              <a:t>出版年份：</a:t>
            </a:r>
            <a:r>
              <a:rPr lang="en-US" altLang="zh-TW" dirty="0"/>
              <a:t>2022</a:t>
            </a:r>
          </a:p>
          <a:p>
            <a:pPr algn="l"/>
            <a:r>
              <a:rPr lang="zh-TW" altLang="en-US" dirty="0"/>
              <a:t>售價：</a:t>
            </a:r>
            <a:r>
              <a:rPr lang="en-US" altLang="zh-TW" dirty="0"/>
              <a:t>420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127835-091F-436F-A0E9-87D94CE46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81" y="1533685"/>
            <a:ext cx="28575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63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70B2043F-5761-4A40-991D-0925C2BDF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672" y="2374084"/>
            <a:ext cx="5905849" cy="3280096"/>
          </a:xfrm>
        </p:spPr>
        <p:txBody>
          <a:bodyPr/>
          <a:lstStyle/>
          <a:p>
            <a:pPr algn="l"/>
            <a:r>
              <a:rPr lang="zh-TW" altLang="en-US" dirty="0"/>
              <a:t>書名：小八將 好神寓言</a:t>
            </a:r>
            <a:endParaRPr lang="en-US" altLang="zh-TW" dirty="0"/>
          </a:p>
          <a:p>
            <a:pPr algn="l"/>
            <a:r>
              <a:rPr lang="zh-TW" altLang="en-US" dirty="0"/>
              <a:t>作者：傅弘誌</a:t>
            </a:r>
            <a:endParaRPr lang="en-US" altLang="zh-TW" dirty="0"/>
          </a:p>
          <a:p>
            <a:pPr algn="l"/>
            <a:r>
              <a:rPr lang="en-US" altLang="zh-TW" dirty="0"/>
              <a:t>ISBN</a:t>
            </a:r>
            <a:r>
              <a:rPr lang="zh-TW" altLang="en-US" dirty="0"/>
              <a:t>：</a:t>
            </a:r>
            <a:r>
              <a:rPr lang="en-US" altLang="zh-TW" dirty="0"/>
              <a:t>9786267126820</a:t>
            </a:r>
          </a:p>
          <a:p>
            <a:pPr algn="l"/>
            <a:r>
              <a:rPr lang="zh-TW" altLang="en-US" dirty="0"/>
              <a:t>出版年份：</a:t>
            </a:r>
            <a:r>
              <a:rPr lang="en-US" altLang="zh-TW" dirty="0"/>
              <a:t>2022</a:t>
            </a:r>
          </a:p>
          <a:p>
            <a:pPr algn="l"/>
            <a:r>
              <a:rPr lang="zh-TW" altLang="en-US" dirty="0"/>
              <a:t>售價：</a:t>
            </a:r>
            <a:r>
              <a:rPr lang="en-US" altLang="zh-TW"/>
              <a:t>360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127835-091F-436F-A0E9-87D94CE46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81" y="1533685"/>
            <a:ext cx="28575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70B2043F-5761-4A40-991D-0925C2BDF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672" y="2374084"/>
            <a:ext cx="5905849" cy="3280096"/>
          </a:xfrm>
        </p:spPr>
        <p:txBody>
          <a:bodyPr/>
          <a:lstStyle/>
          <a:p>
            <a:pPr algn="l"/>
            <a:r>
              <a:rPr lang="zh-TW" altLang="en-US" dirty="0"/>
              <a:t>書名：除了病，我一無所有：致無法被任何事物療癒的你</a:t>
            </a:r>
            <a:endParaRPr lang="en-US" altLang="zh-TW" dirty="0"/>
          </a:p>
          <a:p>
            <a:pPr algn="l"/>
            <a:r>
              <a:rPr lang="zh-TW" altLang="en-US" dirty="0"/>
              <a:t>作者：洪子如</a:t>
            </a:r>
            <a:endParaRPr lang="en-US" altLang="zh-TW" dirty="0"/>
          </a:p>
          <a:p>
            <a:pPr algn="l"/>
            <a:r>
              <a:rPr lang="en-US" altLang="zh-TW" dirty="0"/>
              <a:t>ISBN</a:t>
            </a:r>
            <a:r>
              <a:rPr lang="zh-TW" altLang="en-US" dirty="0"/>
              <a:t>：</a:t>
            </a:r>
            <a:r>
              <a:rPr lang="en-US" altLang="zh-TW" dirty="0"/>
              <a:t>9786263490956</a:t>
            </a:r>
          </a:p>
          <a:p>
            <a:pPr algn="l"/>
            <a:r>
              <a:rPr lang="zh-TW" altLang="en-US" dirty="0"/>
              <a:t>出版年份：</a:t>
            </a:r>
            <a:r>
              <a:rPr lang="en-US" altLang="zh-TW" dirty="0"/>
              <a:t>2022</a:t>
            </a:r>
          </a:p>
          <a:p>
            <a:pPr algn="l"/>
            <a:r>
              <a:rPr lang="zh-TW" altLang="en-US" dirty="0"/>
              <a:t>售價：</a:t>
            </a:r>
            <a:r>
              <a:rPr lang="en-US" altLang="zh-TW" dirty="0"/>
              <a:t>380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127835-091F-436F-A0E9-87D94CE46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81" y="1533685"/>
            <a:ext cx="28575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2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70B2043F-5761-4A40-991D-0925C2BDF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672" y="2374084"/>
            <a:ext cx="5905849" cy="3280096"/>
          </a:xfrm>
        </p:spPr>
        <p:txBody>
          <a:bodyPr/>
          <a:lstStyle/>
          <a:p>
            <a:pPr algn="l"/>
            <a:r>
              <a:rPr lang="zh-TW" altLang="en-US" dirty="0"/>
              <a:t>書名：奇想聊齋</a:t>
            </a:r>
            <a:r>
              <a:rPr lang="en-US" altLang="zh-TW" dirty="0"/>
              <a:t>3</a:t>
            </a:r>
            <a:r>
              <a:rPr lang="zh-TW" altLang="en-US" dirty="0"/>
              <a:t>：仙靈探魔境</a:t>
            </a:r>
            <a:endParaRPr lang="en-US" altLang="zh-TW" dirty="0"/>
          </a:p>
          <a:p>
            <a:pPr algn="l"/>
            <a:r>
              <a:rPr lang="zh-TW" altLang="en-US" dirty="0"/>
              <a:t>作者：劉思源</a:t>
            </a:r>
            <a:endParaRPr lang="en-US" altLang="zh-TW" dirty="0"/>
          </a:p>
          <a:p>
            <a:pPr algn="l"/>
            <a:r>
              <a:rPr lang="en-US" altLang="zh-TW" dirty="0"/>
              <a:t>ISBN</a:t>
            </a:r>
            <a:r>
              <a:rPr lang="zh-TW" altLang="en-US" dirty="0"/>
              <a:t>：</a:t>
            </a:r>
            <a:r>
              <a:rPr lang="en-US" altLang="zh-TW" dirty="0"/>
              <a:t>9786263053359</a:t>
            </a:r>
          </a:p>
          <a:p>
            <a:pPr algn="l"/>
            <a:r>
              <a:rPr lang="zh-TW" altLang="en-US" dirty="0"/>
              <a:t>出版年份：</a:t>
            </a:r>
            <a:r>
              <a:rPr lang="en-US" altLang="zh-TW" dirty="0"/>
              <a:t>2022</a:t>
            </a:r>
          </a:p>
          <a:p>
            <a:pPr algn="l"/>
            <a:r>
              <a:rPr lang="zh-TW" altLang="en-US" dirty="0"/>
              <a:t>售價：</a:t>
            </a:r>
            <a:r>
              <a:rPr lang="en-US" altLang="zh-TW" dirty="0"/>
              <a:t>460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127835-091F-436F-A0E9-87D94CE46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81" y="1533685"/>
            <a:ext cx="28575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6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70B2043F-5761-4A40-991D-0925C2BDF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672" y="2374084"/>
            <a:ext cx="5905849" cy="3280096"/>
          </a:xfrm>
        </p:spPr>
        <p:txBody>
          <a:bodyPr/>
          <a:lstStyle/>
          <a:p>
            <a:pPr algn="l"/>
            <a:r>
              <a:rPr lang="zh-TW" altLang="en-US" dirty="0"/>
              <a:t>書名：銀色翅膀</a:t>
            </a:r>
            <a:endParaRPr lang="en-US" altLang="zh-TW" dirty="0"/>
          </a:p>
          <a:p>
            <a:pPr algn="l"/>
            <a:r>
              <a:rPr lang="zh-TW" altLang="en-US" dirty="0"/>
              <a:t>作者：卡蜜拉</a:t>
            </a:r>
            <a:r>
              <a:rPr lang="en-US" altLang="zh-TW" dirty="0"/>
              <a:t>‧</a:t>
            </a:r>
            <a:r>
              <a:rPr lang="zh-TW" altLang="en-US" dirty="0"/>
              <a:t>拉貝格</a:t>
            </a:r>
            <a:endParaRPr lang="en-US" altLang="zh-TW" dirty="0"/>
          </a:p>
          <a:p>
            <a:pPr algn="l"/>
            <a:r>
              <a:rPr lang="en-US" altLang="zh-TW" dirty="0"/>
              <a:t>ISBN</a:t>
            </a:r>
            <a:r>
              <a:rPr lang="zh-TW" altLang="en-US" dirty="0"/>
              <a:t>：</a:t>
            </a:r>
            <a:r>
              <a:rPr lang="en-US" altLang="zh-TW" dirty="0"/>
              <a:t>9786263185081</a:t>
            </a:r>
          </a:p>
          <a:p>
            <a:pPr algn="l"/>
            <a:r>
              <a:rPr lang="zh-TW" altLang="en-US" dirty="0"/>
              <a:t>出版年份：</a:t>
            </a:r>
            <a:r>
              <a:rPr lang="en-US" altLang="zh-TW" dirty="0"/>
              <a:t>2022</a:t>
            </a:r>
          </a:p>
          <a:p>
            <a:pPr algn="l"/>
            <a:r>
              <a:rPr lang="zh-TW" altLang="en-US" dirty="0"/>
              <a:t>售價：</a:t>
            </a:r>
            <a:r>
              <a:rPr lang="en-US" altLang="zh-TW" dirty="0"/>
              <a:t>400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127835-091F-436F-A0E9-87D94CE46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81" y="1533685"/>
            <a:ext cx="28575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70B2043F-5761-4A40-991D-0925C2BDF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672" y="2374084"/>
            <a:ext cx="5905849" cy="3280096"/>
          </a:xfrm>
        </p:spPr>
        <p:txBody>
          <a:bodyPr/>
          <a:lstStyle/>
          <a:p>
            <a:pPr algn="l"/>
            <a:r>
              <a:rPr lang="zh-TW" altLang="en-US" dirty="0"/>
              <a:t>書名：偵探</a:t>
            </a:r>
            <a:r>
              <a:rPr lang="en-US" altLang="zh-TW" dirty="0"/>
              <a:t>AI</a:t>
            </a:r>
            <a:r>
              <a:rPr lang="zh-TW" altLang="en-US" dirty="0"/>
              <a:t>的現實深度學習</a:t>
            </a:r>
            <a:endParaRPr lang="en-US" altLang="zh-TW" dirty="0"/>
          </a:p>
          <a:p>
            <a:pPr algn="l"/>
            <a:r>
              <a:rPr lang="zh-TW" altLang="en-US" dirty="0"/>
              <a:t>作者：早坂吝</a:t>
            </a:r>
            <a:endParaRPr lang="en-US" altLang="zh-TW" dirty="0"/>
          </a:p>
          <a:p>
            <a:pPr algn="l"/>
            <a:r>
              <a:rPr lang="en-US" altLang="zh-TW" dirty="0"/>
              <a:t>ISBN</a:t>
            </a:r>
            <a:r>
              <a:rPr lang="zh-TW" altLang="en-US" dirty="0"/>
              <a:t>：</a:t>
            </a:r>
            <a:r>
              <a:rPr lang="en-US" altLang="zh-TW" dirty="0"/>
              <a:t>9786269527267</a:t>
            </a:r>
          </a:p>
          <a:p>
            <a:pPr algn="l"/>
            <a:r>
              <a:rPr lang="zh-TW" altLang="en-US" dirty="0"/>
              <a:t>出版年份：</a:t>
            </a:r>
            <a:r>
              <a:rPr lang="en-US" altLang="zh-TW" dirty="0"/>
              <a:t>2022</a:t>
            </a:r>
          </a:p>
          <a:p>
            <a:pPr algn="l"/>
            <a:r>
              <a:rPr lang="zh-TW" altLang="en-US" dirty="0"/>
              <a:t>售價：</a:t>
            </a:r>
            <a:r>
              <a:rPr lang="en-US" altLang="zh-TW" dirty="0"/>
              <a:t>340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127835-091F-436F-A0E9-87D94CE46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81" y="1533685"/>
            <a:ext cx="28575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36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70B2043F-5761-4A40-991D-0925C2BDF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672" y="2374084"/>
            <a:ext cx="5905849" cy="3280096"/>
          </a:xfrm>
        </p:spPr>
        <p:txBody>
          <a:bodyPr/>
          <a:lstStyle/>
          <a:p>
            <a:pPr algn="l"/>
            <a:r>
              <a:rPr lang="zh-TW" altLang="en-US" dirty="0"/>
              <a:t>書名：決愛后冠</a:t>
            </a:r>
            <a:r>
              <a:rPr lang="en-US" altLang="zh-TW" dirty="0"/>
              <a:t>2</a:t>
            </a:r>
            <a:r>
              <a:rPr lang="zh-TW" altLang="en-US" dirty="0"/>
              <a:t>：叛心</a:t>
            </a:r>
            <a:endParaRPr lang="en-US" altLang="zh-TW" dirty="0"/>
          </a:p>
          <a:p>
            <a:pPr algn="l"/>
            <a:r>
              <a:rPr lang="zh-TW" altLang="en-US" dirty="0"/>
              <a:t>作者：綺拉．凱斯</a:t>
            </a:r>
            <a:endParaRPr lang="en-US" altLang="zh-TW" dirty="0"/>
          </a:p>
          <a:p>
            <a:pPr algn="l"/>
            <a:r>
              <a:rPr lang="en-US" altLang="zh-TW" dirty="0"/>
              <a:t>ISBN</a:t>
            </a:r>
            <a:r>
              <a:rPr lang="zh-TW" altLang="en-US" dirty="0"/>
              <a:t>：</a:t>
            </a:r>
            <a:r>
              <a:rPr lang="en-US" altLang="zh-TW" dirty="0"/>
              <a:t>9789576586514</a:t>
            </a:r>
          </a:p>
          <a:p>
            <a:pPr algn="l"/>
            <a:r>
              <a:rPr lang="zh-TW" altLang="en-US" dirty="0"/>
              <a:t>出版年份：</a:t>
            </a:r>
            <a:r>
              <a:rPr lang="en-US" altLang="zh-TW" dirty="0"/>
              <a:t>2022</a:t>
            </a:r>
          </a:p>
          <a:p>
            <a:pPr algn="l"/>
            <a:r>
              <a:rPr lang="zh-TW" altLang="en-US" dirty="0"/>
              <a:t>售價：</a:t>
            </a:r>
            <a:r>
              <a:rPr lang="en-US" altLang="zh-TW" dirty="0"/>
              <a:t>360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127835-091F-436F-A0E9-87D94CE46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81" y="1533685"/>
            <a:ext cx="28575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9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70B2043F-5761-4A40-991D-0925C2BDF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672" y="2374084"/>
            <a:ext cx="5905849" cy="3280096"/>
          </a:xfrm>
        </p:spPr>
        <p:txBody>
          <a:bodyPr/>
          <a:lstStyle/>
          <a:p>
            <a:pPr algn="l"/>
            <a:r>
              <a:rPr lang="zh-TW" altLang="en-US" dirty="0"/>
              <a:t>書名：決愛后冠</a:t>
            </a:r>
            <a:r>
              <a:rPr lang="en-US" altLang="zh-TW" dirty="0"/>
              <a:t>1</a:t>
            </a:r>
            <a:r>
              <a:rPr lang="zh-TW" altLang="en-US" dirty="0"/>
              <a:t>：誓約</a:t>
            </a:r>
            <a:endParaRPr lang="en-US" altLang="zh-TW" dirty="0"/>
          </a:p>
          <a:p>
            <a:pPr algn="l"/>
            <a:r>
              <a:rPr lang="zh-TW" altLang="en-US" dirty="0"/>
              <a:t>作者：綺拉．凱斯</a:t>
            </a:r>
            <a:endParaRPr lang="en-US" altLang="zh-TW" dirty="0"/>
          </a:p>
          <a:p>
            <a:pPr algn="l"/>
            <a:r>
              <a:rPr lang="en-US" altLang="zh-TW" dirty="0"/>
              <a:t>ISBN</a:t>
            </a:r>
            <a:r>
              <a:rPr lang="zh-TW" altLang="en-US" dirty="0"/>
              <a:t>：</a:t>
            </a:r>
            <a:r>
              <a:rPr lang="en-US" altLang="zh-TW" dirty="0"/>
              <a:t>9789576585739</a:t>
            </a:r>
          </a:p>
          <a:p>
            <a:pPr algn="l"/>
            <a:r>
              <a:rPr lang="zh-TW" altLang="en-US" dirty="0"/>
              <a:t>出版年份：</a:t>
            </a:r>
            <a:r>
              <a:rPr lang="en-US" altLang="zh-TW" dirty="0"/>
              <a:t>2022</a:t>
            </a:r>
          </a:p>
          <a:p>
            <a:pPr algn="l"/>
            <a:r>
              <a:rPr lang="zh-TW" altLang="en-US" dirty="0"/>
              <a:t>售價：</a:t>
            </a:r>
            <a:r>
              <a:rPr lang="en-US" altLang="zh-TW" dirty="0"/>
              <a:t>380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127835-091F-436F-A0E9-87D94CE46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81" y="1533685"/>
            <a:ext cx="28575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0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70B2043F-5761-4A40-991D-0925C2BDF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672" y="2374084"/>
            <a:ext cx="5905849" cy="3280096"/>
          </a:xfrm>
        </p:spPr>
        <p:txBody>
          <a:bodyPr/>
          <a:lstStyle/>
          <a:p>
            <a:pPr algn="l"/>
            <a:r>
              <a:rPr lang="zh-TW" altLang="en-US" dirty="0"/>
              <a:t>書名：只工作、不上班的自主人生</a:t>
            </a:r>
            <a:endParaRPr lang="en-US" altLang="zh-TW" dirty="0"/>
          </a:p>
          <a:p>
            <a:pPr algn="l"/>
            <a:r>
              <a:rPr lang="zh-TW" altLang="en-US" dirty="0"/>
              <a:t>作者：莊勝翔</a:t>
            </a:r>
            <a:endParaRPr lang="en-US" altLang="zh-TW" dirty="0"/>
          </a:p>
          <a:p>
            <a:pPr algn="l"/>
            <a:r>
              <a:rPr lang="en-US" altLang="zh-TW" dirty="0"/>
              <a:t>ISBN</a:t>
            </a:r>
            <a:r>
              <a:rPr lang="zh-TW" altLang="en-US" dirty="0"/>
              <a:t>：</a:t>
            </a:r>
            <a:r>
              <a:rPr lang="en-US" altLang="zh-TW" dirty="0"/>
              <a:t>9789865259815</a:t>
            </a:r>
          </a:p>
          <a:p>
            <a:pPr algn="l"/>
            <a:r>
              <a:rPr lang="zh-TW" altLang="en-US" dirty="0"/>
              <a:t>出版年份：</a:t>
            </a:r>
            <a:r>
              <a:rPr lang="en-US" altLang="zh-TW" dirty="0"/>
              <a:t>2022</a:t>
            </a:r>
          </a:p>
          <a:p>
            <a:pPr algn="l"/>
            <a:r>
              <a:rPr lang="zh-TW" altLang="en-US" dirty="0"/>
              <a:t>售價：</a:t>
            </a:r>
            <a:r>
              <a:rPr lang="en-US" altLang="zh-TW" dirty="0"/>
              <a:t>420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127835-091F-436F-A0E9-87D94CE46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81" y="1533685"/>
            <a:ext cx="28575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70B2043F-5761-4A40-991D-0925C2BDF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672" y="2374084"/>
            <a:ext cx="5905849" cy="3280096"/>
          </a:xfrm>
        </p:spPr>
        <p:txBody>
          <a:bodyPr/>
          <a:lstStyle/>
          <a:p>
            <a:pPr algn="l"/>
            <a:r>
              <a:rPr lang="zh-TW" altLang="en-US" dirty="0"/>
              <a:t>書名：大不列顛小怪癖</a:t>
            </a:r>
            <a:endParaRPr lang="en-US" altLang="zh-TW" dirty="0"/>
          </a:p>
          <a:p>
            <a:pPr algn="l"/>
            <a:r>
              <a:rPr lang="zh-TW" altLang="en-US" dirty="0"/>
              <a:t>作者：讀者太太</a:t>
            </a:r>
            <a:endParaRPr lang="en-US" altLang="zh-TW" dirty="0"/>
          </a:p>
          <a:p>
            <a:pPr algn="l"/>
            <a:r>
              <a:rPr lang="en-US" altLang="zh-TW" dirty="0"/>
              <a:t>ISBN</a:t>
            </a:r>
            <a:r>
              <a:rPr lang="zh-TW" altLang="en-US" dirty="0"/>
              <a:t>：</a:t>
            </a:r>
            <a:r>
              <a:rPr lang="en-US" altLang="zh-TW" dirty="0"/>
              <a:t>9789571390482</a:t>
            </a:r>
          </a:p>
          <a:p>
            <a:pPr algn="l"/>
            <a:r>
              <a:rPr lang="zh-TW" altLang="en-US" dirty="0"/>
              <a:t>出版年份：</a:t>
            </a:r>
            <a:r>
              <a:rPr lang="en-US" altLang="zh-TW" dirty="0"/>
              <a:t>2022</a:t>
            </a:r>
          </a:p>
          <a:p>
            <a:pPr algn="l"/>
            <a:r>
              <a:rPr lang="zh-TW" altLang="en-US" dirty="0"/>
              <a:t>售價：</a:t>
            </a:r>
            <a:r>
              <a:rPr lang="en-US" altLang="zh-TW" dirty="0"/>
              <a:t>480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127835-091F-436F-A0E9-87D94CE46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81" y="1533685"/>
            <a:ext cx="28575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9116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29</TotalTime>
  <Words>283</Words>
  <Application>Microsoft Office PowerPoint</Application>
  <PresentationFormat>寬螢幕</PresentationFormat>
  <Paragraphs>60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4" baseType="lpstr">
      <vt:lpstr>Franklin Gothic Book</vt:lpstr>
      <vt:lpstr>裁剪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沈弘騰</dc:creator>
  <cp:lastModifiedBy>品堯 黃</cp:lastModifiedBy>
  <cp:revision>2</cp:revision>
  <dcterms:created xsi:type="dcterms:W3CDTF">2022-12-15T13:27:12Z</dcterms:created>
  <dcterms:modified xsi:type="dcterms:W3CDTF">2022-12-15T14:08:37Z</dcterms:modified>
</cp:coreProperties>
</file>