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888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EF72-1BBD-4CB1-BE27-177C46870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399FBC-E401-44D1-959D-097A9617D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CD0A08-B9F4-4A31-90DF-289A0620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79420D-7FC0-4DAF-A62C-5A42B30C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1D73D-5830-4A33-A364-784F832D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B0337-6FB1-48E6-9089-3F8E4E8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AF9359-2810-41F4-B70D-B2A38BD6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0A721-8F4F-4983-A7AD-ACF48628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79133-A298-4ED5-9700-37FD9F76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8766D9-88EE-4985-AF54-CF6954D8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7D194D-5E54-4FBA-B27C-73652A888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81904-F10C-4736-B8B7-38C7E8880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64878-A781-4D10-8F14-F8A2DD92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43B17C-512C-4C59-9156-12BE16B7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A4567-B572-4509-BAAC-2A877D09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2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5FED6-BABE-44CA-8632-57F2A265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4705E-8FBC-4709-98E1-0853E9CA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269BC8-AF25-4E86-A9D9-B749A507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B487-564F-451F-99E2-50493F3F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3C871E-CBF4-4EA8-B43C-9C5B43FA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18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60AD2-39FB-40D9-9957-CA5D1B3F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10A030-505A-4E60-AA10-10D3A9D2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0E4FE-3D01-416C-9A66-EB4795A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73273-B0B0-4ED8-9E34-F1A4DE99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97DEE-25A3-47B1-9341-0CC4BC59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199DC-8C92-4BC6-9141-7BB5CC93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CB151-3272-4192-8CFB-D1BDD284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C37E95-0EB1-4D8F-A87B-51A381DB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4BA46D-11A2-4386-822D-4A3452F7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658996-5128-4B78-9793-99654DA2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A0C9AE-CCAE-461E-8965-12FF8FEE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5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D882A-CEDE-4C02-AE25-D110F62B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5FA14B-A713-4D7F-9495-6FF33EAA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3D3AB5-188A-4C93-AEE3-77B0D5A04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EA2740-5B25-468B-80FF-5D5D5ACA4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FA8D1D-A098-40CF-BAF3-A548333F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43084F-4A2F-4BFC-962A-E91C1FA6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2D7F73-2A2E-42F0-AB58-44B69854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BDCE47-1458-4110-8284-B044E655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8B3CF-BC49-4E91-AD1F-59E53B39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418E7A-128A-46DB-B7A1-9E15E382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7FAE15-9298-4D4E-998A-69171F38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8C775E-8C15-49E0-BDE0-7A62255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1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FD6AFA-8C29-4A5D-A8C7-76662D6F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2FC56C-3A9D-4D71-B6A7-63D2A0A1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377E02-F9AD-47EB-9531-AC94DF89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7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068EA-ECF3-43B2-A2EE-3CE94B60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733BFF-9761-41A0-A57D-DD54C2C9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64FEE6-3D70-4063-A7F9-65DDF19F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E52F4-0BF8-4BD7-AA01-0001872A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44C288-28CA-4470-9AEC-CA3E7438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695CA-2647-4681-8F3B-37530E80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18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7D545-FB14-42AB-B1C7-AF336DC8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8CA078-CA65-4A9A-B1F4-192CF7A22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18B0EC-412D-47A0-9C56-1455939C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A5DB46-F8ED-4A67-95B3-AE695211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46B71E-7858-4CC3-915E-8CDE0A98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1E8C9-F679-42DE-9890-49775B75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98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07909A-D86D-4690-BBB9-64056D3A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1AB6C-8C55-44AB-B0C8-1818DF2C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71DC6-DF6F-4112-85F2-7DDB92F8F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2A005-2F53-4CDE-933F-093AB33A45F2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7B73A-1514-4B06-AA55-D75E70A7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715BA9-5821-430E-BFAF-09239FC4D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F3CC-3EC2-4120-ACEC-DF71F2C2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07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ABD2-4A14-47F5-8CB7-4DE6E63FF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75" y="1050925"/>
            <a:ext cx="9144000" cy="23876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1FDDF8-DD73-4C3B-9D47-979F6B911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i0.wp.com/novapoints.com/wp-content/uploads/2016/12/jarvis-e1620411143398.jpg?fit=1089%2C653&amp;ssl=1">
            <a:extLst>
              <a:ext uri="{FF2B5EF4-FFF2-40B4-BE49-F238E27FC236}">
                <a16:creationId xmlns:a16="http://schemas.microsoft.com/office/drawing/2014/main" id="{70B4D005-7DB2-40BB-B221-94F0DFC1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47650"/>
            <a:ext cx="10372725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0CFB04D-64D6-418C-917E-0C371D26D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50" y="673259"/>
            <a:ext cx="7910364" cy="55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剪取工具">
            <a:extLst>
              <a:ext uri="{FF2B5EF4-FFF2-40B4-BE49-F238E27FC236}">
                <a16:creationId xmlns:a16="http://schemas.microsoft.com/office/drawing/2014/main" id="{BA3A8B1F-44F0-444B-B37D-E2EBAE161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" t="16111" r="17870" b="8889"/>
          <a:stretch/>
        </p:blipFill>
        <p:spPr>
          <a:xfrm>
            <a:off x="1035049" y="0"/>
            <a:ext cx="9918701" cy="6961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E6F46C-8D87-440E-83CC-771C7148C5B1}"/>
              </a:ext>
            </a:extLst>
          </p:cNvPr>
          <p:cNvSpPr/>
          <p:nvPr/>
        </p:nvSpPr>
        <p:spPr>
          <a:xfrm>
            <a:off x="3372374" y="3196206"/>
            <a:ext cx="1115736" cy="622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衛星整測課程</a:t>
            </a:r>
          </a:p>
        </p:txBody>
      </p:sp>
    </p:spTree>
    <p:extLst>
      <p:ext uri="{BB962C8B-B14F-4D97-AF65-F5344CB8AC3E}">
        <p14:creationId xmlns:p14="http://schemas.microsoft.com/office/powerpoint/2010/main" val="168687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26448C12-60DA-4734-81BB-64F642FB8A34}"/>
              </a:ext>
            </a:extLst>
          </p:cNvPr>
          <p:cNvSpPr/>
          <p:nvPr/>
        </p:nvSpPr>
        <p:spPr>
          <a:xfrm>
            <a:off x="3667124" y="1325880"/>
            <a:ext cx="4021456" cy="8763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83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8139</TotalTime>
  <Words>4</Words>
  <Application>Microsoft Office PowerPoint</Application>
  <PresentationFormat>寬螢幕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沈弘騰</dc:creator>
  <cp:lastModifiedBy>沈弘騰</cp:lastModifiedBy>
  <cp:revision>8</cp:revision>
  <dcterms:created xsi:type="dcterms:W3CDTF">2022-11-04T08:23:08Z</dcterms:created>
  <dcterms:modified xsi:type="dcterms:W3CDTF">2022-11-10T01:32:30Z</dcterms:modified>
</cp:coreProperties>
</file>