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2-27T10:01:54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9983 6264 77 0,'0'8'342'16,"-6"-8"56"-16,6 3 42 0,-6-3 26 15,6 0-105-15,0 0-109 0,0 0-71 16,0 4-41-16,6-4-25 0,-6 0-10 0,13 0-4 16,0 3-8-16,0-3-7 0,13 0-10 15,0 0-8-15,1 0-6 0,5 4-4 16,7 0 6-16,0-1 11 0,1-3 16 15,5 4 7-15,7 0 3 0,-1 4 0 16,2-6 8-16,6 3-6 0,-1 2-25 16,7-3-21-16,0 3-2 0,8-3-1 0,-2 2 7 15,7 3 17-15,0-6 13 16,7 1 3-16,-7 3-20 0,7-3-36 0,0-1-29 16,6 1-15-16,0-1 5 0,0 1 13 15,7 0 19-15,-1-4 12 0,1 3 3 16,-1-3-22-16,8 5-10 0,-1-10 11 0,7 5 21 15,-1-3 16-15,1-1 8 0,7 0 10 16,-8-3-10-16,7 0-11 0,1 0-16 16,-8 0-5-16,1 2 7 0,0-2-5 15,-1 4-18-15,-5-1-12 0,5 0-3 16,1 1 8-16,-7 3 5 0,7-4 1 16,-7 0 11-16,7 4-5 0,-1-3 3 15,1 3 15-15,1 0 11 0,4 0 8 16,-11 0-3-16,5 3-9 0,-5 1-29 0,-1 0-23 15,-1-1-13-15,2 5 9 0,-7-2 10 16,-1 6 18-16,1-5 3 0,-7 1-18 16,7-1-11-16,-6-4 12 0,5 5 21 15,-6 0 29-15,7-5 41 0,-7 0 49 16,0 1 43-16,1 0 13 0,-8-1 0 16,-6-3 2-16,7 3-11 0,-14-3-12 15,1 0-14-15,0 0-21 0,-7 0-28 0,0-3-46 16,-6 3-76-16,-1 0 0 0,-12-3 0 15,0 3 0-15,-8 0 0 0,-5 0 0 16,-1 0 0-16,-12 0 0 0,-1 0 0 0,-5-4 0 16,-2 4 0-16,-5-4 0 0,0 4 0 15,-7-3-26-15,0-5-286 0,-14 5-236 16,8-5-342-16,-14 1-347 0,8 0-93 0,-8-4 247 16,1-1 76-16,5-2 167 15,8-7 269-15,6-6 268 0</inkml:trace>
  <inkml:trace contextRef="#ctx0" brushRef="#br0" timeOffset="-197416.04">2924 7781 105 0,'-6'0'493'0,"-1"-3"110"0,-6-5 81 15,13 4 65-15,-7 1-24 0,1-1-193 16,6 0-72-16,-7 1-93 0,7 3-90 16,7-3-76-16,-7 3-70 0,6 0-56 15,7 0-31-15,1 3-18 0,4-3-7 0,2 3-5 16,7 1-3-16,-1 0-1 0,0-1-4 16,13-3 2-16,-7 4 15 0,7 0 31 15,7 0 27-15,-1-1 26 0,8 1 40 16,-2-1 82-16,8-3 66 0,6 0 41 15,1 0 25-15,-1 4-3 0,6-4-16 0,8 4-64 16,-2-4-238-16,2 0-40 0,5 0 0 16,1 0 0-16,6 0 0 0,7 0 0 15,-7 0 0-15,6 0 0 0,2 0 0 0,-2 0 0 16,7 0 0-16,-6 3 0 0,-1 1 0 16,8-4 0-16,-1 0 0 0,-7 4 0 0,8-4 0 15,-1-4 0-15,1 4 0 0,5-4 0 16,-5-3 0-16,-1 3 0 0,-1-6 0 15,9 2 0-15,-9 1 0 0,-5-4 0 16,7 3 0-16,-8-3 0 0,-6 4 0 0,1-1 0 16,-15 1 0-16,2 3 0 0,-8 1 0 0,-6-1 0 15,-6 1 0-15,-7-1 0 0,1 4 0 16,-14 0 0-16,-1 0 0 0,-5 0 0 16,-7 4 0-16,0-4 0 0,-13 0 0 0,7 3 0 15,-7-3 0-15,-6 0 0 16,-1 0 0-16,0 0 0 0,-6 0 0 0,0 0 0 15,-6-3 0-15,0-1 0 0,-8 4-136 0,8-4-957 16,-7 1-318-16,0-5-100 0,0 2 339 16,7-3 111-16,-2-1 198 0,2-5 280 15,6 1 273-15</inkml:trace>
  <inkml:trace contextRef="#ctx0" brushRef="#br0" timeOffset="-142035.89">5672 9279 44 0,'-33'-7'378'0,"7"0"114"0,-6-4 105 16,6-5 77-16,7 6-32 0,-1 0-114 15,0-2-93-15,7 1-53 0,1 4-53 16,4 3-85-16,2-4-71 0,0 6-51 0,6 2-42 16,0 0-19-16,6 0-4 0,8 2 13 15,-2 3 15-15,14 2 19 0,7 0 12 16,6 4 29-16,13-4 30 0,7 4 28 15,12 0 23-15,8 0 19 0,5 0 21 16,14 4-13-16,6-5-9 0,7-2-31 0,6-1-23 16,14 4-21-16,-1-6-31 0,0 1-28 15,13-1-109-15,7-3-1 0,6 6 0 16,1-4 0-16,5 0 0 0,8-4 0 0,5 3 0 16,8-3 0-16,-1 0 0 0,7-3 0 15,7-5 0-15,-7 5 0 0,6-4 0 16,-13 2 0-16,7 2 0 0,-13 3 0 0,-1 3 0 15,-5 4 0-15,-8 1 0 0,-12 3 0 16,0 0 0-16,-6 1 0 0,-1-2 0 0,-12-2 0 16,-1 2 0-16,-7-2 0 0,1-5 0 15,-6 2 0-15,-2-2 0 0,-5-3 0 16,-13 0 0-16,-1 0 0 0,-12-3 0 0,-6-2 0 16,-8 2 0-16,-6-1 0 0,-13 0 0 15,0-3 0-15,-12 4 0 0,-8-5 0 16,-6 1 0-16,-7 4 0 0,-5-5 0 0,-8 1 0 15,-6 3 0-15,-6-3 0 0,0-1 0 16,-2 5 0-16,-11-4 0 0,-1 2-740 16,1 2-476-16,6 0-204 0,-7-2 71 15,7-2 222-15,0-4 138 0,13 0 233 16,0 0 337-16</inkml:trace>
  <inkml:trace contextRef="#ctx0" brushRef="#br0" timeOffset="-128733.31">20652 9238 818 0,'-46'-10'1128'16,"7"-19"157"-16,7-8 232 0,5-7 245 15,21 4-329-15,12 0-1185 0,7 3-248 0,27 0 0 16,11 4 0-16,22 1 0 0,4 2 0 0,21 8 0 16,0 0 0-16,12 7 0 0,-6 8 0 15,1 3 0-15,-7 1 0 0,-7 3 0 16,-20 7-230-16,-6-3-905 0,-25 7-305 16,-8-4-65-16,-25 4 321 0,-20 0 140 15,-13 4 240-15,-20-1 265 0,-6 1 253 16</inkml:trace>
  <inkml:trace contextRef="#ctx0" brushRef="#br0" timeOffset="-128320.08">21153 9038 379 0,'-85'25'741'0,"8"-14"212"16,-2-3 204-16,2-8 268 0,10 0 93 16,9-4-381-16,6 4-270 0,6 0-853 15,7 0-14-15,13 7 0 0,7 1 0 16,6 6 0-16,6 4 0 0,7 8 0 0,13 7 0 16,1 7 0-16,5 4 0 0,7 7 0 15,0 8 0-15,0 0 0 0,0 7 0 0,1 3 0 16,-9 5 0-16,-4 6 0 0,-1 12 0 15,-7 7 0-15,1 8 0 0,-7 1 0 0,-7 14 0 16,1 6 0-16,-1 11 0 0,1 4 0 16,-1 4 0-16,7-5 0 0,-7 5 0 15,7 6 0-15,-6-2 0 0,6 7 0 0,-6-12 0 16,6 8 0-16,0 0 0 0,0 0 0 16,-6-8 0-16,-2 2 0 0,2-10 0 15,0-3 0-15,6-10 0 0,-7-8 0 0,1-7 0 16,-1-10 0-16,0-9 0 0,7-10 0 15,0-8 0-15,7-11 0 0,6-11 0 16,6-3 0-16,1-11 0 0,13-8 0 0,-7-4 0 16,13-6 0-16,-7-8 0 0,8 0 0 15,5-4 0-15,1-7 0 0,-1 0 0 16,8-4 0-16,-2-4 0 0,8-2 0 0,6 0 0 16,1-2 0-16,5-3 0 0,7 1 0 15,0-4 0-15,7-1 0 0,-1 4 0 16,1-3 0-16,0-4-1274 0,6 0-311 0,1 0 1 15,-1-3 347-15,0-1 157 0,13-4 284 16,1-2 357-16</inkml:trace>
  <inkml:trace contextRef="#ctx0" brushRef="#br0" timeOffset="-127570.15">25432 8953 249 0,'0'-22'640'0,"0"-10"110"16,19-5 54-16,1-7 11 0,13 0-101 15,5 0-274-15,15 0-197 0,6 0-110 16,-1 1-30-16,7 1 9 0,7 3 20 15,0 2 9-15,-7 0-27 0,6 8-24 16,1-1-53-16,-6 5-14 0,5 3-10 0,-6 3-3 16,0 5-2-16,-6 6 1 0,-1 1 48 15,-5 11 36-15,-8 3 83 0,-6 8 98 16,0 7 99-16,0 8 72 0,-13 6 29 16,1 7-9-16,-2 16-211 0,-12 3-254 0,0 12 0 15,1 10 0-15,-8 4 0 0,0 11 0 16,1 4 0-16,0 6 0 0,-1 9 0 15,7 2 0-15,-7 5 0 0,1 4 0 0,6 10 0 16,0 4 0-16,0-1 0 0,0 9 0 16,7-1 0-16,0 7 0 0,-2 1 0 15,9-4 0-15,-1-8 0 0,0-7 0 0,7 1 0 16,-1-1 0-16,1-7 0 0,-1-4 0 16,7-4 0-16,-7-2 0 0,-5-9 0 0,5 5 0 15,-6-5 0-15,-6-4 0 0,-1-2 0 16,1-12 0-16,-7-3 0 0,-6-8 0 15,-1-11 0-15,1 0 0 0,-1-10 0 0,-6-1 0 16,6-6 0-16,-6-2 0 0,0-7 0 16,0 2 0-16,0-10 0 0,-6-2 0 15,0-8 0-15,-7 0 0 0,-13-6 0 0,-7-5 0 16,-7-4 0-16,-11 1 0 0,-14-4 0 16,-7-3 0-16,-12 2 0 0,-21 2 0 0,1-2 0 15,-20 1 0-15,-7 0 0 0,-11 4 0 16,12 0-605-16,-1 3-954 0,14 1-146 15,6-1 294-15,14 0 199 0,12 8 275 16,13 0 439-16</inkml:trace>
  <inkml:trace contextRef="#ctx0" brushRef="#br0" timeOffset="-126658.08">21459 9594 4 0,'39'-37'611'16,"0"-2"210"-16,-6 2 129 0,-7 5 64 16,0 5 152-16,-6 12-176 0,-8 8-279 15,2 7-147-15,-8 7-77 0,-12 12-28 16,-1 6-45-16,-6 9-414 0,1 2 0 0,-15 5 0 15,1 3 0-15,-6-1 0 0,-1-2 0 16,1-1 0-16,-1-3 0 0,1-4 0 0,5-1 0 16,1-10 0-16,6 0 0 0,8-7 0 15,-8-7 0-15,7-1 0 0,7-4 0 16,-1-3 0-16,0-3 0 0,7-4 0 0,0 2 0 16,7-2 0-16,6 0 0 0,-6 1 0 15,12 6 0-15,-6-5 0 0,7 5 0 16,-1 5 0-16,7 1 0 0,0 1 0 15,7 7 0-15,-1 6 0 16,7-3 0-16,-6 6 0 0,-1-2 0 16,2 1 0-16,-2 0 0 15,-7-3-1643-15,1-8-4769 16,1-4 6276-16</inkml:trace>
  <inkml:trace contextRef="#ctx0" brushRef="#br0" timeOffset="-126279.04">22371 9485 271 0,'7'-16'375'0,"-1"6"32"0,-6-5 18 15,0 8-33-15,0-4-164 0,0 3-99 16,0 2-60-16,-6-2-31 0,-1 8-19 16,0 0-52-16,1 3-71 0,0 2-161 15,-8-2-84-15,2 4-46 0,-2 0-22 16,1-4 28-16,1 5 60 0</inkml:trace>
  <inkml:trace contextRef="#ctx0" brushRef="#br0" timeOffset="-125684.48">22279 9492 312 0,'27'-16'494'16,"-7"-1"89"-16,-8 7 87 0,2-7 77 0,-8 7-152 15,-6 3-97-15,-6-1 0 0,-8 8-60 16,-5 0-96-16,-7 8-94 0,-6 6-86 16,-1 1-67-16,0 0-42 0,1 7-27 15,6-4-12-15,-7 4-9 0,7 0-4 0,6 0-2 16,1 0-2-16,12-3-1 0,7 1-1 16,0 0 0-16,14-3 0 0,-2-1 0 15,8-2 3-15,6 0 1 0,7-6-1 16,-1 3 2-16,1-4 2 0,-7 1-2 15,7 0 1-15,-7-1-1 0,-7 0 1 0,1 4 3 16,-14-4 41-16,0 8 99 0,-6-4 118 16,-12 3 116-16,-2 5 87 0,-5-5 50 15,-7 6-12-15,0-7-380 0,-7 1-123 16,7 2 0-16,-7-5 0 0,7-1 0 0,1 2 0 16,5-1 0-16,-6-4 0 0,13 4 0 15,0-3 0-15,0-1 0 0,7-4 0 0,-2 1 0 16,2-1 0-16,6-3 0 0,0 0-151 15,0 0-952-15,6-3-309 0,2-4-111 16,-2 3 320-16,0-4 112 0,-6 5 209 16,13-1 354-16,-6 1 247 0</inkml:trace>
  <inkml:trace contextRef="#ctx0" brushRef="#br0" timeOffset="-125361.89">22586 10085 79 0,'13'0'625'0,"6"-7"202"15,-5 3 215-15,-2 4 162 0,8-3 339 0,-7 0-303 16,0 3-297-16,0 0-255 0,-7 3-688 16,8 0 0-16,-14 8 0 0,0 4 0 15,-6 3 0-15,-2 4 0 0,-11 7 0 0,-7 1 0 16,-6 3 0-16,-1-3-20 0,-6-2-1228 16,0-2-249-16,-13-4-89 0,0-4 288 15,6-3 128-15,1-8 386 0,6 1 368 16</inkml:trace>
  <inkml:trace contextRef="#ctx0" brushRef="#br0" timeOffset="-123219.24">23354 9396 291 0,'7'-14'382'0,"-7"-5"60"0,0 5 66 0,0-1 6 16,0 5-70-16,0-1-5 0,-7 3 31 16,1 0 68-16,0 5 255 0,-1-1 54 15,0 1-22-15,1-2-73 0,-7 10-111 16,-7-2-336-16,8 8-305 0,-8 4 0 0,1 3 0 15,-1 4 0-15,0 0 0 0,1 7 0 16,-1 1 0-16,0 2 0 0,1 2 0 16,6-1 0-16,6 0 0 0,-5-3 0 0,12-5 0 15,-8 0 0-15,16 1 0 0,-8-8 0 16,12 1 0-16,-5-9 0 0,6-2 0 0,6-5 0 16,1-3 0-16,6-7 0 0,-7-4 0 15,7-7 0-15,1-4 0 0,-1-4 0 0,-6-3 0 16,5-4 0-16,-5-4 0 0,-7 0 0 15,6 5 0-15,-12 0 0 0,6 5 0 16,-6 9 0-16,-1 3 0 0,0 8 0 16,-6 0 0-16,7 10 0 0,-7 5 0 0,0 6 0 15,7 8 0-15,-7 0 0 0,0 8 0 16,6 2 0-16,-6 1 0 0,6 0 0 0,2 4 0 16,-2-3 0-16,0-6-744 0,1 1-562 15,12-7-204-15,0 0 103 0,8-3 189 16,-1-4 216-16,6-5 391 0,7-2 286 15</inkml:trace>
  <inkml:trace contextRef="#ctx0" brushRef="#br0" timeOffset="-123074.23">23765 9796 4 0,'25'-3'529'0,"-5"3"227"16,-6 0 180-16,-8 0 156 0,7 3 283 15,-13 1-74-15,6-1-283 0,1 5-251 16,-7 2-354-16,-7 1-413 0,7 4 0 0,-6 0 0 16,-1-1 0-16,1 4 0 0,0-3 0 0,-1 4 0 15,0-4 0-15,1 3 0 0,-8-4 0 16,8-2-564-16,0-5-720 0,-7 3-221 15,6-6 86-15,-6 3 232 0,7-7 167 16,6 0 311-16,0-7 333 0</inkml:trace>
  <inkml:trace contextRef="#ctx0" brushRef="#br0" timeOffset="-122520.18">24136 9400 99 0,'7'-14'733'16,"-1"-1"311"-16,-6-7 164 0,0 4 178 0,6 0 282 15,-6 2-473-15,7 1-412 0,0 9-708 16,-1-2-75-16,0 5 0 0,8 6 0 15,-1 5 0-15,-1-2 0 0,2 9 0 0,-8 7 0 16,0-3 0-16,2 6 0 0,-2-2 0 16,-6 3 0-16,0-1 0 0,-6-3 0 15,6 0 0-15,-8-4 0 0,2-4 0 0,0-2 0 16,0-5 0-16,6-3 0 0,-8-4 0 16,2-8 0-16,6 1 0 0,0-8 0 0,6-6 0 15,2-9 0-15,-2-3 0 0,14-3 0 16,-1-5 0-16,1 4 0 0,-2 1 0 15,2 7 0-15,7 4 0 0,-8 2 0 0,7 4 0 16,-6 9 0-16,6 2 0 0,-14 5 0 16,8 6-125-16,0 5-1083 0,-7 2-257 15,7 6-91-15,-8 5 271 0,1 4 127 16,7 5 364-16,0-1 372 0</inkml:trace>
  <inkml:trace contextRef="#ctx0" brushRef="#br0" timeOffset="-122374.17">24683 9451 455 0,'13'18'693'16,"-6"1"188"-16,6-1 218 0,-7 1 221 0,1-5-2 15,-1 4-281-15,0 1-220 0,2-1-246 16,-8 0-571-16,0 1 0 0,0-1 0 16,-8 1 0-16,2-1 0 0,6-4 0 0,-6 5 0 15,6-5 0-15,-7-3 0 0,1 1 0 16,6-5-630-16,-7-3-658 0,14-8-215 16,6 0 85-16,13-6 209 0,0-9 191 15,19-4 350-15,1-2 313 0</inkml:trace>
  <inkml:trace contextRef="#ctx0" brushRef="#br0" timeOffset="-122083.15">25171 9404 377 0,'40'-59'627'0,"-7"8"174"16,-7 7 181-16,-7 7 191 0,-13 8 147 16,1 3-198-16,-14 5-193 0,1 9-197 15,-7 9-604-15,-7 3-128 0,0 3 0 0,8 9 0 16,-8-2 0-16,7 9 0 0,1-1 0 16,4 4 0-16,2 0 0 0,6 4 0 15,6-1 0-15,2-3 0 0,-2 1 0 0,6-2 0 16,2 2 0-16,5-9 0 0,-5 0 0 15,4-3 0-15,2 4 0 0,0-8 0 0,-7 4 0 16,7-2 0-16,-8-3 0 0,1 2 0 16,-6-2 0-16,0 1 0 0,-7 2 0 15,0-6 0-15,-7 5 0 0,0-1 0 0,-6 3 0 16,1-2 0-16,-2-1 0 0,-5 1 0 16,-7-1 0-16,6 0 0 0,-6 0 0 15,0 1 0-15,-7-4 0 0,7-4-235 0,-7-7-1046 16,8-1-234-16,5-7-27 0,8-3 269 15,-2-7 180-15,14-5 365 0,0-7 342 16</inkml:trace>
  <inkml:trace contextRef="#ctx0" brushRef="#br0" timeOffset="-121918.1">25132 9051 578 0,'0'-13'852'0,"0"-6"201"16,0 8 155-16,0 0 327 0,0 4-218 0,7 4-368 15,-7-2-306-15,6 5-587 0,-6 0-56 16,7 8 0-16,-7-1 0 0,7 4 0 15,-7 0 0-15,6 8 0 0,-6-6 0 16,-6 7-429-16,6-6-776 0,-7 1-250 0,0-4-4 16,7-4 239-16,0 0 150 0,7-3 295 15,0-8 363-15</inkml:trace>
  <inkml:trace contextRef="#ctx0" brushRef="#br0" timeOffset="-121386.05">25588 8862 108 0,'-19'7'702'0,"6"-7"265"0,-1 3 193 16,2-3 150-16,5 0 310 0,1 0-444 15,-1 4-378-15,1-4-448 0,6 4-350 16,6-1 0-16,1 5 0 0,-1 0 0 0,13 2 0 16,8 5 0-16,-1-1 0 0,6 1 0 15,7 3 0-15,1 1 0 0,5-1 0 16,1 0 0-16,-1 1 0 0,1 3 0 0,-7-4 0 16,6 4 0-16,-5-4 0 0,-7 1 0 15,-7-5 0-15,-7 2 0 0,1-6 0 0,-8 5 0 16,-5-4 0-16,-7 0 0 0,-7 3 0 15,-12 1 0-15,-1 3 0 0,0 1 0 16,-12 2 0-16,-7 2 0 0,0 2 0 0,-7 1 0 16,7-1 0-16,-7 8 0 0,1-4 0 15,-7 1 0-15,7-1-1088 0,-8-3-340 16,8-4-149-16,-1-4 236 0,1-6 119 16,5-1 362-16,1-8 403 0</inkml:trace>
  <inkml:trace contextRef="#ctx0" brushRef="#br0" timeOffset="-120512.95">23817 10634 134 0,'-7'9'768'0,"-5"-2"249"0,4-7 185 16,-4-4 204-16,5 4 288 0,7-3-510 15,-6-2-401-15,6-2-780 0,6 4-3 16,-6 3 0-16,7-4 0 0,-1 0 0 0,0 4 0 16,2 0 0-16,-2 0 0 0,-6 4 0 15,0 3-1173-15,0 0-288 0,-6 5-133 16,-2 6 305-16,2 11 108 0,0 4 341 16,6 4 393-16</inkml:trace>
  <inkml:trace contextRef="#ctx0" brushRef="#br0" timeOffset="-120384.93">23771 11176 439 0,'0'30'613'0,"0"-8"111"0,0 0 74 0,0-4 41 0,7 1-245 16,-7-5-89-16,6 1-196 0,0 3-253 15,2-3-342-15,-2 0-368 0,0-1-47 16,-6 5-88-16,7-1-26 0,-7 8 70 16,7 0 189-16,-1 0 260 0</inkml:trace>
  <inkml:trace contextRef="#ctx0" brushRef="#br0" timeOffset="-120286.93">23836 11580 362 0,'0'18'518'0,"7"-2"107"0,-7-2 80 0,0 1 25 15,6-1-171-15,-6 1-163 0,7-4-89 16,-7 3-128-16,0-3-310 0,7 0-313 16,-7 0-143-16,0 0-103 0,0 4-55 15,0 0 0-15,-7-1 156 0,0 4 237 16</inkml:trace>
  <inkml:trace contextRef="#ctx0" brushRef="#br0" timeOffset="-119413.84">22143 12712 117 0,'26'-18'681'0,"-7"-1"211"16,1 2 158-16,-6 0 90 0,-2 11 326 15,1-1-452-15,-13 11-271 0,0 5-213 0,-13 11-166 16,-7-3-170-16,1 10-194 0,-13-1 0 15,6 2 0-15,-13 2 0 0,5-1 0 16,-4 0 0-16,-1-4 0 0,0 2 0 16,7-5 0-16,-1 0 0 0,7-7 0 0,6-5 0 15,7 1 0-15,0-3 0 0,6-1 0 16,7-4 0-16,13 2 0 0,1 2 0 0,5 0 0 16,7 0 0-16,6 4 0 0,8 1 0 15,-1 2 0-15,6 1 0 0,1-1 0 16,-1 0 0-16,8 2 0 0,-1-2 0 0,-7 0 0 15,8 1 0-15,-8 0 0 0,1-3 0 16,-7-2-74-16,-1-6-1126 0,2-4-257 16,5-4-110-16,1-4 276 0,-7-6 130 15,14-8 345-15,-2-3 382 0</inkml:trace>
  <inkml:trace contextRef="#ctx0" brushRef="#br0" timeOffset="-118932.78">25986 12297 259 0,'-40'-14'694'0,"-11"0"252"16,-2-1 201-16,8 0 178 0,-7 4 161 15,13 4-375-15,-1 0-299 0,15 3-401 16,11 1-411-16,2 3 0 0,18 3 0 0,7 3 0 15,13 6 0-15,13-1 0 0,7 4 0 16,12 0 0-16,1 3 0 0,6 1 0 16,0-2 0-16,0 6 0 0,7-1 0 15,-14 0 0-15,7-1 0 0,-12 1 0 0,-7 1 0 16,-14-5 0-16,-7-1 0 0,-11 3 0 16,-20-3 0-16,-8 2 0 0,-12 3 0 15,-7 4 0-15,-12 0 0 0,-7 3 0 0,-7 4 0 16,-6-1 0-16,-6 5 0 0,0 7 0 15,-2 0 0-15,-4 0-13 0,4 0-1200 0,8 0-251 16,0-4-116-16,0-3 241 0,7-8 116 16,5-4 445-16,8 5 365 15</inkml:trace>
  <inkml:trace contextRef="#ctx0" brushRef="#br0" timeOffset="-114200.61">27698 10807 201 0,'-12'11'518'0,"-1"-7"129"0,-1-1 119 16,2-3 125-16,-2-3 3 0,2-5 131 15,5-3-51-15,0-11-85 0,1 0-103 16,-1-7-186-16,14-4-600 0,-1 0 0 0,1-7 0 15,12 3 0-15,1-3 0 0,6 3 0 16,0 3 0-16,7 9 0 0,6 0 0 0,-7 11 0 16,7 2 0-16,1 9 0 0,-1 6 0 15,-7 4 0-15,7 8 0 0,-7 3 0 16,-5 8 0-16,5 1 0 0,-6-2 0 16,1 0 0-16,-1-3 0 0,-7 0 0 0,7-8 0 15,-6 2 0-15,-1-5 0 0,1-8 0 16,6 0 0-16,0-6 0 0,0-8 0 15,-1-3 0-15,8-9 0 0,-7-3 0 0,7 1 0 16,-1-4 0-16,-6-4 0 0,1 3 0 16,-7 2 0-16,-2-2 0 0,-4 1 0 0,-8 2 0 15,7 2 0-15,-6 0 0 0,-7 3 0 16,0 0 0-16,0 3 0 0,-7-2 0 16,1 3 0-16,-7-5 0 0,-1 4 0 0,2 2 0 15,-1 2 0-15,-7-3 0 0,7 4-181 16,-6 2-841-16,5 1-331 0,2 0-136 15,5 3 293-15,1 1 125 0,-1-4 170 16,0 0 302-16,7 1 280 0</inkml:trace>
  <inkml:trace contextRef="#ctx0" brushRef="#br0" timeOffset="-105316.92">23595 14393 439 0,'7'-21'596'0,"-7"-5"110"16,0 7 88-16,0 1 75 0,0 7-223 15,0 0-26-15,0 7-92 0,0 4-16 16,7 8 24-16,-7 3-11 0,6 11-10 0,-6 7-14 15,6 8-97-15,-6 10-404 0,13 9 0 16,-6 2 0-16,6 0 0 0,0 9 0 16,6-2 0-16,-5 2 0 0,5 6 0 15,1 0 0-15,-1 0 0 0,1 4 0 0,0-4 0 16,-1-2 0-16,7-10 0 16,-13-2 0-16,6-8 0 0,-5-8 0 15,-8-1 0-15,0-9 0 0,1-8 0 0,-7-3 0 0,0-7 0 16,-7-4 0-16,-5-8 0 0,-2-3-965 15,2-11-475-15,-2-7-96 0,1-8 257 16,-6-6 166-16,6-9 211 0,-1-10 313 16,2-8 276-16</inkml:trace>
  <inkml:trace contextRef="#ctx0" brushRef="#br0" timeOffset="-104981.89">23660 14771 64 0,'-12'-32'576'0,"-2"-2"188"0,-5 5 151 16,-1 3 161-16,1 8 300 0,-1 7-201 15,7-4-209-15,0 7-207 0,1 8-239 0,-2 0-520 16,-5 11 0-16,6 1 0 0,-6 2 0 16,-1 1 0-16,0 7 0 0,1-4 0 15,-7 0 0-15,12 1 0 0,-5-1 0 0,-1 1 0 16,8-4 0-16,-2-5 0 0,2 1 0 16,5-3 0-16,0-8 0 0,1 0 0 15,6-8 0-15,0-3 0 0,6-7 0 0,8-4 0 16,-2-8 0-16,2-2 0 0,11-9 0 15,-5 4 0-15,6-3 0 0,7 4 0 0,-7 2 0 16,6 9 0-16,-6 3 0 0,7 4 0 16,-7 3 0-16,0 8 0 0,0-1 0 15,-7 5 0-15,1 3 0 0,-1 7 0 0,1 0 0 16,0 5 0-16,-7-2 0 0,7 1 0 16,-8 0-765-16,1 1-521 0,7-1-194 15,0 0 143-15,-1-1 193 0,0-2 155 16,8-5 290-16,5-3 328 0</inkml:trace>
  <inkml:trace contextRef="#ctx0" brushRef="#br0" timeOffset="-101498.7">24195 8510 59 0,'-14'18'597'0,"2"-7"174"0,5-7 120 0,-6-4 88 16,13-4 175-16,6-7-148 0,14-11-181 16,6-3-109-16,13-9-74 0,7-9-91 15,19-12-551-15,0-7 0 0,20-19 0 16,-1-11 0-16,21-6 0 0,5-5 0 15,7 3 0-15,-13 5 0 0,1 8 0 0,-14 13 0 16,-6 9 0-16,-20 14 0 0,-6 7 0 16,-14 14 0-16,-19 8 0 0,-6 7 0 0,-27 12 0 15,-6 6 0-15,-19 16-609 0,-14 6-306 16,-6 8-309-16,-6 7-133 0,-21 8 240 16,-6 4 122-16,-5 6 152 0,-15 5 191 15,1 5 287-15</inkml:trace>
  <inkml:trace contextRef="#ctx0" brushRef="#br0" timeOffset="-101217.68">24201 8261 85 0,'-26'18'622'0,"0"-10"191"0,0-5 174 15,7-3 187-15,-1 0 378 0,7-3-309 0,0 3-244 16,0 0-283-16,7 0-716 0,6 0 0 16,-8 0 0-16,2 3 0 0,6 8 0 15,-6 4 0-15,0 3 0 0,-2 8 0 0,-4 3 0 16,5 4 0-16,-6 0 0 0,0 4 0 15,7-1 0-15,-8-2 0 0,8-5 0 0,6-4 0 16,0-3 0-16,6-3 0 0,8-5 0 16,5-10 0-16,7-1 0 0,6-10 0 15,8-4 0-15,12-3 0 0,0-8 0 0,7-1 0 16,6-6 0-16,0 4 0 0,6-4 0 16,-5 3 0-16,-8-3 0 0,8 3 0 15,-15-4-234-15,2 1-1151 0,-8 0-212 16,-5 4 96-16,-2-5 282 0,-11 4 189 15,-1 1 315-15,0-5 335 0</inkml:trace>
  <inkml:trace contextRef="#ctx0" brushRef="#br0" timeOffset="-88734.67">5444 10733 460 0,'-19'11'585'0,"6"-4"64"16,-1 1 35-16,2 0 32 0,12-5-238 16,-7 5-144-16,14-1-34 0,5 4-3 15,8-4 12-15,6 1 22 0,13-1 51 16,14-3 80-16,12-1 23 0,12-3-17 16,8 0-31-16,13-3-49 0,7-5-116 0,12 5-128 15,7-5-134-15,12-2-10 0,8-2 0 16,5 1 0-16,14 0 0 0,6 1 0 15,7-6 0-15,13 2 0 0,0-1 0 0,13 1 0 16,7-5 0-16,5 5 0 0,1-5 0 16,-1 5 0-16,1-1 0 0,8 0 0 0,-2 4 0 15,0 0 0-15,-6 1 0 0,0-2 0 16,-20 5 0-16,1 3 0 0,-7 1 0 16,-13-1 0-16,-7 4 0 0,-7 4 0 0,-5-4 0 15,-8 3 0-15,-5 5 0 0,-8-5 0 16,-12 4 0-16,-6 1 0 0,-14-1 0 15,-6 1 0-15,-14-5 0 0,-6 5 0 0,-13-5 0 16,-12 2 0-16,-14-3 0 0,-7-2 0 16,-12 5 0-16,-1-5 0 0,-12 0 0 0,-14 0 0 15,1-5 0-15,-13 5 0 0,-1-2 0 16,-6-3 0-16,-7 2-1071 0,1 3-373 16,-1-4-110-16,1 0 321 0,-7 1 145 15,13-5 209-15,-7 1 306 0,7-4 269 16</inkml:trace>
  <inkml:trace contextRef="#ctx0" brushRef="#br0" timeOffset="-79412.58">10863 15518 12 0,'-40'19'506'16,"-5"-8"153"-16,6-1 124 0,0 1 103 15,6-3 102-15,8-5-62 0,5 1-85 0,14-1-74 16,12-3-39-16,7-3-62 0,19-4-237 16,14-4-429-16,19 0 0 0,14-7 0 15,18-1 0-15,7-6 0 0,14-2 0 0,18 2 0 16,14-8 0-16,0 4 0 0,12-7 0 16,-5-1 0-16,-1 0 0 0,-13 1 0 15,-13-1 0-15,-25 0 0 0,-14 5 0 0,-19-2 0 16,-26 1 0-16,-7 4 0 0,-13 0 0 15,-13 7 0-15,-7 0 0 0,-12 3 0 16,-1 1 0-16,-6 7 0 0,0 3 0 0,7 2 0 16,-8 6 0-16,14 3 0 0,0 5 0 15,0 3 0-15,20 4 0 0,0 2 0 16,5 5 0-16,9 3 0 0,11 1 0 16,0 5 0-16,1 1 0 0,-1 0 0 0,1 5 0 15,-7-4 0-15,-6 4 0 0,-14-4 0 0,-12 0 0 16,-20 0 0-16,-7 4 0 0,-19 7 0 15,-19-1 0-15,-14 5 0 0,-13 4 0 16,-12 2 0-16,-14 0-495 0,-7 2-1015 16,1-5-176-16,7-3 246 0,5-4 203 15,7-3 260-15,1-6 440 0,12-1 251 16</inkml:trace>
  <inkml:trace contextRef="#ctx0" brushRef="#br0" timeOffset="-74933.38">8284 15408 94 0,'12'-22'653'0,"-4"0"214"0,-8 1 194 16,0 2 162-16,0 4 401 0,-8 8-393 15,2 7-269-15,-6 7-486 0,-2 11-476 16,1 9 0-16,-7 9 0 0,-6 4 0 16,7 12 0-16,-1 3 0 0,1 3 0 0,6 3 0 15,0 3 0-15,6 2 0 0,7 0 0 16,7-4 0-16,6 1 0 0,7-6 0 0,6 2 0 15,6-4 0-15,1-4 0 0,6-7 0 16,6-3 0-16,1-13 0 0,6-9 0 0,7-7 0 16,-1-16 0-16,8-11 0 0,-8-11 0 15,0-14 0-15,-5-12 0 0,-7-9 0 0,-14-9 0 16,-6-3 0-16,-7-8 0 0,-19-7 0 16,0-4 0-16,-12 1 0 0,-14 3 0 15,-7 0 0-15,-7 12 0 0,2 10 0 0,-14 11 0 16,6 14 0-16,1 16 0 0,-8 13 0 15,15 12 0-15,-8 12 0 0,13 13 0 0,1 8 0 16,5 7 0-16,15 5 0 0,5 6 0 16,7 0 0-16,7 4 0 0,12 0 0 15,7-5 0-15,6 7 0 0,8-7 0 0,5 6 0 16,8-2 0-16,-2-3 0 0,1 1 0 16,1-5 0-16,-8-3 0 0,-5 1 0 0,-1-5 0 15,-7-4 0-15,-13 1 0 0,-5 0 0 16,-8 3 0-16,-12 0 0 0,-8 4 0 0,-11-4 0 15,-8 4 0-15,-6 5-1089 0,-7-5-526 16,-6 2-49-16,7-5 353 0,-8-4 183 16,7-4 340-16,1-8 368 0</inkml:trace>
  <inkml:trace contextRef="#ctx0" brushRef="#br0" timeOffset="-73282.35">15806 14514 467 0,'20'-32'696'16,"-14"-2"170"-16,0-2 197 0,2 2 227 16,-8 5-14-16,-8 0-217 0,2 11-228 15,-7 3-201-15,0 8-617 0,-6 7-13 0,-7 7 0 16,6 11 0-16,-13 8 0 0,7 11 0 16,0 10 0-16,1 12 0 0,5 3 0 15,0 4 0-15,1 8 0 0,12-1 0 16,0-4 0-16,7-6 0 0,7-5 0 0,13-3 0 15,0-8 0-15,6-2 0 0,6-13 0 16,1-6 0-16,6-8 0 0,6-6 0 0,1-16 0 16,6-7 0-16,0-11 0 0,6-11 0 15,-5-7 0-15,-1-12 0 0,0-6 0 16,-14-12 0-16,2-6 0 0,-7-9 0 16,-14-6 0-16,-12 2 0 0,-7 2 0 0,-20 3 0 15,-6 6 0-15,-13 12 0 0,-7 8 0 0,-6 10 0 16,-6 15 0-16,-1 12 0 0,7 13 0 15,0 8 0-15,0 14 0 0,13 9 0 16,-7 10 0-16,20 3 0 0,-1 5 0 0,9-1 0 16,11 7 0-16,7 8 0 0,13 0 0 15,-1 5 0-15,15 1 0 0,-1 1 0 0,6-3 0 16,7 3 0-16,7-4 0 0,7-2 0 16,-2-1 0-16,2 1 0 0,-1-6 0 15,-7 1 0-15,-12 5 0 0,-7-5 0 0,-14-1 0 16,-4-1 0-16,-16 2 0 0,-4-7 0 15,-8 0 0-15,-5-4 0 0,-2 0 0 16,-5-6-225-16,-1-1-676 0,7-4-359 16,0-4-155-16,0-3 193 0,6-3 138 0,7-4 142 15,1-12 266-15,4 1 317 0</inkml:trace>
  <inkml:trace contextRef="#ctx0" brushRef="#br0" timeOffset="-69384.86">15565 16031 74 0,'7'-19'606'16,"-1"1"207"-16,-6-8 177 0,0 5 202 0,0-2 356 16,0 9-313-16,0 0-257 0,7 5-246 15,-1 6-709-15,0 3-23 0,2 12 0 16,-2 2 0-16,0 12 0 0,0 3 0 0,2 8 0 16,-8 3 0-16,6-1 0 0,-6 7 0 15,6 1 0-15,1-3 0 0,-1 3 0 0,-6-3 0 16,14-4 0-16,-8 4 0 0,0-7 0 15,8 4 0-15,-8-8 0 0,7-4 0 0,0 0 0 16,0-4 0-16,7-6 0 0,6-1 0 16,-7-3 0-16,13-7 0 0,1-5 0 0,7-3 0 15,5-7 0-15,7-5 0 0,13-2 0 16,7-4 0-16,6-4 0 0,13-4 0 16,7 1 0-16,6-5 0 0,7 1 0 0,13-8 0 15,-1 5 0-15,14-5 0 0,0-3 0 16,19-5 0-16,0 2 0 0,13-5 0 0,7-3 0 15,13-2 0-15,7 3 0 0,-7-1 0 16,0 2 0-16,-7 10 0 0,-13 6 0 16,-6 4 0-16,-20 3 0 0,-13 8 0 0,-5-2 0 15,-15 6 0-15,-13-1 0 0,-5 5 0 16,-14-1 0-16,-13 4 0 0,-6 0 0 0,-8-2 0 16,-11 6 0-16,-1-4 0 0,-6 3 0 15,-7 1 0-15,-6 0 0 0,-1-2 0 0,0 2 0 16,0 3 0-16,-5 0 0 0,-1 0 0 15,-6 0 0-15,5 0 0 0,-5 0 0 16,-7 0 0-16,6 0 0 0,-6 0 0 0,-6-4 0 16,-1 4 0-16,1-7 0 0,0 3 0 15,-8-7 0-15,8 1 0 0,0-3 0 16,-2-1 0-16,2-4 0 0,0-8 0 16,6-3 0-16,-7-4 0 0,1-7 0 0,-1-8 0 15,1 1 0-15,-7-5 0 0,7 1 0 16,-8 4 0-16,1-2 0 0,6 2 0 0,-5 7 0 15,5 3 0-15,1 4 0 0,-1 8 0 16,0-1 0-16,1 8 0 0,0 0 0 0,6 2 0 16,-7 5 0-16,0 1 0 0,1 2-950 15,-7-3-473-15,0 1-155 0,0-2 251 16,-7-2 123-16,1-1 262 0,6 1 442 16,6-4 234-16</inkml:trace>
  <inkml:trace contextRef="#ctx0" brushRef="#br0" timeOffset="-53500.5">16183 13558 245 0,'-6'-4'555'0,"6"1"136"0,-6-1 122 16,-1 1 127-16,7-1 6 0,-6 0 116 16,6 1-97-16,6-2-110 0,-6 5-121 15,0-3-349-15,7 0-385 0,-1 3 0 0,0 3 0 16,8 0 0-16,-8 2 0 0,8 2 0 15,-2 0 0-15,1 4 0 0,1 3 0 16,-2 1 0-16,-5 7 0 0,6 1 0 0,-7 3 0 16,1 6 0-16,-7 0 0 0,0 10 0 15,-7-3 0-15,1 5 0 0,-14-2 0 16,8-3-1084-16,-8-6-398 0,1 0-148 16,-7-4 295-16,6-6 126 0,0-9 397 15,7 0 372-15</inkml:trace>
  <inkml:trace contextRef="#ctx0" brushRef="#br0" timeOffset="-44235.38">15520 12496 28 0,'-7'-30'302'0,"1"-3"68"0,-1 1 89 15,7 2 94-15,-7 0 3 0,1 1-24 16,0 8 35-16,-2-1 49 0,2 3 172 16,6 5 13-16,-6 3-71 0,6 2-92 0,0 7-111 15,6 4-109-15,-6 10-112 0,6 10-306 16,2 11 0-16,4 12 0 0,-5 5 0 0,6 9 0 15,0 4 0-15,7 6 0 0,-8 1 0 16,2 3 0-16,-1 0 0 0,-7 0 0 16,8 1 0-16,-8-4 0 0,6-6 0 15,-4 0 0-15,-2-5 0 0,0-8 0 0,1-4 0 16,-1-7 0-16,1-3 0 0,0-8 0 16,-1-7 0-16,0 0 0 0,0-7 0 15,-6-3 0-15,8-2 0 0,-8-7-95 0,0-3-208 16,-8 0-98-16,2-3-104 15,0-7-86-15,0 1-55 0,-8-5-4 0,8 0 73 16,-13-1 126-16,5-4 183 0,2 1 88 16,-2 0 87-16,-5 0 82 0,5-5 77 15,-4 4 75-15,4 5 77 0,-5-4 118 16,5 3 143-16,2 1 76 0,-2 3 60 0,2 0 60 16,-2 4 15-16,8-4-40 0,-1 4-304 15,1-1-346-15,0 4 0 0,6 4 0 16,0 0 0-16,0 4 0 0,6 4 0 15,-6 2 0-15,6 1 0 0,1 7 0 0,-1 4 0 16,8 0 0-16,-2 3 0 0,2-2 0 16,-8 3 0-16,7-4 0 0,7 0 0 15,-8-4 0-15,2 1 0 0,5-5 0 0,-6-3 0 16,6 1 0-16,1-5 0 16,0-4 0-16,6-6 0 15,-7-9 0-15,1-3 0 16</inkml:trace>
  <inkml:trace contextRef="#ctx0" brushRef="#br0" timeOffset="-44179.86">15754 13368 1876 0,'13'-37'493'0,"0"3"-736"0,-6-2-138 16,6-4 28-16,-7 3 64 16,7-3-227-16,6-1 100 0</inkml:trace>
  <inkml:trace contextRef="#ctx0" brushRef="#br0" timeOffset="-39399.97">7900 13702 56 0,'33'-59'636'0,"-15"3"247"0,2 13 222 16,-13-1 143-16,-1 10 390 0,-6 5-378 15,6 7-329-15,-6 8-497 0,0-1-434 0,0 7 0 16,0 5 0-16,0 3 0 0,8 11 0 16,4 7 0-16,2 12 0 0,-2 10 0 15,8 8 0-15,5 10 0 0,2 12 0 0,-1 10 0 16,0 5 0-16,0-1 0 0,0 4 0 15,1-1 0-15,-8-2 0 0,7-8 0 16,-6-4 0-16,-1-4 0 0,-6-6 0 0,6-8 0 16,-12-4 0-16,6-7 0 0,-13-6 0 15,6-6 0-15,-12-10 0 0,0-3 0 16,-1-5 0-16,-6-11 0 0,0-3 0 16,-7-7 0-16,0-3 0 0,-5-9 0 0,5-3 0 15,-6 0 0-15,6-3 0 0,1 2 0 16,-1 1 0-16,8 4 0 0,-2 0 0 0,2 3 0 15,5 5 0-15,7 1 0 0,0 6 0 16,7 3 0-16,-1 3 0 0,0 6 0 16,8 5 0-16,-2 0 0 0,8 8 0 15,-7 0 0-15,7 4 0 0,-8-3 0 0,8 2 0 16,0-3 0-16,5-5 0 0,-5-2 0 16,0 0 0-16,6-8 0 0,0-3 0 15,-6 1 0-15,6-10 0 0,0 1 0 0,-7-7 0 16,7 0 0-16,0-4 0 0,-6 1 0 15,-1-7 0-15,1-2 0 0,0 2 0 16,-1-6 0-16,1 2 0 0,-1-1 0 16,-6-7 0-16,7 4 0 0,-7-8-1061 0,7-3-399 15,-1-8-150-15,0-7 303 0,8-3 122 16,-8-5 309-16,0-10 411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2-27T10:19:0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8837 16852 53 0,'-6'-4'248'0,"0"4"18"0,-1-4 9 16,0 1-28-16,1 3-83 0,0-4-74 15,-8 4-42-15,8-4-10 0,-1 1 6 0,-6 3 4 16,7-4 7-16,-1 1-2 0,1 3-3 15,0-5-5-15,-2 2-15 0,2-1-10 16,6 4-7-16,-6 0-5 0,-1-3-4 16,1 3-1-16,-8 0 5 0,8 0 15 15,-7 3 26-15,0-3 10 0,-7 0 25 16,1 0 32-16,-1 4 32 0,0-1 25 0,1-3 13 16,-7 8 21-16,6-4 2 0,-5-1-10 15,5 5-16-15,0-5-24 0,1 5-28 16,0-5-16-16,6 1-11 0,-1-1-2 0,8 2-7 15,0-2-15-15,6-3 1 0,6 4 6 16,7-4 4-16,7 3 14 0,6-3 14 16,6 0 6-16,13-3-12 0,8-1 10 0,12 1-4 15,7-2 2-15,6-5 13 0,13 2 22 16,6 1 6-16,1-4-34 0,13 0 13 16,0 0 17-16,6 0 4 0,0-3-3 15,-6 6-4-15,7-3 9 0,-8 0-19 0,-5 4-25 16,-2-1-15-16,-5 5-17 0,-7-5-1 15,-12 2-2-15,-2 1-24 0,-12-2-26 16,0 0-31-16,-12-1-17 0,-1 5-13 16,-13-4-8-16,0 0 5 0,-13-1-1 0,0 4 4 15,-6 1 2-15,-14-1 8 0,1 0-35 16,-7 4-87-16,-7 0-154 0,-6 0-263 16,0 0-311-16,1 0-276 0,-2-3 79 15,8-5 73-15,-1-2 96 0,14-9 195 16,-1-7 241-16</inkml:trace>
  <inkml:trace contextRef="#ctx0" brushRef="#br0" timeOffset="1915.47">12798 16899 169 0,'-20'-29'579'0,"-6"-8"124"0,6-3 108 16,1 7 102-16,-1 0 58 0,14 4-114 15,-7 7-158-15,13 7-124 0,0 4-120 16,6 8-112-16,1 6-100 0,-1 8-65 0,14 11-34 16,-8 12 2-16,8 5 0 0,-1 9 7 15,1 3-47-15,6 8-106 0,0 0 0 16,1-1 0-16,-2 4 0 0,8 1 0 0,-7-1 0 16,6 4 0-16,-6 0 0 0,0 0 0 0,1-3-219 15,-7-5-143-15,-8-8-133 0,1-1-178 16,-6-9-153-16,-7-7-202 0,0-4-13 15,-7-11 125-15,1-7 67 0,-1-11 115 0,-5-7 159 16,4-15 212-16</inkml:trace>
  <inkml:trace contextRef="#ctx0" brushRef="#br0" timeOffset="2231.48">12790 17031 54 0,'-32'-40'554'0,"-1"-3"160"16,-5 1 163-16,-1 10 169 0,-1-1 274 15,7 7-133-15,-5 8-183 0,5 2-168 16,1 9-237-16,-1 4-599 0,7 11 0 0,-7 3 0 16,1 3 0-16,6 5 0 0,-1 2 0 15,1 2 0-15,1-2 0 0,5-3 0 0,8-3 0 16,-2-5 0-16,1-1 0 0,6-6 0 16,1-6 0-16,6-1 0 0,0-11 0 0,0-2 0 15,6-10 0-15,8-2 0 0,6-4 0 16,5 4 0-16,1 3 0 0,6 0 0 15,8 1 0-15,5 6 0 0,8 5 0 0,5-1 0 16,0 4 0-16,1 4 0 0,7 3 0 16,-1 4 0-16,-6 0 0 0,6 4 0 15,-7 0 0-15,0-1 0 0,-6 1-416 0,1 3-869 16,-8-7-223-16,1 0 63 0,-7-7 260 16,0-8 148-16,1-3 280 0,-8-1 355 15</inkml:trace>
  <inkml:trace contextRef="#ctx0" brushRef="#br0" timeOffset="7588.69">3113 9276 144 0,'-20'6'654'0,"7"-12"169"0,7-5 98 16,-1 0 50-16,7-5 137 0,13-1-378 15,7-5-271-15,12-1-209 0,14-6-129 16,6 0-120-16,7-4-105 0,-1-1-108 0,7 2-126 16,-6 3-155-16,0 3-174 0,-8 0-93 15,-11 5-4-15,-7 5 1 0,-8 3 56 16,-12 1 102-16,-6 8 131 0,-7 1 195 16</inkml:trace>
  <inkml:trace contextRef="#ctx0" brushRef="#br0" timeOffset="8082.73">3419 8990 270 0,'-45'18'601'0,"-8"-2"128"0,7-10 90 16,7 2 69-16,0-8-63 0,7 3-139 16,6-3-172-16,6 4-128 0,1-4-98 15,5 0-76-15,8 4-59 0,0 3-48 16,6 4-20-16,6 4 34 0,0 6 59 16,1 5 60-16,6 7 36 0,0 4 2 0,0 14-15 15,0 4-58-15,-7 11-122 0,8 12-81 16,-8 1 0-16,1 10 0 0,-7 6 0 15,6 4 0-15,-6 11 0 0,7 6 0 0,-1 2 0 16,-6 6 0-16,7 1 0 0,-1 7 0 16,-6 0 0-16,6 0 0 0,-6 0 0 0,0 0 0 15,0-1 0-15,0 0 0 0,0-1 0 16,-6-3 0-16,6-2 0 0,-6 0 0 16,6-5 0-16,6 2 0 0,-6-8 0 0,6-9 0 15,8-6 0-15,-8-3 0 0,8-13 0 16,-2-5 0-16,1-9 0 0,1-6 0 0,-2-9 0 15,2-1 0-15,-8-6 0 0,7-4 0 16,-7-6 0-16,1-4 0 0,6-4 0 16,-7-4 0-16,2-2 0 0,4-5 0 0,1-3 0 15,7-1 0-15,0-6 0 0,5 0 0 16,-5-1 0-16,12-7 0 0,-6 0 0 16,7 0 0-16,-1-5 0 0,1 3 0 0,-1-6 0 15,8 4 0-15,-7-7 0 0,6 4 0 16,-1 0 0-16,-5-5 0 0,6 9 0 15,1-4 0-15,-8 3 0 0,1 4 0 0,-7 0 0 16,6 0 0-16,-6 0 0 0,0 4-648 16,0-1-627-16,0-3-193 0,0 0 122 15,7 0 246-15,-1-7 147 0,7-4 212 16,7-4 291-16</inkml:trace>
  <inkml:trace contextRef="#ctx0" brushRef="#br0" timeOffset="9548.44">1387 12100 574 0,'-20'-11'852'15,"-5"-7"261"-15,-2 3 145 0,7 4 362 16,1 0-234-16,6 3-401 0,7 1-582 16,-1 4-403-16,14-1 0 0,-1 4 0 0,-6 4 0 15,20 6 0-15,-8 3 0 0,8 1 0 16,-1 8 0-16,7 0 0 0,-6-1 0 0,7 5 0 16,-9-4 0-16,2 1 0 0,-7-2 0 0,7-3 0 15,-7-3 0-15,0 0 0 0,0-11 0 16,-7-1 0-16,-6-3 0 0,0-7 0 0,-13-1 0 15,1-9 0-15,-14-2 0 0,-1-6 0 16,1-2 0-16,-6-2 0 0,5 8 0 16,1-5 0-16,0 6 0 0,7 3 0 0,6 7 0 15,0-3 0-15,7 6 0 0,-1 4 0 16,14-1 0-16,5 4 0 0,8 4 0 0,6-4 0 16,7 3 0-16,6 4 0 0,-1-2 0 0,2-2 0 15,5 2 0-15,2-3 0 0,-9-2 0 16,1 0 0-16,0-2 0 0,-13 2 0 15,0-8 0-15,-6 0 0 0,-1 1 0 0,-13-8 0 16,2 1 0-16,-8-8 0 0,0 0 0 16,-8-7 0-16,2-4 0 0,-6-4 0 0,-8-7 0 15,1-5 0-15,-7 2 0 0,-1 0 0 16,1 4 0-16,-6 1 0 0,5 10 0 0,-5 2 0 16,6 13 0-16,0 2 0 0,0 7 0 15,6 8 0-15,0 8 0 0,8 7 0 0,-2 2 0 16,8 9 0-16,6 0 0 0,6-1-894 15,8 5-488-15,6-4-170 0,5-1 213 16,1-6 183-16,7-9 221 0,7-6 357 16,-2-8 271-16</inkml:trace>
  <inkml:trace contextRef="#ctx0" brushRef="#br0" timeOffset="10030.35">1836 11510 203 0,'13'-26'780'0,"-7"-2"269"0,1 2 169 0,0 0 222 15,-1 4 197-15,1 4-493 0,6 0-424 0,0 3-720 16,-1 4 0-16,8 3 0 0,0 5 0 15,-1 6 0-15,1 5 0 0,0 6 0 16,-7 5 0-16,6 3 0 0,-6 3 0 0,0 1 0 16,0-1 0-16,0 2 0 0,-7-2 0 15,1 0 0-15,0-6 0 0,-14-4 0 0,7-5 0 16,-7-6 0-16,-5 0 0 0,-1-12 0 16,-7-2 0-16,-6-12 0 0,0 0 0 15,-1-7 0-15,2-4 0 0,5-1 0 0,0 1 0 16,8 1 0-16,-1-2 0 0,13 8 0 15,0 1 0-15,0 3 0 0,6 4 0 0,7 7 0 16,1 8 0-16,11-1 0 0,-5 8 0 16,12 6 0-16,1-2 0 0,6 6 0 0,0-2 0 15,0 2 0-15,0-3 0 0,1-4 0 16,-8 0 0-16,1-3 0 0,-8-4 0 16,-5 0 0-16,-6-8 0 0,-2-2 0 0,-6-9 0 15,1-6 0-15,-14-8 0 0,1-8 0 16,-6-2 0-16,-2-9 0 0,-6-6 0 0,-5-1 0 15,-1 3 0-15,-7 6 0 0,7 10 0 16,-7 7 0-16,7 6 0 0,-6 9 0 0,6 9 0 16,-1 4 0-16,8 10 0 0,6-3-106 15,0 9-668-15,13 3-154 0,0 2-50 16,7-2 49-16,5 1 197 0,2 0 263 16,5-4 181-16,-6-8 171 0,6 4 118 0,-12-2 71 15,6-2 30-15,-7 0-33 0,2 1-177 16,-8 0-227-16,-8-1-130 0,8 1-76 15,-6-4-31-15,0 0 22 0,-8-7 155 16</inkml:trace>
  <inkml:trace contextRef="#ctx0" brushRef="#br0" timeOffset="13368.73">6454 14049 98 0,'0'-22'336'0,"-7"0"73"0,1 4 71 15,-7-4 64-15,-1 0-84 0,2 3-37 16,-8 5-3-16,-6 0 4 0,7 2 20 15,-7 5 128-15,-1-1 58 0,1 5 36 0,0 6-11 16,1 1-46-16,-2 3-73 0,-5 2-90 16,6 1-407-16,0 5-39 0,-7 4 0 15,7-2 0-15,0 9 0 0,-1 0 0 0,1 6 0 16,1 2 0-16,-7 6 0 0,5 7 0 16,1 1 0-16,0 3 0 0,6 9 0 15,1 1 0-15,-1 1 0 0,14 4 0 0,0-3 0 16,-2 0 0-16,16-2 0 0,-2-2 0 15,6-4 0-15,8 0 0 0,0-7 0 16,6-1 0-16,7-7 0 0,6-3 0 0,0-8 0 16,-1 1 0-16,15-12 0 0,-7 1 0 15,5-13 0-15,8-2 0 0,6-11 0 0,0-8 0 16,14-3 0-16,-8-11 0 16,1-5 0-16,-7-9 0 0,0-9 0 0,-13-6 0 15,0-5 0-15,-13-10 0 0,1-4 0 16,-21 0 0-16,-6 0 0 0,-6-3 0 0,-7 3 0 15,-13 0 0-15,-7 7 0 0,-6 4 0 16,-13 5 0-16,-1 5 0 0,-5 8 0 0,0 5 0 16,-7 6 0-16,-1 7 0 0,1 8 0 15,0 8 0-15,0 7 0 0,7 3 0 16,-1 8 0-16,7 3 0 0,-7 4 0 0,7 3-1003 16,0 5-424-16,0-5-156 0,7 9 271 15,-8-1 131-15,8-8 250 0,-1 1 437 16</inkml:trace>
  <inkml:trace contextRef="#ctx0" brushRef="#br0" timeOffset="14383.47">5314 7293 1 0,'-7'-29'398'0,"1"0"131"0,-14 0 103 16,7 7 86-16,-13 4 33 0,0 6-140 16,-7 9-25-16,1 6 19 0,-1 9-34 15,-5 6-10-15,5 8-28 0,-6 6-54 0,7 9-61 16,-2 6-76-16,15 8-89 0,-1 7-93 15,8 8-117-15,6 7-43 0,6 4 0 16,6 3 0-16,13 0 0 0,7 1 0 0,0-6 0 16,13 2 0-16,1-11 0 0,5-4 0 15,7-8 0-15,-7-9 0 0,14-9 0 16,-7-7 0-16,7-11 0 0,0-7 0 16,0-9 0-16,-1-6 0 0,7-6 0 0,-13-13 0 15,6-6 0-15,-5-12 0 0,-14-11 0 16,0-11 0-16,-6-14 0 0,-20-7 0 15,-1-9 0-15,-24-16 0 0,-8-5 0 0,-13-11 0 16,-12 0 0-16,-14 8 0 0,-6 17 0 16,7 15 0-16,-7 20 0 0,0 9 0 0,0 18 0 15,-1 17 0-15,7 13 0 0,-6 15 0 16,0 14 0-16,6 12 0 0,0 14 0 16,2 12-154-16,4 3-945 0,7 7-282 15,7 0-151-15,1 4 291 0,-1 0 91 16,6-4 243-16,7-3 426 0</inkml:trace>
  <inkml:trace contextRef="#ctx0" brushRef="#br0" timeOffset="20048.83">5835 6920 494 0,'-7'3'641'0,"1"5"113"0,0-4 114 16,-1-1 136-16,0 1-3 0,1 0-56 16,6-4-104-16,-7 0-99 0,7 0-119 15,7-4-345-15,-1 0-278 0,1-6 0 16,12-2 0-16,1-6 0 0,0-4 0 0,13-4 0 15,-1-2 0-15,7-6 0 0,0-6 0 16,-1-1 0-16,9-6 0 0,-2-2 0 16,1-5 0-16,-1 0 0 0,1-2 0 15,-1-2 0-15,-12 3 0 0,-7 7 0 0,-13 4-61 16,-6 8-244-16,-7 10 13 0,-14 7 21 16,2 8 64-16,-15 11 59 0,8 4 67 15,-7 3 65-15,0 1 71 0,0 3 60 16,6 0 18-16,7 1 15 0,1-6-7 0,-2 2-18 15,14-5-36-15,0 0-6 0,6 2 3 16,8-5 9-16,-1-5 15 0,13 2 12 16,0 0-27-16,7-5-93 0,5 2 0 15,1-3 0-15,1-1 0 0,-1 3 0 16,6-1 0-16,-12 5 0 0,0-2 0 0,-8 5 0 16,1 0 0-16,-12 11 0 0,-8 3 0 15,-6 13 0-15,-6 6 0 0,-14 7 0 16,0 8 0-16,-5 7 0 0,-8 0-114 0,-6 4-1061 15,0-8-260-15,6-3-119 0,-6-12 270 16,7-10 105-16,6-12 358 0,6-14 386 16</inkml:trace>
  <inkml:trace contextRef="#ctx0" brushRef="#br0" timeOffset="20667.82">6858 5616 4 0,'0'-5'585'0,"-14"-1"203"0,8-1 155 15,0-5 126-15,-1 1 238 0,0-7-143 16,14-7-306-16,0-4-230 0,12-13-181 0,7-2-162 16,14-3-172-16,-2-7-113 0,7 2 0 15,2 5 0-15,-2 3-74 0,-6 10-296 16,-13 9-271-16,0 14-302 0,-20 11-317 15,-6 11-20-15,-12 14 198 0,-8 9 124 16,-13 6 201-16,-6 4 245 0,1 3 531 16,-1-6 322-16,-7-1 215 0,7-8 175 0,-7 2 195 15,13-8 189-15,1 0 81 16,6-8-161-16,7-4-146 0,5 1-158 0,8-4-393 16,6-4-338-16,12 0 0 0,8 4 0 15,6 4 0-15,7 0 0 0,6 7 0 0,1 3 0 16,-2 9 0-16,7 3 0 0,-5 7 0 15,-1 3 0-15,-6 7 0 0,-1-2 0 16,-6 3 0-16,-7-5 0 0,1 2 0 0,-6-8 0 16,-2-4 0-16,-5-3 0 0,-1-7 0 15,1-8 0-15,0-4 0 0,-1-4 0 16,0-3 0-16,0-6 0 0,2-3 0 0,4-4 0 16,1-10 0-16,13-3 0 0,-6-6 0 15,6-9 0-15,13-7 0 0,-6-3 0 16,13-11 0-16,-1-8 0 0,1-7-483 15,-1-14-885-15,7-12-195 0,7-10 84 16,0-8 204-16,-1-11 202 0,14-11 487 16,-1-14 274-16</inkml:trace>
  <inkml:trace contextRef="#ctx0" brushRef="#br0" timeOffset="21280.86">9508 3081 491 0,'-19'-8'784'15,"-8"-2"198"-15,1-1 179 0,7 0 277 0,-1-4-84 16,8 4-356-16,4 0-275 0,2 3-463 16,6-3-260-16,14 0 0 0,-2 4 0 15,2 0 0-15,11 4 0 0,1-2 0 0,1 5 0 16,5 0 0-16,-6 0 0 0,7 5 0 15,-1-2 0-15,-6 0 0 0,-6-3 0 0,-1 4 0 16,1 0 0-16,-7-1 0 0,0 0 0 16,-6 2 0-16,-1-2 0 0,0 6 0 15,2-3 0-15,4 5 0 0,-5 4 0 0,6 3 0 16,0 1 0-16,7 6 0 0,6 1 0 16,-1 4 0-16,1 2 0 0,0 1 0 0,7 0 0 15,6 0 0-15,1 1 0 0,-2-2 0 16,1 0 0-16,0-3 0 0,-5 1 0 15,-2 0 0-15,-7-4 0 0,8-1 0 0,-13-3 0 16,-7-4 0-16,6-4 0 0,-13 1 0 16,2-1 0-16,-2-1 0 0,-6-3 0 15,0 1 0-15,0 4 0 0,-14-4 0 0,2 7 0 16,-14 4 0-16,-7 8 0 0,-12 3 0 16,-1 11 0-16,-13 3 0 0,0 4 0 15,8 5 0-15,-1-6 0 0,6-2 0 0,7-4-1144 16,6-15-305-16,1-6-147 0,-1-15 274 15,13-8 103-15,1-17 403 0,6-8 373 16</inkml:trace>
  <inkml:trace contextRef="#ctx0" brushRef="#br0" timeOffset="22781.39">10700 3876 193 0,'7'-15'948'0,"6"-7"247"16,-7 0 130-16,0 3 336 0,1-2 133 15,-7 7-719-15,7-1-1075 0,5 7 0 0,-4 5 0 16,4 3 0-16,-5 3 0 0,6 5 0 16,0 3 0-16,-1 3 0 0,-4 1 0 15,-2 0 0-15,0-1 0 0,1-3 0 0,0 0 0 16,-7-8 0-16,0 1 0 0,0-11 0 15,-7-8 0-15,0-6 0 0,7-12 0 0,-6-8 0 16,6-3 0-16,0-3 0 0,6-1 0 16,-6 8 0-16,14 3 0 0,-8 4 0 15,7 7 0-15,7 8 0 0,-1 7 0 0,7 4 0 16,6 3 0-16,-6 8 0 0,7 3 0 16,-1 7 0-16,8-2 0 0,-14 6 0 15,6-3 0-15,-6 3 0 0,-6-7-1199 0,0 3-421 16,-7-6-41-16,-1-4 309 0,-4-1 194 15,4-6 454-15,1-4 330 0</inkml:trace>
  <inkml:trace contextRef="#ctx0" brushRef="#br0" timeOffset="32016.58">8160 5648 145 0,'0'0'338'0,"-6"0"82"0,6 0 95 15,-7 5 56-15,0 2 4 0,1 0 2 16,-7 4 22-16,6 3 111 0,-6 5 67 16,-7 4-11-16,8-5-46 0,-1 3-81 0,0 1-104 15,0 0-231-15,7-3-304 0,-8-1 0 16,8-7 0-16,6 0 0 0,0-1 0 16,0-5 0-16,6-5 0 0,8-5 0 15,5-5 0-15,7-12 0 0,0-4 0 0,7-10 0 16,5-4 0-16,8-8 0 0,0-8 0 15,0 2 0-15,12-8 0 0,-6-1 0 16,7-3 0-16,-1 4 0 0,1 0 0 0,-14 11 0 16,-5 7 0-16,-8 7 0 0,-13 12 0 15,-5 6 0-15,-1 8 0 0,-20 11 0 16,-5 7 0-16,-8 8 0 0,-7 14 0 16,-11 4 0-16,-8 11 0 0,0 8 0 0,-6 3 0 15,0 7 0-15,-6 0 0 0,6 0 0 16,-1 0 0-16,2-3 0 0,11-11 0 0,7-8 0 15,7-7 0-15,14-7 0 0,-2-12 0 16,14-6 0-16,7-8 0 0,6-11 0 16,7-3 0-16,12-9 0 0,-6-10 0 0,13-4 0 15,-6-3 0-15,12-7 0 0,-5 2 0 16,5-2 0-16,1 2 0 0,-1 1 0 16,-12 5 0-16,-1 2-645 0,-6 5-685 15,-12-2-193-15,-2 1 111 0,-12 4 188 0,-6-8 184 16,-7 4 422-16,-6-14 290 0</inkml:trace>
  <inkml:trace contextRef="#ctx0" brushRef="#br0" timeOffset="36232.97">9430 4528 303 0,'0'0'368'0,"-6"0"81"16,6 0 103-16,-7 4 24 0,1-1-38 16,-8 4-2-16,2 1 48 0,-2 6 147 15,-5 1 75-15,-1 4 32 0,8-1-33 16,-8 0-68-16,0 1-369 0,1-1-368 16,5-4 0-16,2-2 0 0,6-2 0 0,-2-3 0 15,2 1 0-15,0-1 0 0,6-7 0 16,0 0 0-16,6 0 0 0,8-7 0 0,4-4 0 15,2-3 0-15,13-5 0 0,-1-6 0 16,7-1 0-16,1-8 0 0,5-2 0 16,7-4 0-16,0-4 0 0,0 0 0 15,1-3 0-15,-2-1 0 0,2 3 0 0,-7 2 0 16,-1 6 0-16,-6 1 0 0,-7 9 0 16,-6 2 0-16,-6 7 0 0,0 3 0 15,-14 5 0-15,1 5 0 0,-7-2 0 0,-7 7 0 16,1 7 0-16,-8 1 0 0,-4 6 0 15,-9 5 0-15,-5 6 0 0,-1 9 0 0,-6 2 0 16,0 1 0-16,-6 3 0 0,-1 0 0 16,0 1 0-16,7-5 0 0,-7 1 0 15,14-4 0-15,-1-8 0 0,7-3 0 0,6-3 0 16,8-5 0-16,-2-3 0 0,8 1 0 16,6-9 0-16,0 0 0 0,6-3 0 15,8-6 0-15,5-6 0 0,7-2 0 0,6-12 0 16,8-3 0-16,-1-7 0 0,13-6 0 15,-6-2 0-15,6-6 0 0,7 2 0 16,-8-4 0-16,1 5 0 0,-5 3 0 0,-2 7 0 16,-13 5 0-16,-6 7 0 0,-6-2 0 15,-20 8 0-15,0 1-670 0,-13 4-878 16,-6-1-147-16,-1 4 293 0,-6-3 175 16,-1 3 313-16,1-7 429 0</inkml:trace>
  <inkml:trace contextRef="#ctx0" brushRef="#br0" timeOffset="38134.94">9723 5004 295 0,'7'-18'562'0,"-7"-1"135"16,0-3 135-16,0 0 154 0,6 4 63 0,-6-1 38 15,0 5-143-15,0-1-138 0,6 5-161 16,2 2-357-16,4 8-288 0,1 0 0 15,7 11 0-15,6 4 0 0,0 11 0 16,0 6 0-16,13 12 0 0,0 7 0 0,0 4 0 16,7 8 0-16,-1-1 0 0,7-3 0 15,-5 3 0-15,-2-7 0 0,0-4 0 16,-5-3 0-16,-2-8 0 0,-5-6 0 16,-1-6-138-16,-12-5-623 0,-1-5-264 0,-5-7-251 15,-8-11-24-15,-6-4 232 0,0-8 125 16,-13-5 197-16,0-5 198 0,-13-11 226 15</inkml:trace>
  <inkml:trace contextRef="#ctx0" brushRef="#br0" timeOffset="38465.23">9860 5066 20 0,'-13'-18'521'15,"-7"4"146"-15,8-2 103 0,-8 9 85 16,7 0 61-16,0 7-188 0,6 7-163 15,-5 5-170-15,-2 1-124 0,8 10-99 0,-1 3-77 16,-6-1-45-16,7 4-24 0,-1-3-14 16,7 0-5-16,-6-8-5 0,6-4-2 15,6-2 1-15,-6-9 2 0,7-10 1 16,-1-4 1-16,0-11 2 0,8-7 1 16,-8-1 0-16,8-10 0 0,-8 0-2 0,13-1-1 15,-6 1-1-15,6 0-3 0,8 4-2 16,-1 2-3-16,0 5-1 0,6 3 0 15,1 5 0-15,6 2 1 0,-7 5 3 16,8 3 2-16,-1-1-37 0,0 5-138 16,-7 4-269-16,8-1-377 0,-15-4-125 15,1 1 42-15,-6 0-15 0,0-4 87 16,-7-4 204-16,-1-2 293 0</inkml:trace>
  <inkml:trace contextRef="#ctx0" brushRef="#br0" timeOffset="48268.12">16126 7407 331 0,'-14'11'495'16,"-5"-7"114"-16,-7 3 114 0,12-4 90 16,2-3-178-16,-2-3-44 0,14-1 9 15,0-7-95-15,7-11-82 0,19-7-40 0,0-15-23 16,14-11-18-16,11-15-27 0,8-14-33 15,13-17-54-15,6-14-75 0,13-16-65 16,0-13-38-16,13 2-13 0,-6 3-5 16,-6 7-2-16,-8 18-10 0,-12 11-7 15,-14 23-6-15,-6 7-15 0,-13 18-33 16,-13 8-27-16,-6 13-25 0,-14 8-47 16,-6 12-109-16,-6 10-154 0,-8 11-164 15,-5 12-197-15,-7 6-195 0,0 12-115 16,-6 11 139-16,-1 2 68 0,-6 10 122 0,-7-2 162 15,1 1 176-15</inkml:trace>
  <inkml:trace contextRef="#ctx0" brushRef="#br0" timeOffset="48718.66">16118 7067 26 0,'-6'-23'412'16,"-7"-2"118"-16,0 3 113 0,0-3 110 15,0-1 58-15,0 3-109 0,7 2 124 16,-1 5 22-16,7 2-42 0,-7 7-68 0,7 1-106 15,-6 6-168-15,0 2-464 0,6 9 0 16,-7 11 0-16,1 4 0 0,-1 3 0 0,0 8 0 16,1-1 0-16,-7 9 0 0,6-5 0 15,1 0 0-15,-1 1 0 0,7-9 0 16,-6 1 0-16,12-7 0 0,-6-4 0 0,13-7 0 16,-6-1 0-16,6-6 0 0,7-1 0 15,-1-7 0-15,1 0 0 0,-1-7 0 16,7 3 0-16,0-6 0 0,0 2 0 0,0-4 0 15,-7 1 0-15,8 4 0 0,-1-4 0 16,0 0 0-16,0 0 0 0,-6 0 0 16,5 0 0-16,-5 0-458 0,6 1-529 15,1-6-329-15,-9-1-101 0,9 1 295 16,-7 2 101-16,-1-4 174 0,7-1 231 16,0 1 285-16</inkml:trace>
  <inkml:trace contextRef="#ctx0" brushRef="#br0" timeOffset="71271.61">23465 16756 167 0,'-46'12'405'0,"7"1"118"16,-6-1 105-16,-1 3 85 0,1 0-75 0,5-1-48 16,1 1 22-16,7 0 38 0,13-5-28 15,-1 1-25-15,6 0-36 0,14-4-21 16,0 1-16-16,20-1-103 0,0 1-421 0,13-6 0 16,6-2 0-16,19-2 0 0,7-2 0 15,14 0 0-15,12-6 0 0,7 3 0 0,12-9 0 16,21 5 0-16,5-4 0 0,8 5 0 15,12-5 0-15,0-4 0 0,13 5 0 0,-13 0 0 16,-6-2 0-16,-12 5 0 0,-15 2 0 16,-19 4 0-16,-19 2 0 0,-14-1 0 0,-18 4 0 15,-14-5 0-15,-20 5 0 0,-6 5 0 16,-13-5 0-16,-6 0 0 0,-7 4 0 16,-7-1 0-16,0 2 0 0,-6-3 0 0,-6-2 0 15,-1 0-778-15,-6-2-727 0,1-10-93 16,-1 1 286-16,-1-3 180 0,7-9 213 15,1 5 334-15,12-4 275 0</inkml:trace>
  <inkml:trace contextRef="#ctx0" brushRef="#br0" timeOffset="75162.41">21654 14173 22 0,'7'0'217'0,"-7"-3"24"0,0 3 8 0,-7 0-32 15,7 0-53-15,0 0-64 0,0 0-35 16,0-4-13-16,-6 4 6 0,6 0 7 15,0 0 18-15,-6-2 14 0,6-3 7 16,0 5 15-16,-6-4-8 0,6 1 9 16,-8-5 3-16,2 5 11 0,6-5 6 15,-6 5 6-15,-1-5 14 0,0 1 5 16,1 0-1-16,-1-1-11 0,1 1-9 16,-7 3-18-16,0-2-10 0,-7-3-11 0,7 6-5 15,-6-4-1-15,0 3 15 0,-1-4 10 16,-6 5-3-16,7-5-7 0,-1 1-6 15,-6 0-11-15,-1 0-16 0,8 3-8 16,-7-3-7-16,0 3-8 0,0-4-12 16,0 5 5-16,-7-1 2 0,7 4 5 15,-7-3 9-15,7 3 1 0,-6 0 0 0,5 0-12 16,-5 3-8-16,7-3-13 0,-1 4-18 16,-1-1-8-16,1 2-7 0,0-2 0 15,0 1-4-15,-7-1 1 0,7 5-1 16,1-5-1-16,-8 5-1 0,7 0 2 15,-6-1-1-15,5-1 0 0,-5 2 1 0,6 0 0 16,-7-2-18-16,1 3-11 0,-1-3 37 16,1 2 48-16,-8-1 54 0,15 0 55 15,-9 1 53-15,2-1 28 0,-1 0-28 16,1 4-40-16,-1-3-51 0,1-1-53 16,5 7-34-16,-5-3-15 0,-1 1-12 0,1 2-6 15,-1 1-1-15,7 0-3 0,0-1-1 16,1 1 0-16,5 3-10 0,0-3-5 15,1 3-14-15,5 3-16 0,-4 2-13 16,4 3-9-16,-5-1 14 0,5 1 5 0,2 7 23 16,-2-4 20-16,8 4 19 0,-7-3 17 15,13 2 4-15,-7 2 68 0,7-1 63 16,7-1 44-16,0-2 25 0,-1 3 9 16,6-4 6-16,8-3-58 0,0-1-66 15,7-3-68-15,-2-3-58 0,8-1 0 16,0 1 0-16,6-4 0 0,-1-1 0 15,1-3 0-15,1-4 0 0,-1 0 0 0,6 1 0 16,-5-5 0-16,5 5 0 0,7-5 0 0,-7-3 0 16,8 3 0-16,-1-3 0 0,0 0 0 15,6 0 0-15,1-3 0 0,0 0 0 16,-1-1 0-16,7-3 0 0,-6-1 0 0,6-3 0 16,0-3 0-16,-6 0 0 0,6-1 0 15,0-1 0-15,-6-5 0 0,-1 2 0 16,1-3 0-16,-7-3 0 0,0-1 0 0,-12 3 0 15,-2-4 0-15,-5-4 0 0,-7 2 0 16,0 0 0-16,-7-5 0 0,-5 2 0 0,-8-5 0 16,0 4 0-16,-6-4 0 0,-6 1 0 15,-6 3 0-15,-2 0 0 0,-12-1 0 16,1 2 0-16,-9 3 0 0,-5 0 0 0,0-1 0 16,7 8 0-16,-14-4 0 0,7 8 0 15,0 0 0-15,0 3-254 0,-7 1-762 16,1 3-329-16,5-8-140 0,-5 1 274 15,-1-1 107-15,1 1 204 0,-1 0 349 16,7 3 258-16</inkml:trace>
  <inkml:trace contextRef="#ctx0" brushRef="#br0" timeOffset="77672.1">20150 14913 401 0,'32'-32'709'0,"1"-9"224"0,-1 5 243 15,-12 3 265-15,-6 3 0 0,-2 8-264 0,-5 5-267 16,-7 8-907-16,-7 9-3 0,-12 9 0 16,0 12 0-16,-8 12 0 0,1 11 0 0,-13 8 0 15,7 9 0-15,-14 17 0 16,1 6 0-16,-1 7 0 0,1 5 0 0,-2 0 0 16,2-9 0-16,-1-3 0 0,7-7 0 0,7-4 0 15,-1-3 0-15,7-8 0 0,0-6 0 16,7-9 0-16,5-7 0 0,2-7 0 0,-2-11-401 15,-5-4-931-15,6-7-230 16,0-7 115-16,-7-4 253 0,8-8 188 0,-8 1 280 16,1-3 340-16</inkml:trace>
  <inkml:trace contextRef="#ctx0" brushRef="#br0" timeOffset="77935.16">19395 15867 466 0,'-6'-23'757'0,"-8"2"276"0,1-2 228 15,0 4 350-15,6 4-102 0,1 5-303 0,0 3-858 16,-1 4-348-16,0 6 0 0,1 4 0 15,6 11 0-15,-6 5 0 0,-1 6 0 16,7 7 0-16,-7 6 0 0,7 1 0 0,-6 4 0 16,-1 1 0-16,7 0 0 0,0-1 0 15,0-3 0-15,7-3 0 0,-1-5 0 0,8-7 0 16,-2 1 0-16,8-8 0 0,-1-5 0 16,7-5 0-16,7-4 0 0,7-8 0 15,-2 0 0-15,15-11 0 0,-2 0 0 0,14-8 0 16,-6-4 0-16,6 3 0 0,-6-7 0 15,-7 2 0-15,-6-1 0 0,-7 0-674 16,-13 0-895-16,7 1-162 0,-14 6 335 0,1 2 188 16,-1-3 311-16,0 7 421 0</inkml:trace>
  <inkml:trace contextRef="#ctx0" brushRef="#br0" timeOffset="78668.27">16457 17108 218 0,'-45'26'882'0,"-1"-19"322"0,7-3 173 16,6-4 380-16,7-4 145 0,14-3-1051 16,12-4-851-16,6-4 0 0,14-3 0 0,6 0 0 15,13-5 0-15,0 5 0 0,7-1 0 0,-7 5 0 16,-1 3 0-16,1 0 0 0,1 3 0 15,-7 5 0-15,-7 3 0 0,-7 0-85 16,1 0-641-16,-14 3 84 0,0 5 132 0,-12-4 148 16,-7 3 158-16,0 0 163 0,-14 1 157 15,1 2 184-15,1-2 170 0,-15 7 155 16,8-1 81-16,-7 1-353 0,0 7-353 0,7 0 0 16,-1 4 0-16,7-1 0 0,0 12 0 15,6 0 0-15,1 10 0 0,5 8 0 0,2 3 0 16,5 5 0-16,0 4 0 0,7-3 0 0,0 7 0 15,0-9 0-15,7-1 0 0,-7 2 0 16,7-3 0-16,-1-10 0 0,0-2 0 0,1-1 0 16,6-10 0-16,-7-4 0 0,8-4 0 15,-8-7 0-15,7 0 0 0,1-10 0 0,-8-2 0 16,6-6 0-16,8-8 0 0,-1 1 0 0,1-8 0 16,6-8 0-16,1 1 0 0,11-3 0 15,1-5 0-15,14-4 0 0,5-2 0 0,7-2 0 16,7-2 0-16,13-5-446 0,6-6-1134 15,13-1-83-15,7-3 262 0,0-8 244 0,-1 1 213 16,7-5 334-16,-13 1 287 0</inkml:trace>
  <inkml:trace contextRef="#ctx0" brushRef="#br0" timeOffset="79050.64">18959 16793 390 0,'25'-3'757'0,"-11"-8"265"0,-2-5 218 16,2 7 306-16,-8-8-8 0,-6 7-355 16,6-5-668-16,-6 4-515 0,7 4 0 0,0 7 0 15,-1-4 0-15,1 8 0 0,5 7 0 16,2 4 0-16,-2 7 0 0,8 4 0 0,-1 6 0 15,1 5 0-15,0 3 0 0,6 1 0 16,-1 6 0-16,-5 0 0 0,6 2 0 0,7 2 0 16,-7-4 0-16,0 0 0 0,1 2 0 15,-2-2 0-15,1 5 0 0,0-5 0 0,0-6 0 16,-6-4 0-16,-7-2 0 0,0-5 0 0,-6-4 0 16,-7-4 0-16,-7-4 0 0,-12 1 0 15,-8-5 0-15,1 1 0 0,-19 0 0 0,5-1 0 16,-11-3 0-16,-2 0 0 0,1 3 0 0,1-3 0 15,-8-7 0-15,7 0-1566 0,-1-8-231 16,2-7 177-16,-2-11 305 0,14-10 287 16,0-10 482-16,6-8 256 0</inkml:trace>
  <inkml:trace contextRef="#ctx0" brushRef="#br0" timeOffset="85538.63">18998 16621 494 0,'12'-4'655'0,"2"0"104"0,-8 4 69 0,0-3 54 16,-6 3-150-16,0 3-89 0,0 1-53 15,-6 0-6-15,0 4 7 0,-8-1-13 16,2 4-56-16,-2 0-189 0,1 4-333 16,-7-5 0-16,2 5 0 0,4-4 0 0,-5 3 0 15,-1 0 0-15,7-2 0 0,-6-1 0 16,6-3-145-16,-1 3-849 0,2-9-355 0,-2 3-137 15,2-1 251-15,-2-4 140 0,8-9 176 16,-1-1 325-16,7-5 278 0</inkml:trace>
  <inkml:trace contextRef="#ctx0" brushRef="#br0" timeOffset="86785.74">21290 14840 229 0,'-13'-36'437'0,"-7"-4"114"0,1 3 112 16,-1 3 110-16,8 6-86 0,-8 2 50 0,13 8 184 16,-6-1-58-16,13 12-69 0,0 7-88 15,0 11-119-15,6 12-344 0,1 16-243 16,6 9 0-16,7 15 0 0,-1 5 0 0,13 14 0 15,-5 12 0-15,5 5 0 0,1 4 0 16,-1-1 0-16,2-2 0 0,-2-5 0 16,-7-1 0-16,2-5 0 0,-8-5 0 15,1-3 0-15,-7-8 0 0,7-7 0 0,-14-7 0 16,0-4 0-16,1-11 0 0,-7 0 0 16,6-7 0-16,-6-9 0 0,0-6 0 0,0-3 0 15,7-5 0-15,-7-6 0 0,0-4 0 16,0-4-824-16,0-4-372 0,-7-4-205 15,14 1 94-15,-7-5 229 0,0 2 136 16,0 3 200-16,0-1 273 0</inkml:trace>
  <inkml:trace contextRef="#ctx0" brushRef="#br0" timeOffset="87149.77">21421 16331 460 0,'-8'-14'671'16,"2"-1"161"-16,0 0 207 0,-1-3 254 15,0 0 45-15,1 0-223 0,0-1-191 0,-1 9-405 16,7-2-519-16,0 1 0 0,0 7 0 16,7 1 0-16,5 6 0 0,2 5 0 15,-2 3 0-15,8 7 0 0,0 4 0 0,-1 4 0 16,1 4 0-16,-1-1 0 0,1-1 0 15,6-1 0-15,-6-2 0 0,-1-3 0 0,7-3 0 16,-6-5 0-16,-1-3 0 0,7-4 0 16,-6-7 0-16,-8 0 0 0,8-3 0 0,7-5 0 15,-8-10 0-15,13-4 0 0,-6-8 0 16,7-7 0-16,-1 5 0 0,1-5 0 16,-1 5 0-16,-6 2 0 0,1 1 0 0,-1 7 0 15,-6 3-514-15,-1 1-905 0,-6 4-183 16,6-5 140-16,-12 1 206 0,6-4 224 15,7-8 467-15,5 1 264 0</inkml:trace>
  <inkml:trace contextRef="#ctx0" brushRef="#br0" timeOffset="88597.38">20906 17243 370 0,'-14'12'637'0,"2"-9"126"0,-1 1 78 16,6-4 43-16,0-4-133 0,14-3-167 0,6-1-187 15,0-2-124-15,7-5-70 0,6 1-34 16,0-2-21-16,-1 2-21 0,2-1-23 16,-1 4-37-16,0 0-89 0,-13 4-128 0,7 3-163 15,-14 4-184-15,-6 4-182 0,0 0-150 16,-6 7 21-16,-7-4 4 0,-7 8 131 16,0-1 279-16,-6 1 261 0,1 0 247 15,-1-4 244-15,-1 0 163 0,1-1 75 0,0 2-52 16,7-1-36-16,-1 0 27 0,0 4 84 15,8-5 13-15,5 8 6 0,0 1-37 16,14 7-42-16,-7-1-63 0,13 8-85 0,1 4-368 16,4 7-43-16,2 7 0 0,-1 0 0 15,1 4 0-15,6 1 0 0,-6-2 0 0,-1-2 0 16,-5-5 0-16,5-3 0 0,1-4 0 16,-2-3 0-16,-4-4 0 0,-1-8 0 0,0-2 0 15,0-5 0-15,0-3 0 0,-6-4 0 0,5-4 0 16,-5-3 0-16,6-1 0 0,0-3 0 15,-7-3 0-15,8-5 0 0,-2-3 0 0,8 1 0 16,-7-5 0-16,7-7 0 0,0-1 0 16,6-6 0-16,6-7 0 0,1-4 0 0,6-12-676 15,0-11-808-15,13-10-155 0,0-7 251 16,6-8 192-16,14-8 243 0,13-2 412 16,13-5 253-16</inkml:trace>
  <inkml:trace contextRef="#ctx0" brushRef="#br0" timeOffset="89180.47">23230 15504 337 0,'-19'-8'575'0,"6"1"120"0,-6-3 98 16,-1-3 83-16,7-5-127 0,-6 4 38 15,12-4-62-15,1-5-50 0,-1 2-56 16,7-2-59-16,7-2-73 0,6 3-174 0,-7 4-313 16,14-1 0-16,-1 5 0 0,1 3 0 15,-1 7 0-15,8 4 0 0,-2 7 0 0,7 8 0 16,-5 4 0-16,5 6 0 0,1 0 0 15,-7 9 0-15,6-2 0 0,-5 2 0 16,5-2 0-16,1 5 0 0,-7-4 0 0,0 0 0 16,0-4 0-16,-7 1 0 0,1-1 0 15,-7-6 0-15,-6 2 0 0,-7-3 0 16,0-5 0-16,0 2 0 0,-7 4 0 0,0-5 0 16,-5 0 0-16,-2-3 0 0,-5 3 0 15,6 1 0-15,-6-2 0 0,-1 5 0 0,7 1 0 16,-7-1 0-16,8 4 0 0,-2-5 0 15,1 1-354-15,7-4-900 0,-1 0-237 16,1-6 1-16,6-1 256 0,-7-4 157 16,7-7 331-16,7-5 350 0</inkml:trace>
  <inkml:trace contextRef="#ctx0" brushRef="#br0" timeOffset="93053.72">19727 18064 388 0,'-26'4'502'0,"6"-4"71"16,0 4 63-16,1-4 37 0,6 0-176 0,0 0-78 15,1 3-20-15,4-3 71 0,8 0 23 0,-6 4 68 16,12-4 115-16,2 0 73 0,4 0 5 15,8-4-353-15,5 1-401 0,15-5 0 16,-1 0 0-16,6 1 0 0,14-7 0 0,-1 3 0 16,7-4 0-16,8 1 0 0,-2-1 0 0,8-3 0 15,-8 4 0-15,7-5 0 0,0 4 0 0,0-3 0 16,0 3 0-16,-6 4 0 0,-7-4 0 16,1 8 0-16,-15-4 0 0,-11 7 0 0,-7 1 0 15,-8-1 0-15,-5 4 0 0,-14 0 0 0,-6 4 0 16,0-1 0-16,-13 1 0 0,0 0 0 15,0 3 0-15,-7-3-360 0,1 3-766 0,-1 1-254 16,2-5-38-16,-9 1 322 0,7-1 127 16,-6-3 158-16,0 4 210 0,7-8 259 15</inkml:trace>
  <inkml:trace contextRef="#ctx0" brushRef="#br0" timeOffset="95282.01">21277 6931 380 0,'-20'36'567'0,"-6"-3"105"16,7 1 93-16,5-5 94 0,-5-4-153 15,12-6 46-15,1-1-21 0,6-7-10 16,13-7-13-16,0-12-56 0,7-10-78 15,12-8-470-15,7-9-104 0,7-14 0 16,6-13 0-16,7-11 0 0,6-8 0 0,7-15 0 16,-1-2 0-16,14-5 0 0,-1 1 0 15,1-1 0-15,0 11 0 0,-14 5 0 16,-12 14 0-16,-7 11 0 0,-13 10 0 0,-19 11 0 16,-7 12 0-16,-13 11 0 0,-13 7 0 15,-13 15-89-15,-13 7-938 0,-7 10-350 16,-19 13-101-16,-6 13 255 0,-8 4 153 15,-6 8 183-15,1 3 259 0,-1 8 294 16</inkml:trace>
  <inkml:trace contextRef="#ctx0" brushRef="#br0" timeOffset="95615.82">21095 6828 126 0,'0'-3'585'16,"-7"0"145"-16,-6-9 124 0,6 5 132 15,1-4 235-15,0 0-78 0,-2 3-160 16,8 1-130-16,-6 0-143 0,6 7-710 16,0 4 0-16,0 2 0 0,6 10 0 0,2 5 0 15,4 1 0-15,-5 9 0 0,6 1 0 16,0-3 0-16,0 8 0 0,0-5 0 16,0 1 0-16,0-2 0 0,0-3 0 0,7-6 0 15,-8 0 0-15,2-7 0 0,5-4 0 16,1-3 0-16,-8-6 0 0,8-2 0 15,7-7 0-15,-8 0 0 0,0 0 0 0,8-8 0 16,-1 4 0-16,-6-3 0 0,-1-5 0 16,7 5 0-16,-6-4 0 0,5-1 0 15,1 0 0-15,0-3 0 0,0 0 0 0,-6 1-39 16,7-5-1353-16,-9 0-221 0,2-3 51 16,-1-4 290-16,1 0 192 0,6-3 361 15,7-5 337-15</inkml:trace>
  <inkml:trace contextRef="#ctx0" brushRef="#br0" timeOffset="103116.23">21192 14668 66 0,'-6'4'173'0,"-1"-4"-6"16,0 0-32-16,1 4-79 0,0-1-71 16,-1 1-42-16,1 0-11 0,-1-1 27 15,0 4 48-15,1-2 51 0,0-2 37 16,-1 0 17-16,0-3-22 0,1 4-74 0,-7-4-98 16,7-4-65-16,-1 1-36 0,-6 0-16 15</inkml:trace>
  <inkml:trace contextRef="#ctx0" brushRef="#br0" timeOffset="103513.26">21048 14668 139 0,'0'-7'276'15,"-6"-4"65"-15,6 0 64 0,-6 1 41 0,6 2-37 16,-6-4-13-16,-1 5 0 0,0 3 18 16,1-3-4-16,6 3-21 0,0 4 23 15,-7 0-69-15,7 0-82 0,-6 4-86 16,6 3-66-16,0 1-27 0,-6 2-10 0,6 3-5 16,0-3 2-16,0 5 1 0,0-1-3 15,0-3-19-15,6 3-16 0,-6-2-10 16,6-1-9-16,1 0-4 0,-7-4-4 15,6 0 0-15,-6 1 0 0,0-5 0 16,0 5-1-16,0-4-20 0,0-4-54 0,-6 2-82 16,6-2-93-16,-7 0-125 0,1 0-131 15,0-2-84-15,6-2 87 0,0-4 27 16,0 1 54-16,0-4 91 0,6 0 101 16,-6 0 98-16,6 1 78 0,1-5 66 15,-7 4 50-15,6 0 49 0,-6 0 54 16,7 3 54-16,-7 1 33 0,0 3 21 15,7 1 3-15,-7 3-14 0,0 0-17 16,0 3-34-16,0 1 10 0,-7 3-41 0,7 1-33 16,0 3-31-16,-7 0-40 0,7 3-30 15,0-2-21-15,0-2-13 0,0 1-7 16,0 0-12-16,7-4-40 0,0 1-81 16,-1-5-140-16,6-3-178 0,2-3-69 15,-1-1-146-15,13-7-50 0,-6 0 22 0,6-4 89 16,-1 4 130-16,1-3 149 15</inkml:trace>
  <inkml:trace contextRef="#ctx0" brushRef="#br0" timeOffset="123840.52">30786 7056 317 0,'-14'11'564'0,"2"0"135"0,5-1 131 0,-6 2 158 16,7-2 52-16,-1-6 30 0,1-1-121 16,6 2-135-16,0-5-145 0,6 0-418 15,1-8-251-15,5 1 0 0,8-8 0 0,13 1 0 16,-1-11 0-16,7-6 0 0,7-2 0 16,6-7 0-16,0-7 0 0,7-5 0 0,-1-3 0 15,7-4 0-15,0-2 0 0,-6-3 0 16,6 10 0-16,-6 0 0 0,-1 5 0 0,-5 9 0 15,-14 4 0-15,-1 6 0 0,-11 9 0 16,-1 3 0-16,-14 2 0 0,2 2 0 0,-14 7 0 16,0-1 0-16,0 8 0 0,-14 3-319 15,-4 5-933-15,-9 3-253 0,-11 12 26 16,-2-2 297-16,-5 12 165 0,-1 4 254 16,-6 7 306-16</inkml:trace>
  <inkml:trace contextRef="#ctx0" brushRef="#br0" timeOffset="124208.04">30655 7022 318 0,'-6'-11'598'0,"-1"-3"133"0,1-4 129 0,6-4 168 16,0 3 149-16,6-3-59 0,-6 4-140 15,7 4-130-15,-1-1-313 0,1 5-535 16,0 1 0-16,-1 6 0 0,0 3 0 0,8 3 0 15,-8 6 0-15,-6 4 0 0,6 9 0 16,-6 0 0-16,-6 8 0 0,6 3 0 0,-6-1 0 16,-2 6 0-16,2 1 0 0,-6-2 0 15,5-1 0-15,0 2 0 0,7-6 0 16,0-2 0-16,0-8 0 0,7-4 0 16,0 0 0-16,5-7 0 0,8-3 0 0,0-5 0 15,12-6 0-15,-6 3 0 0,6-8 0 16,8-3 0-16,-8 3 0 0,1-6 0 0,6 3 0 15,-13-3 0-15,7-5 0 0,-1 4 0 16,-6-3 0-16,-6 4 0 0,-1-1 0 0,1 1 0 16,-7 3-825-16,0-1-618 0,-7 1-165 15,7-3 251-15,-6 2 162 0,0-2 246 16,-1 3 427-16,7-3 244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2-27T10:21:56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14524 5359 41 0,'-8'4'235'16,"2"-4"38"-16,-7 0 24 0,0 0-23 0,0 4-45 16,-1-4-41-16,8-4-37 0,-6 4 5 15,5 0 27-15,0 0 41 0,-6-4 32 16,13 4 28-16,-6 0 24 0,0 0-16 15,-2 0-33-15,8 0-46 0,-6 0-41 16,6 4-17-16,0-4-32 0,0 0-10 16,0 0 8-16,0 0 32 0,6 0 39 0,-6 4 42 15,14-4 17-15,-1 0 9 0,7 3 1 16,-2-3-8-16,9 0-7 0,-1 0-13 16,6-3-10-16,7 3-10 0,-5-4-18 15,5 4-31-15,6-4-41 0,-6 4-34 16,0-3-8-16,0 3-6 0,0-3-6 15,1 3-11-15,-2 0-6 0,-5 0-8 0,0 3-19 16,5-3-16-16,-11 3-9 0,5 1 0 16,7-4-2-16,-7 4 4 0,2-1-2 15,5 1 5-15,-1 0 1 0,1-4 5 16,1 3-1-16,5 1 1 0,-6-4 8 16,1 4 6-16,5-1 8 0,-6-3-12 15,1 0-21-15,-8 4 0 0,7-4 0 0,-7 0 0 16,1 0 0-16,6 0 0 0,-7-4 0 15,2 4 0-15,-2-3 0 0,7-1 0 0,-7 4 0 16,1-4 0-16,6 1 0 0,-13 3 0 16,7-4 0-16,-1 4 0 0,-6-4 0 15,0 4 0-15,1 0 0 0,-1 0 0 0,-1 0 0 16,-5-3 0-16,6 3 0 0,-6 3 0 16,-1-3 0-16,1 0 0 0,-1 0 0 15,-6 0 0-15,6 0 0 0,-5 0 0 0,-2 0 0 16,2-3 0-16,-8 3 0 0,7 0 0 15,-6 0 0-15,0 0 0 0,-7 0 0 0,6 0 0 16,-6 3 0-16,0-3 0 0,0 0 0 16,0 0 0-16,0 0 0 0,-6 0 0 15,-1 0 0-15,0 0-101 0,-6 4-666 0,-7-4-421 16,2 0-206-16,-2-4 74 16,0-3 169-16,7 0 139 0,-7-4 281 0,8-4 343 15</inkml:trace>
  <inkml:trace contextRef="#ctx0" brushRef="#br0" timeOffset="4768.1">16158 4410 149 0,'-13'16'397'0,"6"-6"118"0,-5 5 115 0,4 0 123 16,-4-1-37-16,5 1-1 0,1-4 186 15,-1 0 43-15,7-4-61 0,0-3-105 16,0 0-131-16,0-1-484 0,7-6-163 16,-1-5 0-16,7-3 0 0,1-7 0 0,-2 0 0 15,8-8 0-15,5-8 0 0,2-5 0 16,-1-5 0-16,6-12 0 0,8-2 0 15,5-3 0-15,-6-10 0 0,13-2 0 0,-6-4 0 16,6 3 0-16,-6 1 0 0,-1 11 0 16,-12 7 0-16,-1 8 0 0,-12 10 0 15,-7 7 0-15,0 9 0 0,-6 5 0 16,-7 6 0-16,-7 10 0 0,0 4 0 0,-6 6 0 16,-7 9 0-16,-5 2-754 0,-1 13-560 15,-6 3-183-15,-1 2 163 0,1 5 205 16,-8 5 160-16,1-6 278 0,6 5 314 15</inkml:trace>
  <inkml:trace contextRef="#ctx0" brushRef="#br0" timeOffset="5191.1">15943 4378 544 0,'-7'-8'796'16,"7"1"219"-16,-6 3 192 0,-1-3 321 16,7 3-170-16,-6-3-329 0,6 2-315 15,0 5-714-15,0 0 0 0,0 5 0 0,6 2 0 16,-6 4 0-16,7 8 0 0,-7-1 0 15,6 0 0-15,1 4 0 0,-1 1 0 0,1-2 0 16,-1 2 0-16,1-6 0 0,6 2 0 16,-7-5 0-16,8 0 0 0,-1-2 0 15,-1-5 0-15,2 0 0 0,5-2 0 0,-6-2 0 16,7-3 0-16,-1 0 0 0,7-3 0 16,-6-2 0-16,5-6 0 0,2 1 0 15,-1-1 0-15,0 0 0 0,0-4 0 16,-6 0 0-16,5 4 0 0,-5 0 0 0,-7 4 0 15,-6 0-606-15,-1 0-894 0,1 3-157 16,-7-3 241-16,0 2 186 0,0-2 255 16,6-7 456-16,0 3 243 0</inkml:trace>
  <inkml:trace contextRef="#ctx0" brushRef="#br0" timeOffset="7915.18">19108 5282 51 0,'-19'4'289'0,"5"0"44"0,-5-1 38 16,-1 1 26-16,0 0-76 0,8-1-43 16,-1 2 14-16,0-3 20 0,6 3 22 15,1-5 17-15,0 3-5 0,6 1-3 0,6 0 46 16,0-4-9-16,7 3 14 0,7 1 23 16,6 0 32-16,7-4 9 0,5 3 2 15,1-3-47-15,7-3-69 0,-1 3-70 16,8-4-82-16,5 4-189 0,1-7-3 0,6 3 0 15,0-3 0-15,8 2 0 0,-2-2 0 16,6 0 0-16,-4 0 0 0,-2-1 0 16,-6 5 0-16,-6-4 0 0,0-1 0 0,-14 4 0 15,1-3 0-15,-7 3 0 0,-7 1 0 16,-6-1 0-16,-6 0 0 0,-1 1 0 16,-5 3 0-16,-8-4 0 0,7 4 0 0,-13-3-76 15,0 3-284-15,0-5-225 0,0 5-289 16,-7-3-324-16,-5 3-75 0,-2-3 212 15,1 6 87-15,-6-3 157 0,0-3 220 16,-1 3 280-16</inkml:trace>
  <inkml:trace contextRef="#ctx0" brushRef="#br0" timeOffset="13402.14">19434 4546 169 0,'0'0'310'0,"0"4"52"15,0-1 57-15,-7 1 10 0,7 3-18 16,-6-4-12-16,6 6 15 0,0-3 35 16,-7 2 26-16,1 0 140 0,6-2 109 15,0-1 37-15,-7-3-10 0,7 3-61 16,0-5-88-16,7 0-391 0,-1-7-211 0,1-1 0 16,-1-7 0-16,7 1 0 0,7-8 0 15,0-8 0-15,5-2 0 0,1-9 0 16,13 1 0-16,1-11 0 0,-1-9 0 0,13-1 0 15,-1-6 0-15,2-6 0 0,6-4 0 16,-1 4 0-16,-5-4 0 0,4 7 0 16,-10 9 0-16,-9 1 0 0,-5 13 0 0,-7 10 0 15,-6 8 0-15,-1 4 0 0,-12 6 0 16,-1 5 0-16,-6 6 0 0,0 12 0 16,-6 3 0-16,-14 7-109 0,8 9-686 15,-15 7-410-15,1 3-210 0,-6 6 112 16,-1 2 190-16,-7 7 158 0,-5-5 225 0,7 5 324 15</inkml:trace>
  <inkml:trace contextRef="#ctx0" brushRef="#br0" timeOffset="13817.59">19395 4469 15 0,'0'-18'546'0,"0"-1"185"15,0 1 179-15,-6 0 200 0,6 4 269 0,0-5-132 16,-8 4-242-16,8 3-206 0,0 2-350 16,0 3-449-16,0 3 0 0,-6 4 0 15,6 4 0-15,0 0 0 0,0 7 0 0,-6 3 0 16,6 5 0-16,-7-1 0 0,7 4 0 15,0 0 0-15,-7 0 0 0,7 0 0 16,7-4 0-16,-7 0 0 0,7-3 0 16,-7-4 0-16,6 0 0 0,8-4 0 0,-2-3 0 15,1 0 0-15,0-1 0 0,0 0 0 16,7-3 0-16,0 0 0 0,5-3 0 0,-5 0 0 16,6-5 0-16,0 1 0 0,7 0 0 15,-7-4 0-15,-1 0 0 0,-5 3 0 16,0 2 0-16,-1-2 0 0,1 1 0 15,-14-1-986-15,8 5-349 0,-2-5-183 16,1 5 192-16,-6-2 145 0,6-2 222 0,-7-4 403 16,8 0 260-16</inkml:trace>
  <inkml:trace contextRef="#ctx0" brushRef="#br0" timeOffset="32149.98">23015 5488 183 0,'-12'-8'372'0,"-2"5"89"0,-5 3 99 0,-1-4 83 16,2 4-76-16,4-4-22 0,-5 4 8 16,5 0 98-16,8 0-19 0,6 0-44 15,0 0-31-15,13-3-18 0,0 3-43 0,20-5-53 16,-1-2-57-16,13 1-371 0,14-2-15 16,0-3 0-16,19-1 0 0,6 2 0 15,15-5 0-15,5 4 0 0,13-3 0 0,7 0 0 16,0 2 0-16,6-6 0 0,0 4 0 15,1 2 0-15,-15-3 0 0,-5 0 0 0,-7 5 0 16,-13-1 0-16,-12 3 0 0,-14 1 0 16,-13 4 0-16,-13-2 0 0,-6 2 0 15,-13 3 0-15,-2 0 0 0,-4 0 0 0,-8 3 0 16,-6 2 0-16,-6 2 0 0,-8 0 0 16,-4 0-124-16,-9 4-790 0,1-4-372 15,-13 1-169-15,7-4 198 0,-14-1 147 16,7-3 161-16,6-3 294 0,1-4 308 15</inkml:trace>
  <inkml:trace contextRef="#ctx0" brushRef="#br0" timeOffset="43196.8">18574 6015 159 0,'-13'0'326'0,"0"4"49"0,0-1 36 16,0-3 7-16,0 0-111 0,7 4-40 15,-1-4-22-15,0 0-20 0,7 0-20 16,0-4-17-16,7 4-38 0,6-3-35 16,7-1-26-16,-1-2-19 0,13-3-10 15,1 6-6-15,7-5-4 0,-2 1-20 0,1 0-23 16,7-1-22-16,-7 1-10 0,0 3 0 16,-13 1 0-16,0-1 7 0,-6 1 12 15,-7 3 12-15,-1-4 5 0,-12 4-2 16,0 4-10-16,-6-1-5 0,0 1 4 15,-7 3-13-15,6 0-67 0,-6-2-90 16,0 1-93-16,6 2-179 0,7-1-105 0,0-3-39 16,14-1 39-16,5-3 74 15,13-3 93-15</inkml:trace>
  <inkml:trace contextRef="#ctx0" brushRef="#br0" timeOffset="43583.83">20371 5975 118 0,'-6'7'344'16,"0"-3"63"-16,-1-1 71 0,1-3 60 16,-1 0-83-16,7 0-94 0,0 0-39 15,0 0-33-15,13-3-46 0,0 3-50 16,7-4-45-16,6-3-19 0,6 4-1 16,7-2-28-16,7-2-28 0,-1 3-11 0,2 1-16 15,4-1-21-15,1 1-11 0,1 3-4 16,-2-4-4-16,-5 4-1 0,-7 0 0 15,0 0-1-15,1-4-10 0,-8 4-26 0,-7 0-64 16,-5-3-98-16,0 3-88 0,-7 0-96 16,-7 0-182-16,1-4-81 0,-7 1-2 15,-7 3 50-15,1-8 79 0,0 1 120 16</inkml:trace>
  <inkml:trace contextRef="#ctx0" brushRef="#br0" timeOffset="47366.16">12745 6166 259 0,'-6'3'540'0,"-8"-3"137"0,2 3 135 15,-2 2 151-15,2-2 61 0,-1 1 82 16,6-2-134-16,0 3-139 0,1-5-154 16,6 3-353-16,0-3-326 0,6 0 0 0,8 0 0 15,5 4 0-15,7-8 0 0,7 4 0 16,5-3 0-16,2-2 0 0,5 3 0 16,14-5 0-16,0 2 0 0,6-1 0 0,0-1 0 15,6-5 0-15,8 1 0 0,-8 0 0 16,8 0 0-16,-8 0 0 0,-6 0 0 0,0 4 0 15,-6-5 0-15,-7 6 0 0,-7-2 0 16,-5 5 0-16,-8-1 0 0,-5 0 0 0,-2 4 0 16,-5 0 0-16,-7 0 0 0,-6 4 0 15,-7 0-239-15,-14-4-722 0,1 3-359 16,-13 1-153-16,0-4 256 0,-6 4 117 16,-14-4 200-16,0 3 299 0,-5-3 282 15</inkml:trace>
  <inkml:trace contextRef="#ctx0" brushRef="#br0" timeOffset="48157.46">12719 6078 203 0,'13'-8'446'0,"-6"1"129"16,-1-4 123-16,7 3 115 0,-13 0-23 0,6 6 93 15,-6-2 100-15,0 0-81 0,0 0-109 16,0 8-138-16,-6-4-205 0,-7 8-450 15,7-1 0-15,-14 4 0 0,7 0 0 16,-6-1 0-16,-1 5 0 0,1 0 0 0,-1-1 0 16,-6-2 0-16,7 2 0 0,-8-3 0 15,1 4 0-15,6-4 0 0,1 0 0 0,0-4 0 16,-1 1 0-16,7-1 0 0,-1-3 0 16,2-1 0-16,6 0 0 0,-1-3 0 0,7 5 0 15,0-2 0-15,0-3 0 0,7 8 0 16,5-5 0-16,2 5 0 0,5 3 0 15,1 0 0-15,6-1 0 0,6 5 0 0,1-1 0 16,-1 2 0-16,7-2 0 0,1-2 0 16,-8 2 0-16,7 0 0 0,-6 2 0 15,-1-6 0-15,1 0 0 0,-7 2 0 0,-7-5 0 16,1 4 0-16,0-7 0 0,-8 4 0 16,-5-6 0-16,0 3 0 0,-7-5-53 15,0 0-955-15,-7 0-339 0,0 0-176 16,1 0 229-16,-7-5 149 0,6 3 217 15,1-3 369-15,-1-2 262 0</inkml:trace>
  <inkml:trace contextRef="#ctx0" brushRef="#br0" timeOffset="55151.73">18594 7253 315 0,'6'0'585'0,"-6"0"132"15,-6 0 121-15,6 0 137 0,0 0 42 16,0 0 66-16,0 0-105 0,0 0-101 0,0 0-117 16,12 0-714-16,2 0-46 0,5 0 0 15,1-3 0-15,12 3 0 0,1-8 0 16,-1 4 0-16,7-3 0 0,7 0 0 0,6 0 0 15,0 0 0-15,13 0 0 0,-6-2 0 16,0-1 0-16,-1 3 0 0,1-1 0 16,0-2 0-16,-8 2 0 0,-5-3 0 0,-7 3 0 15,1 5 0-15,-8-4 0 0,-13-1 0 16,1 1 0-16,-1 3 0 0,-12 4 0 0,-7-3 0 16,0-1 0-16,-7 4-95 0,-12 0-849 15,-1-4-247-15,-12 4-203 0,-1 4 164 16,-6-4 197-16,-13 4 146 0,7-1 199 15,-8 1 205-15</inkml:trace>
  <inkml:trace contextRef="#ctx0" brushRef="#br0" timeOffset="55597.77">18574 7136 111 0,'6'-7'503'0,"2"-5"163"0,-2 2 141 15,-6 3 134-15,6-1 91 0,0 1 141 16,1 3-120-16,-7 1-143 0,0 6-145 0,0 1-535 16,-7 7-230-16,1 0 0 0,-6 7 0 15,-2 0 0-15,-6 5 0 0,1-1 0 16,-1 0 0-16,1-4 0 0,-7 4 0 0,13-5 0 15,-6-1 0-15,5-2 0 0,1 0 0 16,7-1 0-16,-1-7 0 0,1 2 0 0,6-1 0 16,0 1 0-16,0-5 0 0,6 4 0 15,1 1 0-15,6 3 0 0,7-5 0 16,-1 6 0-16,0-1 0 0,14 0 0 0,-7-1 0 16,7 5 0-16,5-4 0 0,-5 0 0 15,-1 4 0-15,8-4 0 0,-7-3 0 16,-8 2 0-16,1-2 0 0,0-1 0 0,1 0 0 15,-15 0 0-15,8-2 0 0,-14-2 0 16,8 1 0-16,-8-4 0 0,-6 0 0 16,0 0-993-16,-6-4-430 0,6-4-131 15,-7 5 290-15,0-4 154 0,1-1 218 0,0-3 304 16,-1 1 275-16</inkml:trace>
  <inkml:trace contextRef="#ctx0" brushRef="#br0" timeOffset="96549.41">15213 7718 128 0,'-19'0'480'0,"0"-3"133"0,-1-5 114 16,0 5 93-16,7-1-15 0,7 4-117 0,0-3-26 15,-2-1-122-15,16 4-86 0,4-4-36 16,14-3-26-16,13 0-23 0,7 0-27 15,6-1-28-15,13 1-49 0,1-1-91 16,11 1-174-16,2 0 0 0,12 0 0 0,0 2 0 16,13-1 0-16,0-2 0 0,-6 5 0 15,0-5 0-15,-7-4 0 0,-13 6 0 16,-7-2-85-16,-18 1-159 0,-7 0-51 16,-14 0-47-16,-5 2-1 0,-15-2-23 0,-12 4-47 15,-12-1-69-15,-15 0-103 0,-5 4-71 16,-8 0 23-16,-11 4 51 0,-14-4-39 15,-8 4 2-15,2-1 70 0,-8 4 67 16,2-2 68-16,-2 2 83 0</inkml:trace>
  <inkml:trace contextRef="#ctx0" brushRef="#br0" timeOffset="96920.43">15252 7700 21 0,'-6'-7'318'0,"6"-4"59"0,-6 1 66 16,6-6 74-16,0 2-2 0,0 0-44 16,0-1 0-16,0 4 14 0,0 0 22 15,0 2 79-15,-7 3-32 0,7 2-44 16,-7 0-60-16,7 4-59 0,-13 4-60 0,1 0-63 16,-2 2-71-16,-6 6-68 0,-5-1-48 15,-1 3-28-15,0-2-17 0,0-1-10 16,-1 3-3-16,1-2 3 0,7-2 10 15,-1-2 12-15,1 3 3 0,6-4 0 16,6 0-2-16,1 0-7 0,6 1-9 16,6 2-11-16,1 3 11 0,13-3 7 0,-1 5-40 15,7-4 0-15,6 3 0 0,1-3 0 16,7 4 0-16,5-4 0 0,1 0 0 16,5-1 0-16,2-2 0 0,-1 3 0 0,-7-4 0 15,1 1 0-15,-7-5-15 0,0 2-350 16,-7-5-371-16,-5 0-418 0,-1-5-227 15,0 2 126-15,-7-8 140 0,1 0 135 16,6-8 281-16,0 1 328 0</inkml:trace>
  <inkml:trace contextRef="#ctx0" brushRef="#br0" timeOffset="146888.85">3510 10085 329 0,'-39'22'451'15,"-7"0"95"-15,7 0 82 0,-7 1 7 16,14-2-113-16,-7 2-58 0,13-6-71 0,7-2 16 16,-1-3-56-16,7-6-60 0,6-2-56 15,1 0-42-15,12-4-29 0,7 0-24 16,6-11-15-16,15-8-6 0,5-2-10 16,19-12-3-16,7-8-15 0,13-3-16 15,13-7-21-15,0-1-17 0,7-6-7 0,7-1-13 16,-8 1-9-16,1 7-5 0,-13-1-3 15,0 8 1-15,-14 8-2 0,-6-1-3 16,-6 8-31-16,-14 3-42 0,-5 0-47 16,-8 8-55-16,-6 4-49 0,-13-1-54 15,1 8-26-15,-8-4-8 0,-6 3 10 0,0 4 22 16,-14-3 31-16,8 3 49 0,-14-4 78 16,7 5 41-16,-6-4 49 0,0 3 52 15,5-2 43-15,-5 1 38 0,6 2 47 16,6-1 43-16,-5 0-4 0,12 1-28 15,-8 3-31-15,8 3-36 0,8-3-33 16,-2 4-25-16,13-4-7 0,-6 4 1 0,14-1 3 16,-8 2 5-16,0 1-2 0,1 2-2 15,-7 3-7-15,1 3-12 0,-8 4-6 16,0 9-9-16,-12 2-64 0,0 3-151 16,-2 10-321-16,-4-3-155 0,-2 5-49 15,1-7-53-15,7-5 19 0,0-2 103 16,12-8 250-16</inkml:trace>
  <inkml:trace contextRef="#ctx0" brushRef="#br0" timeOffset="170097.65">12289 9224 211 0,'-6'0'266'0,"0"0"45"0,-8-3 10 16,8 3-45-16,-1-3-37 0,1-2-16 16,-8 2-9-16,8-1 0 0,0-1 5 15,-8 3 26-15,8 2 21 0,0-4 2 16,-1 4-5-16,7 0-1 0,-7-3 7 16,7 3 35-16,-6 0-35 0,6 0-26 15,-7 3-18-15,7-3-17 0,0 4-13 16,7-4 9-16,-7 2 58 0,6 3 88 0,8-5 53 15,-2 4 17-15,8-4-3 0,-7 0-33 16,13 0-144-16,0 0-240 0,0 0 0 16,7 0 0-16,-1-4 0 0,1 4 0 15,6-5 0-15,7 5 0 0,-7 0 0 0,7-2 0 16,-1 2 0-16,1 0 0 0,5-4 0 16,-5 1 0-16,6-1 0 0,0 0 0 15,7 1 0-15,0-4 0 0,-1 2 0 0,1-2 0 16,0 0 0-16,0 3 0 0,-8 0 0 15,-5 1 0-15,5-1 0 0,-11 1 0 0,5-2 0 16,-6 5 0-16,1-3 0 0,-7 3 0 16,-1 0 0-16,1 0 0 0,-7 0 0 0,0 0 0 15,-1 0 0-15,-5 0 0 0,0 0 0 16,-1 0 0-16,-6 0 0 0,0 0 0 16,1 0 0-16,-8 0 0 0,7 0 0 0,-7 0 0 15,1 0 0-15,-7 0 0 0,6 0 0 16,-6 0 0-16,0 0 0 0,7 0 0 15,-14 3 0-15,7-3 0 0,-6 0 0 0,-1 0 0 16,1 5-726-16,-1-5-469 0,1 0-230 16,0-5 63-16,-2 2 230 0,2-4 134 15,0-1 245-15,-1-3 331 0</inkml:trace>
  <inkml:trace contextRef="#ctx0" brushRef="#br0" timeOffset="186333.56">15213 8576 293 0,'-6'0'371'16,"-7"3"90"-16,6 5 109 0,-5-4 27 0,4 4 20 16,-4-6 22-16,5 6 124 0,1-4 182 15,-1-4-14-15,7 3-88 0,0-3-115 16,0-3-295-16,13-1-433 0,0-4 0 15,13-2 0-15,0-2 0 0,7-5 0 0,6-2 0 16,1 1 0-16,5-4 0 0,7 3 0 16,-1-2 0-16,2-5 0 0,-1 4 0 0,7-4 0 15,-8 0 0-15,8 1 0 0,-6-1 0 16,-1 1 0-16,-1 2 0 0,-5 2 0 16,-7 6 0-16,-6-3 0 0,-7 3 0 0,0 4 0 15,-13 3 0-15,0 1 0 0,-13-1 0 16,0 5 0-16,-6 3 0 0,-7 3 0 15,0 2 0-15,-13 3-166 0,-7 2-812 0,1 1-247 16,-1 0-164-16,-7 0 179 0,2 4 156 16,-1-4 161-16,0 3 230 0,-1 1 235 15</inkml:trace>
  <inkml:trace contextRef="#ctx0" brushRef="#br0" timeOffset="186731.1">15142 8437 475 0,'0'-11'689'0,"-7"3"154"0,7 1 147 15,0 0 188-15,0 3 84 0,-6 1-188 16,6-1-187-16,0 0-168 0,0 4-645 0,0 0-74 15,-7 8 0-15,1-1 0 0,6 4 0 16,-14 3 0-16,8 1 0 0,0 4 0 16,-7-1 0-16,6 0 0 0,1 1 0 0,-1-1 0 15,1-4 0-15,0-2 0 0,6-2 0 16,-8 1 0-16,8-3 0 0,8 0 0 16,-8-2 0-16,6-2 0 0,7 0 0 0,-7-1 0 15,14 1 0-15,0 0 0 0,5-4 0 16,1 0 0-16,7-4 0 0,-7 0 0 15,6 1 0-15,1-1 0 0,-7-4 0 0,0 6 0 16,0-3 0-16,-7 2 0 0,-5 3 0 16,-2 0-745-16,-4-4-685 0,-2 4-175 15,7-4 238-15,-7-3 179 0,1 3 233 16,0-6 392-16,-1-5 264 0</inkml:trace>
  <inkml:trace contextRef="#ctx0" brushRef="#br0" timeOffset="210082.25">29691 10741 419 0,'14'-15'713'15,"-8"-4"201"-15,1 5 207 0,-1-4 323 0,0 3 63 16,1 1-262-16,0 2-417 0,5 2-828 15,2 6 0-15,5 1 0 0,1 6 0 16,0 5 0-16,12 2 0 0,1 9 0 0,5 2 0 16,1 5 0-16,7 7 0 0,6 4 0 15,0 3 0-15,1 8 0 0,5-1 0 16,1 5 0-16,-1 3 0 0,0 0 0 0,1-4 0 16,-6-4 0-16,-1 2 0 0,-7-10 0 15,-6-2 0-15,-7-5 0 0,-5-5 0 0,-7-5 0 16,-8 0 0-16,-5-7 0 0,0-5 0 15,-7-2-524-15,-7-5-350 0,0-6-166 16,1-5-201-16,-13-2 109 0,5-9 154 16,-12-3 98-16,0 0 165 0,-7-7 197 15,7-1 242-15</inkml:trace>
  <inkml:trace contextRef="#ctx0" brushRef="#br0" timeOffset="210448.44">29939 10767 498 0,'-7'-23'717'0,"-5"5"168"15,-2-1 156-15,8 5 238 0,0 3 57 16,-2 4-210-16,-4 0-183 0,-1 7-577 0,0 3-366 16,0 4 0-16,-7 5 0 0,7 2 0 15,-6 1 0-15,-1-1 0 0,-6 2 0 0,7 2 0 16,-1-4 0-16,7-2 0 0,-1-2 0 15,2-2 0-15,6-5 0 0,6-6 0 16,0-5 0-16,0-2 0 0,12-9 0 0,-6-4 0 16,14 2 0-16,-6-5 0 0,5-3 0 15,1 4 0-15,-1 3 0 0,1 0 0 16,6 3 0-16,0 8 0 0,6 0 0 0,1 3 0 16,-1 5 0-16,7 6 0 0,0-3 0 15,1 5 0-15,5 2 0 0,-6-4 0 0,7 5 0 16,-7-5 0-16,7-3 0 0,-7 0-553 15,-7-3-1007-15,7-5-123 0,1-7 285 16,-8 1 227-16,1-4 232 0,12-8 383 16,1-3 260-16</inkml:trace>
  <inkml:trace contextRef="#ctx0" brushRef="#br0" timeOffset="-188131.56">5353 11953 221 0,'-13'0'333'0,"0"5"35"0,-7-5 43 15,7 0-46-15,-6 0-103 0,6 0-53 16,-7 3-19-16,7-3 11 0,0 0 6 16,7 0 18-16,-1 0-11 0,7 0-24 15,7 0-27-15,6-3-39 0,12-2-41 0,8-2-17 16,7 0-17-16,18 0-26 0,7-9-16 15,13 6 7-15,20-5 6 0,13 0-3 16,6-3-12-16,13-3-13 0,7-2 15 16,12-2-7-16,9 3-19 0,-16-4-25 15,8 4 6-15,-13 4 31 0,-6 4-1 16,-8-1-2-16,-5 4 2 0,-14 3 15 0,-7 1-3 16,-18 4-8-16,-8 3-12 0,-6-4-6 15,-13 4 3-15,-7 0 2 0,-12 0 9 16,-7 0 4-16,0 0 3 0,-13 0 3 15,-6 0 2-15,0 0 0 0,-7 4-1 16,0-1 1-16,-14 1-14 0,1 3-29 16,1-3-53-16,-8 7-82 0,6-5-105 0,-5 3-147 15,6 1-105-15,0-6-35 0,1-1 17 16,4-6 64-16,8-5 95 0</inkml:trace>
  <inkml:trace contextRef="#ctx0" brushRef="#br0" timeOffset="50188.93">29112 13464 299 0,'0'-20'500'0,"-7"-2"103"0,7 4 77 16,-6 0 71-16,6 3-164 0,-6 1-68 16,6 7 22-16,-8-4-68 0,2 11-71 15,0 0-79-15,-1 2-74 0,1 10-84 16,-7 3-70-16,6 3-44 0,-5 0-22 0,4 0-11 16,-4 4-8-16,5-2-4 0,0-7-1 15,1 1-3-15,6-2 1 0,-7-4-1 16,7-1 1-16,0-3-1 0,0-8 2 15,0-3 0-15,7-4 0 0,-1-8-1 0,1-3 32 16,6-3 49-16,1-1 59 0,-2 1 39 16,1 3 13-16,0 0 0 15,6 6-32-15,1 7-51 0,0 0-63 0,6 1-48 16,-7 5-13-16,7 3 5 0,7 3 9 16,-7 2 5-16,0 2 14 0,1-2-23 15,-2 1-117-15,-5-3-198 0,6 5-298 0,-6-8-412 16,-1 3-225-16,1-3 149 0,-2 0 79 15,2-3 128-15,0-1 217 0,7-3 318 16</inkml:trace>
  <inkml:trace contextRef="#ctx0" brushRef="#br0" timeOffset="210446.63">3315 12635 325 0,'-26'11'422'0,"-1"4"69"0,1-1 60 16,0 1-13-16,0 0-116 0,1-5-77 15,-2 6-48-15,8-6-37 0,-1-3-26 16,1 4 8-16,12-6 12 0,-6-3-14 16,13-2-9-16,6 0-16 0,1-7-25 0,12-4-25 15,14-10-30-15,-1-5-30 0,21-11-36 16,5-6-15-16,14-13-8 0,13-9-10 16,12-5-5-16,8-7-3 0,5-4 2 15,8 5-8-15,5-8-9 0,-5 3-3 16,5 0-5-16,-19 3-3 0,-6 14 3 0,-13 1-21 15,-14 8-11-15,-12 8-8 16,-7 5-4-16,-13 10-2 0,-13 3-22 0,-6 7-36 16,-7 3-72-16,-7 1-98 0,-12 4-106 15,-1 6-118-15,-5-4-35 0,-8 9 70 16,-6-4 42-16,6 3 69 0,1 1 88 16,-7-1 107-16,6 0 85 0,1 1 85 15,-7 3 56-15,12-4 63 0,-5 4 56 16,-1 0 45-16,8 0 36 0,-2 0 18 15,8-3 14-15,-1 3-19 0,1-4 26 16,6 4-25-16,0-4-14 0,13 4-5 0,0-4 42 16,13 1 63-16,6-1 31 0,2 0 37 15,4 1 2-15,7-1-31 0,2 4-98 16,4 4-100-16,-5 3-64 0,-1 4-151 0,-5 7 0 16,-15 4 0-16,1 4 0 0,-12 11 0 15,-8 3 0-15,-12 11 0 0,-14 4 0 16,0 7-340-16,-12 5-401 0,-7 2-414 0,0 1-219 15,7 3 86-15,-7-7 155 16,6-4 142-16,7-11 302 0,6-10 323 0</inkml:trace>
  <inkml:trace contextRef="#ctx0" brushRef="#br0" timeOffset="212646.82">29177 13562 144 0,'0'-15'470'0,"0"-4"162"16,-7 2 151-16,7-5 142 0,-6 7 38 15,6-4 178-15,0 5-86 0,-6 7-158 16,6 0-166-16,0 7-281 0,6 7-450 16,0 11 0-16,1 7 0 0,6 16 0 15,6 3 0-15,1 10 0 0,6 5 0 0,0 7 0 16,13 8 0-16,0 2 0 0,1 2 0 15,5 2 0-15,-6-3 0 0,7-4 0 16,-7-3 0-16,-7-4 0 0,1-4 0 0,-1-3 0 16,-6-7 0-16,1-5 0 0,-8-7 0 15,-6-3 0-15,0-11 0 0,-6-8 0 16,-7-7-781-16,0-8-376 0,-7-6-226 0,0-16 56 16,-12-3 221-16,0-15 136 15,-14-6 226-15,1-9 264 0</inkml:trace>
  <inkml:trace contextRef="#ctx0" brushRef="#br0" timeOffset="212977.84">29053 13525 8 0,'0'-22'499'15,"-6"0"169"-15,6 5 128 0,0 5 78 16,-7 1 43-16,7 4-147 0,7 7-114 15,-7 3-138-15,-7 4-104 0,7 8-58 16,-6 0-31-16,6 0-54 0,-6 4-61 0,-2-5-64 16,2 0-54-16,6-3-40 0,-6-7-16 15,6-1-8-15,0-3-4 0,0-7 1 16,0-7-5-16,12-5 0 0,-4-6-10 16,4-9-10-16,1 1 25 0,7-3 35 15,0 3 28-15,-1 3 20 0,7 9 3 16,0 6-47-16,6 5-64 0,1 10 0 15,6 6 0-15,1 5 0 0,-2 9 0 0,1-3 0 16,0 2 0-16,-7 2-246 0,-5-2-609 16,-1-5-383-16,0-3-204 0,-6-4 161 15,-7-2 144-15,7-5 186 0,-8-12 322 16,14-2 295-16</inkml:trace>
  <inkml:trace contextRef="#ctx0" brushRef="#br0" timeOffset="-59799.83">14035 15555 4 0,'-20'3'284'0,"0"1"54"16,1 0 49-16,-7-1 65 0,0 1-19 0,0 0-33 15,-7-1 31-15,7 1 59 0,-7-1 71 16,7 1 177-16,7 4 157 0,-7-5 12 15,6 1-59-15,8 3-106 0,-1-4-461 16,6-3-281-16,0 5 0 0,7-5 0 0,0 3 0 16,7-3 0-16,6 0 0 0,13 0 0 15,0 0 0-15,13-3 0 0,7-2 0 16,6 2 0-16,7-4 0 0,-1 3 0 0,7-3 0 16,0-1 0-16,7 1 0 0,-7-4 0 15,-7 4 0-15,7 0 0 0,-12-5 0 0,-1 6 0 16,-13-5 0-16,0 3 0 0,-13 1 0 15,-6 0 0-15,-7-1 0 0,-7 1 0 16,1 0 0-16,0-1 0 0,-7 0 0 0,-7 1 0 16,7 4 0-16,-7-1 0 0,1 0 0 15,-1 1 0-15,-5-1 0 0,4 0 0 16,-4-3 0-16,-2 4 0 0,2-1 0 0,-1 0 0 16,-1 1 0-16,2-5 0 0,6 5 0 15,-8-1 0-15,8 1 0 0,6 3 0 0,-7 0 0 16,7 0 0-16,0 0 0 0,0 3 0 15,7-3 0-15,-1 7 0 0,8-3 0 16,-2 3 0-16,8 4 0 0,-1-4 0 0,1 4 0 16,6 0 0-16,-7 4 0 0,7 0 0 15,-6 0 0-15,-1-1 0 0,1 5 0 16,-14-4 0-16,1-1 0 0,0 4 0 0,-14-3 0 16,7-1 0-16,-13 2 0 0,0-2 0 15,-7-1 0-15,0-1 0 0,2 3 0 0,-2 0 0 16,-7-4 0-16,-5 0-400 0,-1-4-1059 15,1-4-172-15,-1 1 116 0,1-8 214 16,-1 1 277-16,13-4 480 0,2-1 255 16</inkml:trace>
  <inkml:trace contextRef="#ctx0" brushRef="#br0" timeOffset="-9834.28">14236 16613 159 0,'-12'4'276'0,"-2"3"49"0,1 0 25 15,-6 1 40-15,0 0 20 0,-8 3-1 0,1-1 6 16,-6 2 11-16,-7 2 19 0,6 1 11 15,-13-1 99-15,7 0 59 0,1 3 63 16,5 0 26-16,1-2-5 0,5-4-53 0,1 0-407 16,6-1-238-16,1-2 0 0,12-1 0 15,-5-3 0-15,5 0 0 0,1-1 0 0,6 1 0 16,6-4 0-16,1-4 0 0,5 1 0 16,8-5 0-16,6-2 0 0,13-5 0 0,7-3 0 15,6-9 0-15,13 1 0 0,7-2 0 16,-1-1 0-16,14-4 0 0,0-4 0 15,-1 4 0-15,1-4 0 0,0 3 0 0,0 2 0 16,-14 3 0-16,0 0 0 0,-12 3 0 16,-13 1 0-16,-1 3 0 0,-12 0 0 0,-7 3 0 15,-6 4 0-15,-7 1 0 0,-7-1 0 16,-6 5 0-16,6 2 0 0,-12 1 0 0,0-1 0 16,6 5 0-16,-13-1 0 0,6 4 0 15,-6-4 0-15,0 4 0 0,0 0 0 16,0 0 0-16,0 0 0 0,-6 0 0 0,5 0 0 15,-5-3 0-15,6 3 0 0,-6-5 0 16,-1 3 0-16,6-3 0 0,-5 2 0 0,-1-5 0 16,1 5 0-16,6-1 0 0,0 4 0 15,0-4 0-15,0 4 0 0,-1 0 0 0,8 0 0 16,6-3 0-16,-6 3 0 0,6 3 0 16,6-3 0-16,0 0 0 0,8 4 0 0,-1 0 0 15,7-1 0-15,-1 5 0 0,0 0 0 16,1 2 0-16,6 5 0 0,1-1 0 15,-8 5 0-15,7-1 0 0,-6 4 0 0,-8 5 0 16,1-7 0-16,0 7 0 0,-13-2 0 16,0 1 0-16,-6-1 0 0,-7 2 0 15,0-2 0-15,-7 4 0 0,-6-3 0 0,1 2 0 16,5-2 0-16,-6 4 0 0,6-8 0 0,1 0 0 16,-1-4-461-16,0-6-957 0,1 2-191 15,-1-8 144-15,8 3 231 0,-8-1 226 16,1-8 400-16,5 2 286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2-27T10:26:18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16594 4777 64 0,'0'-4'117'0,"0"1"-17"0,0-1-29 15,0-1-27-15,0 5-7 0,0-2 17 16,0-2 25-16,0 4 17 0,-6 0 9 15,6-4 2-15,-7 4-9 0,7 0-41 16,-7 0-55-16,7 0-62 0,-6 0-72 16,6 0-51-16,-6 4-25 0,6-4 0 15,-6 0 17-15</inkml:trace>
  <inkml:trace contextRef="#ctx0" brushRef="#br0" timeOffset="3361.92">10113 12254 19 0,'-6'-18'307'0,"0"-2"65"0,6 3 68 0,-6-1 77 15,-1 3-40-15,0 4-53 0,1 0-59 16,6 4-48-16,0 3-59 0,-7 0-70 15,7 4-62-15,0 8-36 0,0 2-13 16,0 5 17-16,7 4 52 0,-7 7 28 16,6 0 13-16,-6-1-12 0,0 4-20 15,0 0-23-15,7-4-55 0,-7 2-34 16,0-5-18-16,7-1-9 0,-7-2-7 0,0-5-2 16,0 1-1-16,0-4 2 0,0-3 1 15,0-5-1-15,6-3 1 0,-6-3-6 16,6-5-27-16,-6-3-30 0,0-7-35 15,0-4-19-15,0 0-15 0,-6-4 1 16,0-4 20-16,-8 1 26 0,1 4 29 0,7 3 17 16,-14 0 12-16,8 4 9 0,-2 3 3 15,8 1 11-15,-7 2 30 0,6 1 21 16,0 4 14-16,7 3 10 0,-6 1 10 16,6-1 24-16,6 4 6 0,1-3 18 15,0 3 48-15,6 0 81 0,7-5 107 16,-2 5 46-16,15-3 36 0,7-4 31 0,-1 3-19 15,6-3-95-15,1-4-373 0,13 4 0 16,-8-4 0-16,8 3 0 0,6-3 0 16,1-1 0-16,-1 2 0 0,6 3 0 0,0-3 0 15,8-3 0-15,6 6 0 0,-1 0 0 16,1 0 0-16,0-1 0 0,6 1 0 16,0 0 0-16,0 0 0 0,0-1 0 0,13 5 0 15,-6-4 0-15,7 2 0 0,-8-2 0 16,7 4 0-16,1-1 0 0,5-3 0 0,1 3 0 15,-7-3 0-15,7 2 0 0,-7 3 0 16,7-3 0-16,-7 2 0 0,1 0 0 16,-2-5 0-16,-5 4 0 0,6 4 0 0,-13-4 0 15,7-2 0-15,-14 6 0 0,8-9 0 16,-7 6 0-16,-7 0 0 0,0-5 0 16,-7 5 0-16,1-1 0 0,-7-3 0 0,-6 3 0 15,0-3 0-15,-8 3 0 0,-5 0 0 16,-7 1 0-16,0-1 0 0,-7 4 0 0,-5 0 0 15,-1 0 0-15,-6 4 0 0,-1-4 0 16,-6 3 0-16,6 1 0 0,-5 0 0 16,-2-4 0-16,2 4 0 0,5-1 0 0,-5 1 0 15,4 3 0-15,9-3 0 0,-1 3 0 16,0 0 0-16,0 0 0 0,0 1 0 16,1-1 0-16,-2 5 0 0,1-6 0 15,-6 1 0-15,-1 1 0 0,-6 3 0 0,0-3 0 16,1-1 0-16,-2-4 0 0,-5 9 0 15,0-5 0-15,-1 0 0 0,1-3 0 16,-7 7 0-16,6-4 0 0,-6 4 0 0,0-4 0 16,0 5 0-16,0-4 0 0,0 2 0 15,0 1 0-15,0 0 0 0,-6 0 0 0,6 0 0 16,0-4 0-16,0 5 0 0,0-2 0 16,0-3 0-16,-7 4 0 0,7-4 0 15,0 5 0-15,-6-1 0 0,-1 3 0 0,0-2 0 16,7-1 0-16,-6 7-554 0,0-4-705 15,6 5-222-15,6-1 82 0,-6-3 255 16,13 0 152-16,0-1 242 0,6-3 322 16</inkml:trace>
  <inkml:trace contextRef="#ctx0" brushRef="#br0" timeOffset="11797.45">13143 3707 205 0,'0'-7'463'15,"0"-1"100"-15,-7 5 73 0,7-1 55 16,-7 1-132-16,7-2-148 0,0 5-108 16,0 5-63-16,0 2-25 0,0 4-50 15,0 6-25-15,0 3-20 0,0 2-8 0,7-1-10 16,-7 9-17-16,7-5-2 0,-1 1-10 15,-6 0-1-15,6 3-20 0,1-7-17 16,-7 4-12-16,7-5-13 0,-7 1-18 16,0-3-11-16,0-4 4 0,0-1 2 0,0-3 2 15,0-4-6-15,0-2 8 0,0-5-30 16,-7 0-57-16,0-5-72 0,1-5-65 16,0-1-77-16,-8 0-82 0,1-4 34 15,7 0 5-15,-7-4 17 0,0 1 23 16,-1 1 45-16,8-6 57 0,-7 2 64 15,7-1 52-15,-8-1 62 0,14 5 48 16,-6 0 50-16,0 3 51 0,6 1 49 16,0-1 35-16,0 4 24 0,0 4 28 15,0 0 1-15,0 3-17 0,6-4-29 0,0 5-17 16,1 3-15-16,6-5 34 0,6 2 5 16,1 0 7-16,6 0 26 0,7-5 16 15,-1 3 18-15,7-2 10 0,1-4 11 16,5 4 4-16,8-4-11 0,-8 0-35 0,13 0-46 15,-5-4-61-15,6 1-58 16,6-1-41-16,0 0-31 0,6 1-11 16,7 0 39-16,0-2 28 0,1 2 16 0,-2 0 5 15,2-1 4-15,-8 4-5 0,8-4-39 16,-2 4-22-16,8 0-6 0,0 1 13 16,0 2-9-16,-7-4-36 0,7 5 0 15,-8 0 0-15,-4 0 0 0,4-1 0 0,2 0 0 16,-8 2 0-16,8-2 0 0,-8 2 0 15,8 1 0-15,-2 1 0 0,-5-3 0 0,6 4 0 16,-6-1 0-16,0 1 0 0,-1-1 0 16,1-3 0-16,0 3 0 0,-7-3 0 15,6 2 0-15,-6 2 0 0,0-4 0 0,-6 3 0 16,0-2 0-16,-1 1 0 0,1 2 0 16,-6-4 0-16,4 2 0 0,-11 2 0 0,7-1 0 15,-2 0 0-15,-5 1 0 0,-1-1 0 16,1 0 0-16,0 1 0 0,-8-1 0 0,9 4 0 15,-9 0 0-15,-5 0 0 0,7 0 0 16,-8 0 0-16,1 0 0 0,5 0 0 16,-5 0 0-16,-1 0 0 0,1 0 0 0,-1 0 0 15,1 4 0-15,0-4 0 0,-7 0 0 16,0 0 0-16,0 0 0 0,-7 3 0 0,1-3 0 16,0 4 0-16,-8-4 0 0,8 4 0 15,-7-1 0-15,7 1 0 0,-8 0 0 0,2-1 0 16,5 2 0-16,-5-3 0 0,-2 3 0 15,-6 3 0-15,8-5 0 0,-1 4 0 16,-7-3 0-16,8 2 0 0,-8 3 0 0,0 1 0 16,1-2 0-16,0 2 0 0,-1 6 0 15,0-6 0-15,1 0 0 0,-7 6 0 0,7-5 0 16,-1-1 0-16,1 5 0 0,-1 0 0 16,0-4 0-16,1 4 0 0,0-1 0 15,-1-3 0-15,-6 4 0 0,6-4 0 16,1-4 0-16,-7 4 0 0,0 1 0 0,0-6 0 15,7 5 0-15,-7-3 0 0,0 0 0 0,0-1 0 16,6 0 0-16,-6 0 0 0,0 4 0 16,7-4 0-16,-7 5 0 0,-7-2-95 15,7 2-465-15,-13 2-341 0,6-3-338 16,1-1-147-16,0-1 259 0,-1-6 96 16,14-3 167-16,5 0 260 0,8 5 283 15</inkml:trace>
  <inkml:trace contextRef="#ctx0" brushRef="#br0" timeOffset="16260.77">13214 4949 70 0,'-6'7'289'0,"-1"1"60"0,0-1 45 16,1 0 41-16,-1 1-46 0,1-5-23 15,0 5-17-15,6-4 8 0,-7-1 21 16,14-3 3-16,-7 3 32 0,12-3 63 16,1-3 6-16,7 0-17 0,6-6 3 0,7 3-11 15,-1-9-27-15,7 0-45 0,-7-3-51 16,8 0-55-16,-1-4-77 0,6 0-159 15,-5 0-43-15,-1 0 0 0,0 3 0 16,-7 1 0-16,1 4 0 0,-7-1 0 0,-6 4 0 16,-8 4 0-16,2-1 0 0,-8 2 0 15,1 1 0-15,-7 2 0 0,-7 3 0 0,1 3 0 16,-1-3 0-16,-6 7 0 0,-7-3 0 16,1 7 0-16,-7-3 0 0,0 6 0 15,0 1 0-15,-1 0 0 0,-5 3 0 0,6 0 0 16,0 0 0-16,-6 1 0 0,6-4 0 15,6 3 0-15,-6-4 0 0,7 1 0 16,-1-4 0-16,0 0 0 0,7-4 0 0,7 1 0 16,-1-5 0-16,0 1 0 0,7 0 0 15,0-4 0-15,7-4 0 0,6 0 0 16,0-3 0-16,7 0 0 0,6-4 0 0,-7 0 0 16,13-3 0-16,-5-1 0 0,5-4 0 15,1 4 0-15,-7 1 0 0,0-1 0 16,0 4 0-16,-6 4 0 0,-7-1 0 0,-1 1 0 15,-4 3 0-15,-8 1 0 0,0-1-823 16,-8 1-405-16,-4 3-207 0,6-5 103 16,-8 5 211-16,1-3 148 0,1-4 253 15,-2 3 317-15</inkml:trace>
  <inkml:trace contextRef="#ctx0" brushRef="#br0" timeOffset="18965.85">14549 5070 197 0,'-13'-7'365'0,"1"3"87"0,-8 0 114 16,0-3 83-16,1 3-6 0,-1 4 13 15,-6-3 123-15,7-2 200 0,-1 5-34 16,0 0-100-16,7 0-126 0,-7 0-323 0,8 0-396 15,6 0 0-15,-2 0 0 0,2 5 0 16,6-2 0-16,0 1 0 0,6 0 0 16,8 3 0-16,5 0 0 0,7-3 0 0,6 4 0 15,8-5 0-15,5 4 0 0,14-3 0 16,0 0 0-16,6-1 0 0,0 1 0 0,6 0 0 16,1-4 0-16,0 3 0 0,-1 1 0 15,1-4 0-15,0 0 0 0,-1 0 0 16,1 0 0-16,-7-4 0 0,-6 4 0 0,0-3 0 15,-8-1 0-15,-5 0 0 0,-13 1 0 16,-1-1 0-16,-5 0 0 0,-9 4 0 16,-4-3 0-16,-1-1 0 0,0 1 0 0,-6 3 0 15,-1 0 0-15,-6 0 0 0,6-5 0 16,-6 5 0-16,-6 0 0 0,6 5 0 16,-6-5 0-16,-8 3-268 0,1-3-1050 0,-7 0-230 15,8 0 63-15,-8 0 264 0,7-3 151 16,1 3 329-16,-2-8 347 0</inkml:trace>
  <inkml:trace contextRef="#ctx0" brushRef="#br0" timeOffset="24426.98">23380 4685 4 0,'7'-14'754'0,"-7"3"334"16,0-4 177-16,-13 0 214 0,7 4 288 0,-1 3-344 15,-6 1-1012-15,7 7-411 0,-1 0 0 16,7 12 0-16,0 6 0 0,0 8 0 16,7 11 0-16,5 6 0 0,2 9 0 0,5 13 0 15,7 6 0-15,0 5 0 0,0 5 0 16,7-1 0-16,-7-3 0 0,0 4 0 0,0-4 0 15,0-4 0-15,-7-4 0 0,8-2 0 16,-15-5 0-16,2-11 0 0,-2-3 0 16,-5-12 0-16,0-3 0 0,-7-11 0 15,-14-11-484-15,8-11-1098 0,-7-15-138 16,-6-6 296-16,-1-16 228 0,1-15 245 0,5-10 419 16,-5-14 250-16</inkml:trace>
  <inkml:trace contextRef="#ctx0" brushRef="#br0" timeOffset="24745.43">23491 4945 217 0,'-19'-51'918'0,"0"4"250"0,-8 10 134 16,8 4 321-16,-1 7 154 0,7 4-619 16,0 7-1130-16,0 1-28 0,7 3 0 15,6 7 0-15,0 4 0 0,0 4 0 0,6 7 0 16,0 0 0-16,8 4 0 0,-2 3 0 16,2-1 0-16,5 3 0 0,1-6 0 0,0 1 0 15,-1-4 0-15,7-4 0 0,0-7 0 16,0-4 0-16,-7-7 0 0,7-4 0 15,-6-6 0-15,-1-5 0 0,-5-3 0 0,5-1 0 16,-6-2 0-16,-7-1 0 0,8 7 0 16,-8 1 0-16,7 6 0 0,-7 1 0 0,2 7 0 15,4 0 0-15,-5 7 0 16,6 4 0-16,0 4 0 0,7 3 0 0,-8 4 0 16,8 0 0-16,-7 4 0 0,7 0 0 0,-8 2 0 15,2-1 0-15,-2-2 0 0,2 1 0 16,-8 0 0-16,-6-5 0 0,-6 1-95 15,-1-7-1378-15,-6-4-179 0,0-7 87 16,0-4 269-16,0-8 212 0,6-6 462 16,7-9 292-16</inkml:trace>
  <inkml:trace contextRef="#ctx0" brushRef="#br0" timeOffset="24893.59">23882 4168 111 0,'-13'-47'753'0,"0"4"332"0,0 6 204 0,0 3 270 15,0 9 265-15,6 0-474 0,1 10-1130 16,0 1-220-16,6 6 0 0,0 1 0 0,6 10 0 15,-6 1 0-15,13 10 0 0,-6 5 0 16,-1 2 0-16,7 1 0 0,-7 3-704 16,8 6-883-16,-8-5-137 0,7-1 331 15,0-7 192-15,7-3 319 0,-1-9 413 16</inkml:trace>
  <inkml:trace contextRef="#ctx0" brushRef="#br0" timeOffset="25678.64">24501 3759 2 0,'6'-33'730'15,"-12"-4"349"-15,-7 0 183 0,0 1 206 16,-7 7 307-16,7-1-338 0,0 12-999 16,7-1-438-16,-1 8 0 0,1 4 0 0,6 14 0 15,0 11 0-15,6 15 0 0,7 11 0 16,0 12 0-16,6 10 0 0,8 6 0 0,-1 9 0 15,0 4 0-15,6 3 0 0,1-1 0 16,6 2 0-16,-7-6 0 0,8 2 0 16,-1-12 0-16,6-3 0 0,-12-8 0 0,6-10 0 15,-6-13-454-15,-1-9-957 0,1-12-197 16,-1-10 157-16,1-16 237 0,6-10 224 16,-7-12 351-16,7-14 299 0</inkml:trace>
  <inkml:trace contextRef="#ctx0" brushRef="#br0" timeOffset="25977.67">25367 3894 478 0,'0'-84'665'16,"0"11"147"-16,-13 10 167 0,-6 12 190 16,-1 10 104-16,-6 12-169 0,-1 8-148 0,1 12-201 15,1 9-755-15,-1 9 0 0,0 9 0 16,6 3 0-16,7 4 0 0,-1 6 0 16,8 2 0-16,6 3 0 0,6-3 0 0,8 4 0 15,5-5 0-15,1-2 0 0,12-4 0 16,-5-4 0-16,5 0 0 0,1-7 0 0,-1 0 0 15,1-5 0-15,-1-3 0 0,-6 1 0 16,1-1 0-16,-8 0 0 0,0-3 0 16,-5 3 0-16,-8 0 0 0,1 4 0 0,-7 0 0 15,-7 3 0-15,1 6 0 0,-8 2 0 16,2 3 0-16,-2 4 0 0,2 0 0 16,-8 1 0-16,7-1 0 0,0-2 0 0,0 1 0 15,7-2 0-15,-1-3 0 0,0-9 0 16,7-1-1070-16,0-4-529 0,7-6-82 15,0-10 360-15,12-8 191 0,7-10 338 16,0-9 371-16</inkml:trace>
  <inkml:trace contextRef="#ctx0" brushRef="#br0" timeOffset="26181.69">25601 4041 34 0,'20'-37'617'0,"-7"4"279"0,0 7 238 16,-6 9 162-16,5-2 427 0,-5 8-327 0,-7 4-357 16,7 3-983-16,-1 11-56 0,0 4 0 15,8 7 0-15,-8 7 0 0,7 1 0 16,0 7 0-16,-6 1 0 0,5 3 0 0,8-1 0 15,-7 1 0-15,7 3 0 0,0-3 0 16,-1-5 0-16,7-6 0 0,-6-1 0 16,6-2 0-16,-7-9 0 0,1-3 0 0,0-3 0 15,-2-5 0-15,-4-6-635 0,-1-5-826 16,-7-6-113-16,0-8 211 0,-6 0 209 16,-6-1 190-16,-7 2 336 0,0-1 294 15</inkml:trace>
  <inkml:trace contextRef="#ctx0" brushRef="#br0" timeOffset="26344.78">25822 4205 12 0,'-25'11'567'0,"-7"1"215"16,5-2 180-16,8-2 193 0,-1-5 337 16,13 1-161-16,-5 0-276 0,12-4-239 0,0 0-797 15,6-8-19-15,7 1 0 0,7-3 0 16,6-2 0-16,-6-6 0 0,12-5 0 16,-7 3 0-16,2 0 0 0,-1-5 0 0,-6 3 0 15,-1 0-365-15,0-4-1055 0,1-3-205 16,-13-1 159-16,5-2 234 0,2-1 205 15,5-3 391-15,1 6 299 0</inkml:trace>
  <inkml:trace contextRef="#ctx0" brushRef="#br0" timeOffset="26660.8">26213 3846 111 0,'-6'11'686'0,"0"0"246"16,0 0 203-16,-2-6 202 0,8-2 368 0,-6 1-401 15,12-4-341-15,2-4-945 0,-2 1-18 16,6-5 0-16,8 0 0 0,-1-3 0 0,7-4 0 15,1 5 0-15,-1-5 0 0,0-4 0 16,7 5 0-16,-15 0 0 0,9-5 0 16,-7 2 0-16,-14 0 0 0,0 0-948 0,-6 2-579 15,0 0-114-15,-12 1 338 0,-1 3 162 16,-1 4 255-16,-6-1 396 0</inkml:trace>
  <inkml:trace contextRef="#ctx0" brushRef="#br0" timeOffset="26826.82">26351 3638 13 0,'-20'7'453'0,"0"-4"235"0,1 5 211 0,5-1 220 16,2 0 281-16,6 0 31 0,-8 5-267 15,8-5-239-15,6 4-826 0,0 3-99 16,0 2 0-16,6 1 0 0,8 2 0 0,-8 3 0 16,6 0 0-16,8 3 0 0,-7 1 0 15,7 0 0-15,-8 0 0 0,8-4 0 0,-7 0 0 16,1-4 0-16,-2-8-261 0,2 2-1122 16,-2-12-217-16,2-8 100 0,-1-3 266 15,6-10 201-15,7-1 339 0,0-11 325 16</inkml:trace>
  <inkml:trace contextRef="#ctx0" brushRef="#br0" timeOffset="26998.83">26623 3630 489 0,'-6'-26'841'16,"0"9"237"-16,6-3 189 0,-7 6 364 0,7 3-129 15,0 1-393-15,0 5-835 0,7 5-274 16,-1 5 0-16,0 5 0 0,2 1 0 16,4 7 0-16,2 1 0 0,-1 4 0 15,-1-2 0-15,2 5 0 0,-8-1 0 0,7-3 0 16,-6 5 0-16,6-10 0 0,-13 2 0 15,6-5-563-15,-6-3-947 0,0-3-143 16,7-4 259-16,-7-4 232 0,0-4 214 16,0-4 357-16,0-3 277 0</inkml:trace>
  <inkml:trace contextRef="#ctx0" brushRef="#br0" timeOffset="27375.86">26956 2436 128 0,'-19'-22'723'0,"-1"-4"276"0,0 4 216 15,7 0 225-15,1 1 318 0,5 2-488 16,0 4-612-16,7 4-658 0,7 8 0 0,6 3 0 16,6 11 0-16,1 7 0 0,12 11 0 0,1 12 0 15,6 13 0-15,1 13 0 0,5 17 0 16,1 14 0-16,-14 13 0 0,1 2 0 15,-14 7 0-15,-6 10 0 0,-19 1-1255 0,-14 1-320 16,-6-7-36-16,-7-16 328 0,-5-6 168 16,-9-4 340-16,9-11 364 0</inkml:trace>
  <inkml:trace contextRef="#ctx0" brushRef="#br0" timeOffset="28510.66">28180 2682 157 0,'-32'25'666'15,"-7"-6"183"-15,-7 3 145 0,1-4 165 16,5-4 354-16,8-3-354 0,-1 0-261 0,14-7-206 16,6 0-588-16,6-4-104 0,7-4 0 15,7-3 0-15,12-4 0 0,8-8 0 16,11 1 0-16,15-7 0 0,6-1 0 0,6-4 0 16,6-2 0-16,8-2 0 0,4-1 0 15,2-2 0-15,7 0 0 0,-14 0 0 0,0 0 0 16,-13 4 0-16,-13 4 0 0,-7 8 0 0,-18-2 0 15,-8 9 0-15,-6-1 0 0,-6 4 0 16,0 0 0-16,-7 4 0 0,0 2 0 0,0 2 0 16,0-1 0-16,6 4 0 0,0 0 0 15,8 4 0-15,-2-1 0 0,8 5 0 16,-1-1 0-16,8 4 0 0,-1 0 0 0,0 4 0 16,0 4 0-16,0-4 0 0,0 2 0 0,-7 5 0 15,-6 0 0-15,1 4 0 0,-14 0 0 16,-7 3 0-16,-6 0 0 0,-6 4 0 0,-1 4 0 15,-13 3 0-15,-5 0-671 0,5 8-726 16,-7-1-189-16,1-6 200 0,1 3 203 16,5-7 212-16,7-9 363 0,6-5 285 15</inkml:trace>
  <inkml:trace contextRef="#ctx0" brushRef="#br0" timeOffset="29410.87">30382 1883 58 0,'25'-19'610'0,"-5"-6"206"0,-7 3 194 15,-6-4 223-15,0 8 401 0,-7-4-288 16,-7 7-265-16,0 4-678 0,-6 5-403 0,1 6 0 16,-2 2 0-16,-5 10 0 0,-1 6 0 0,-6 8 0 15,6 3 0-15,1 0 0 0,6 5 0 16,0 2 0-16,1 0 0 0,4 0 0 15,2 1 0-15,6-7 0 0,6-1 0 0,8-7 0 16,-2-7 0-16,2-4 0 0,11-8 0 0,-5-6 0 16,6-8 0-16,1-4 0 0,-9-7 0 15,9-3 0-15,-7 3 0 0,-8-1 0 0,8 2 0 16,-7 6 0-16,0 0 0 0,0 8 0 16,7 3 0-16,-8 4 0 0,8 4 0 0,-1 7 0 15,1 0 0-15,6 7 0 0,1 0 0 0,-1 0 0 16,6 5 0-16,1-4 0 0,-1-5 0 15,1 1 0-15,-7-5 0 0,6-5 0 16,-5-2 0-16,-2-6 0 0,1-2 0 0,-6-9 0 16,0-1 0-16,-7-7 0 0,-1-3-749 0,2-5-610 15,-2-6-144-15,2-5 176 0,-1-2 213 16,0-6 167-16,0-5 248 0,-1 0 327 16</inkml:trace>
  <inkml:trace contextRef="#ctx0" brushRef="#br0" timeOffset="29704.36">30734 1296 280 0,'-13'-14'704'0,"6"-8"232"16,-6 7 210-16,7 1 266 0,-2 3 198 16,2 4-361-16,6-1-395 0,-6 4-854 0,12 4 0 15,0 4 0-15,2 4 0 0,-2 6 0 0,7 8 0 16,-6 3 0-16,6 9 0 0,-7-5 0 16,0 0 0-16,1 4-720 0,0-4-756 0,-1 1-156 15,-6-5 240-15,0 1 176 0,6-8 252 16,1-3 453-16,13-5 239 0</inkml:trace>
  <inkml:trace contextRef="#ctx0" brushRef="#br0" timeOffset="30812.65">24299 5645 52 0,'0'-22'338'0,"0"4"81"0,0-1 38 16,0 1 33-16,-6 3-74 0,6 4-128 16,-7 4-82-16,7 0-76 0,-7 3-44 15,7 1-36-15,0 6-54 0,0 1-48 16,0 3-65-16,-6 8-118 0,6-1-141 16,0 6-75-16,-7-3-18 0,7 2 10 15,7 3 44-15,-7-8 108 0</inkml:trace>
  <inkml:trace contextRef="#ctx0" brushRef="#br0" timeOffset="37342.36">9723 5279 271 0,'13'-19'544'0,"1"-3"128"0,-8 4 138 0,0 4 182 16,1-1 104-16,-7 8 77 0,0-1-94 16,0 5-113-16,0 3-378 0,0 11-588 15,0 3 0-15,0 5 0 0,0 10 0 16,0 4 0-16,6 4 0 0,-6 6 0 0,0 5 0 15,7 6 0-15,-7 9 0 0,0 3 0 16,0 4 0-16,0 4 0 0,0-2 0 16,0 1 0-16,-7 1 0 0,7-8 0 15,-6 0 0-15,-1-11 0 0,1-1 0 0,0-9 0 16,-8-2 0-16,8-9 0 0,-1-6 0 16,0-5 0-16,1-9 0 0,0-6-274 0,-7-12-1051 15,6-10-199-15,-6-13 51 0,7-1 264 16,-8-9 150-16,1-7 299 0,7-5 353 15</inkml:trace>
  <inkml:trace contextRef="#ctx0" brushRef="#br0" timeOffset="37694.39">9704 5417 247 0,'6'-25'649'0,"0"0"162"15,-6 3 154-15,0 4 160 0,0 2 286 0,0 6-231 16,0 2-198-16,0 5-167 0,-6 3-809 15,0 3-6-15,-1 5 0 0,-6 7 0 16,6 7 0-16,-5 3 0 0,-2 1 0 16,-5 2 0-16,6 3 0 0,0-2 0 0,-1 0 0 15,2-3 0-15,5-8 0 0,-6 0 0 16,13-2 0-16,-6-10 0 0,6-2 0 16,0-4 0-16,0-10 0 0,13-10 0 0,-7-9 0 15,7 0 0-15,7-11 0 0,0-1 0 16,-8-3 0-16,15 1 0 0,-8 2 0 15,1 1 0-15,-1 6 0 0,8 2 0 0,-8 6 0 16,7 8 0-16,0 3 0 0,-6 5 0 16,5 5 0-16,-5 10 0 0,6 1 0 0,0 5 0 15,-7 4 0-15,7 4 0 0,1-1 0 16,-1 0 0-16,0 1 0 0,-7-1 0 16,1 0-1103-16,6-7-389 0,-7-4-133 15,1 1 319-15,0-12 127 0,-8 0 342 16,8-6 392-16</inkml:trace>
  <inkml:trace contextRef="#ctx0" brushRef="#br0" timeOffset="41381.22">11267 5198 184 0,'-20'4'397'0,"1"0"83"16,-1-1 78-16,0-3 60 0,1 4-126 15,6 0-84-15,-6-1-45 0,5 0-43 0,2 2-28 16,5-2-6-16,-6 1-51 15,13-1-43-15,0 1-50 0,6 0-41 0,1-1-22 16,12 1 7-16,7 0 6 0,13-4-1 16,1 0-2-16,5-4-4 0,8 4-29 15,5-7-47-15,7 3-11 0,7 0 6 0,-1-3 2 16,14-4 1-16,0 4 19 0,-8-4 21 16,2 0-30-16,-8 0-36 15,-6 4-27-15,-12-5-14 0,-1 5-5 0,-7-4-4 16,-12 4 20-16,-7 3 42 0,-6 0 60 15,-8 1 50-15,-5 0 34 0,-7-2 18 16,-7 5 10-16,-11 0-15 0,-2 0-31 0,-7 0-28 16,-5 5-13-16,-7-2-9 15,-7 4 4-15,-13 4-3 0,2 0-16 0,-16 0-26 16,-4 4-38-16,-2 0-7 0,8 3 11 16,-2 0 25-16,16-3 25 0,-2-1 32 15,7 1 33-15,5-4 4 0,9 4-19 16,5-7-28-16,1 2-18 0,12-2-29 15,7-5-8-15,7 5-5 0,0-5-11 0,18-3-5 16,1 4-2-16,13-8-3 0,6 4-18 16,15-7-19-16,5 0 3 0,6-4 5 15,8-1 14-15,5-2 26 0,0-1 22 16,2 4 12-16,-2-4-1 0,-6 4-14 16,-13 1-14-16,-13 2-17 0,-6 1-11 0,-7 3 7 15,-14 4 3-15,-5 0 17 0,-14 4-21 16,-5 3-54-16,-2 1-123 0,-11 2-196 15,-1 1-301-15,0 0-343 0,-7 1-56 16,1-5 108-16,-7 0 58 0,-1-7 137 16,1-4 228-16,0 1 264 0</inkml:trace>
  <inkml:trace contextRef="#ctx0" brushRef="#br0" timeOffset="46841.52">11697 3835 369 0,'-20'19'568'0,"1"-5"113"0,-1-3 110 15,0-3 122-15,1-1-58 0,6-7 160 0,6 0-74 16,1 0-83-16,0-7-104 0,12-4-308 15,0-4-446-15,14-4 0 0,5-6 0 16,2-4 0-16,19-8 0 0,-1-3 0 0,7-8 0 16,1-6 0-16,5 2 0 0,7-3 0 15,-6-1 0-15,6 2 0 0,-6 7 0 16,0-2 0-16,-8 5 0 0,1 8 0 0,-13 4 0 16,-6 2 0-16,-7 8 0 0,-20 7-278 15,-12 8-780-15,-14 7-321 0,-13 7-106 16,-5 8 303-16,-15 7 124 0,-4 3 220 15,-9 5 269-15,0 3 267 0</inkml:trace>
  <inkml:trace contextRef="#ctx0" brushRef="#br0" timeOffset="47097.55">11709 3502 433 0,'-19'15'618'0,"-7"-5"130"0,6-2 112 16,0-4 114-16,1-1-15 0,6 1-10 16,7 3-90-16,-7 0-97 0,7 4-103 15,-8 8-289-15,8 4-370 0,-1 2 0 0,-6 7 0 16,7 1 0-16,-1 4 0 0,-6-4 0 15,6 4 0-15,7-1 0 0,-6-3 0 0,6 1 0 16,6-9 0-16,-6 1 0 0,7-1 0 16,6-3 0-16,-6-7 0 0,12 0 0 15,-6-1 0-15,1-3 0 0,5-4 0 16,0-2 0-16,8-2 0 0,-1-6 0 0,6-2 0 16,1-5 0-16,-1 2 0 0,7-6 0 15,0-1 0-15,1 0 0 0,-1 0 0 0,-1 1-1140 16,-5-8-354-16,13 0-101 0,-7-7 335 15,13-1 124-15,6-3 261 0,8-3 410 16</inkml:trace>
  <inkml:trace contextRef="#ctx0" brushRef="#br0" timeOffset="47794.6">30805 2703 545 0,'26'-29'811'0,"-12"7"218"0,5 3 201 0,-6 5 358 16,0 3-163-16,-7 7-307 0,8 1-673 15,-2 3-445-15,1 7 0 0,7 8 0 0,-7 7 0 16,0 3 0-16,7 12 0 0,-7 10 0 16,-1 5 0-16,8 6 0 0,0 9 0 0,6-2 0 15,-7 2 0-15,7 2 0 0,0-3 0 16,1-4 0-16,-1 4 0 0,-1-4 0 0,8-4 0 15,-7-2 0-15,0-5 0 0,-6-8 0 16,-1-5 0-16,-6-5 0 0,-6-8 0 0,-1-6 0 16,-6-9 0-16,0-5 0 0,-6-5-996 15,-7-9-329-15,-7-8-148 0,0-9 232 16,-5-3 190-16,-8-12 164 0,0-3 203 16,1-7 293-16</inkml:trace>
  <inkml:trace contextRef="#ctx0" brushRef="#br0" timeOffset="48079.82">31026 2920 318 0,'-12'-51'680'0,"-1"6"216"16,-1 5 237-16,8 4 252 0,-7 7 165 0,0 6-317 16,0 1-241-16,0 7-988 0,6 4-4 15,-5 4 0-15,-2 7 0 0,1 0 0 0,0 4 0 16,0 7 0-16,1-4 0 0,-2 7 0 0,1 1 0 16,6 3 0-16,-5-2 0 0,12 2 0 15,-7-4 0-15,7 1 0 0,7-8 0 16,-1 1 0-16,0-8 0 0,8-4 0 0,6-3 0 15,-1-7 0-15,0-1 0 0,0-1 0 0,1 3 0 16,0 1 0-16,-1-3 0 0,1 8 0 16,0-4 0-16,-1 7 0 0,1 1 0 0,0 3 0 15,5 3 0-15,1 1 0 0,0-1 0 16,0 2 0-16,1-2 0 0,-1 4 0 0,-1-3 0 16,-5 0 0-16,6-4-644 0,-6 0-947 15,5-8-132-15,-5 1 330 0,6-1 204 0,1-2 274 16,-1-1 429-16</inkml:trace>
  <inkml:trace contextRef="#ctx0" brushRef="#br0" timeOffset="53279.64">7131 5198 224 0,'-13'4'405'15,"-7"3"125"-15,1 1 111 0,-1-5 73 16,1 5 7-16,6-1 41 0,-6 0 233 16,-1 0-55-16,0 1-86 0,7-1-127 0,-7-4-155 15,14 2-466-15,-6-2-106 0,4 1 0 16,8-1 0-16,-6-3 0 0,6 0 0 15,0 0 0-15,6 0 0 0,8 0 0 0,-2 0 0 16,8-3 0-16,7-1 0 0,5-4 0 16,7 5 0-16,6-4 0 0,7-1 0 15,1 1 0-15,6-4 0 0,-1 3 0 0,1 2 0 16,-1-5 0-16,0 3 0 0,1 1 0 16,-7 0 0-16,-6-1 0 0,0 1 0 0,-1 3 0 15,-13 0 0-15,2 2 0 0,-9 2 0 16,-5-5 0-16,-7 5 0 0,0 0 0 15,-7 5 0-15,1-5 0 0,-7 2 0 0,0 2 0 16,-7 0 0-16,-5 3 0 0,-8 1 0 16,-6 3 0-16,0 0 0 0,-1 3 0 15,-12 1 0-15,1-1 0 0,-1 1 0 0,-1 3 0 16,-5-3 0-16,-1 4 0 0,7-5 0 16,-6 1 0-16,5-4 0 0,8 0 0 0,6-4 0 15,7 0 0-15,-1-3 0 16,7 0 0-16,-1-1 0 0,14 1 0 0,-6-4 0 15,12 0 0-15,2 0 0 0,11-4 0 0,-6-3 0 16,13 0 0-16,0-1 0 0,-6-3-455 16,6 0-694-16,-7-3-261 0,1-4-36 15,-1-5 228-15,0 2 113 0,-5-2 304 16,5-3 376-16</inkml:trace>
  <inkml:trace contextRef="#ctx0" brushRef="#br0" timeOffset="54627.3">9815 3304 390 0,'-8'-3'655'0,"2"-2"133"0,-7 3 85 16,0-3 49-16,0 10-97 0,1-3-212 16,-2 11-216-16,1 1-158 0,0 8-104 15,-6 3-59-15,12 7-51 0,-6 2-10 0,7 6-6 16,-8 1-3-16,14-5-1 0,-6 4-2 16,6-6 18-16,0 2-7 0,0-7-5 15,6-4 1-15,8 1 2 0,-8-6 3 0,7-3-11 16,0-6-75-16,0-7-128 0,-7-4-212 15,8-11-204-15,-8-3-244 0,0-8 24 16,-6-9-14-16,0-4 62 0,0-6 148 16,0-4 150-16,0 6 204 0</inkml:trace>
  <inkml:trace contextRef="#ctx0" brushRef="#br0" timeOffset="55341.86">9742 3432 9 0,'-6'-18'436'0,"6"0"139"0,-6 4 107 16,-1 2 91-16,0 5 67 0,7 0-185 0,-6-1-2 15,12 1-114-15,1 0-105 0,0-1-78 16,13 1-30-16,5 0-31 0,7-4-36 15,2-1-44-15,5 1-30 0,6 0-41 16,1 1-74-16,13-2-45 0,-8 2-19 16,14-5 18-16,7 0 12 0,0 4 13 0,6-4 5 15,6 1-24-15,1 0-28 0,0-2-19 16,6 2-7-16,7 0 11 0,-7-1 10 16,0 0 9-16,0 1 9 0,-6 3-14 15,-1 0-7-15,-5-1-22 0,6-2-10 0,-1 3 6 16,7 1 16-16,0-7 15 0,8 3 1 15,-2-1-1-15,1 1-1 0,5 0 0 16,2-2-4-16,5-1 1 0,2 1 3 16,-2 2 6-16,1 3 1 0,0-3 3 15,-1 3-3-15,7 0-2 0,1 0 1 16,-1 3-1-16,7-3-2 0,0 0-2 0,0 0-1 16,-1 1 4-16,1-1-2 0,6 3 1 15,0-2-5-15,7-2 4 0,-7 5-1 0,0-1 2 16,0 1 0-16,8-1-1 0,-15 1 0 15,14 4 0-15,-7-5 4 0,7 1-1 16,-1 0-3-16,2 0-4 0,-2 2 6 16,-6-1 3-16,1 2 0 0,-7-3-5 0,6 3-1 15,0-4 0-15,-13 5-2 0,7-2 0 16,-6 3 0-16,-1-2 2 0,-7 4 10 16,1-4 1-16,-7 0-10 0,-6 4-10 15,0-3-3-15,0-1 4 0,-7 0 8 0,0-3 10 16,0 3 10-16,0-3-1 0,0 0-8 15,-6 3-6-15,-7-3 35 0,0 4 17 16,-6-2 19-16,-7 2 20 0,-6 3 24 0,6-4 5 16,-6 4-42-16,-1 0-58 0,0 0-24 15,8 0 0-15,-8 4 0 0,0-1 0 16,1 5 0-16,0-1 0 0,-7 0 0 0,-7 1 0 16,2 4 0-16,-2-2 0 0,-6 1 0 15,7 3 0-15,-8 1 0 0,2-1 0 16,-1 5 0-16,-7-1 0 0,7 1 0 0,-6 2 0 15,-1-2 0-15,1 3 0 0,-7-4 0 16,0 4 0-16,-6 0 0 0,-1 0 0 16,1 4 0-16,0 0 0 0,-1 0 0 0,-6 2 0 15,6 2 0-15,-5 3 0 0,5-4 0 16,-6 4 0-16,0-1 0 0,1 2 0 0,-2-4 0 16,1 2-39-16,0-3-321 0,-6 0-342 15,6 1-408-15,0 0-243 0,7 3 93 16,5 4 164-16,7-1 118 0,15 0 256 15,5 1 313-15</inkml:trace>
  <inkml:trace contextRef="#ctx0" brushRef="#br0" timeOffset="58129.36">30896 2879 361 0,'6'-10'638'16,"2"-6"138"-16,-8 5 142 0,0 4 137 0,0-1 180 15,0 5-127-15,0 0-126 0,-8 6-128 16,2 5-590-16,0 2-264 0,-7 12 0 0,0 1 0 16,0 6 0-16,-7 3 0 0,7 5 0 15,0-1 0-15,-6 1 0 0,5 0 0 0,2-4 0 16,5-4 0-16,-6 2 0 0,7-10 0 16,6 1 0-16,-7-4 0 0,7-3 0 0,0-4 0 15,0-4 0-15,0-7 0 0,0-4 0 16,7-3 0-16,5-7 0 0,-5-8 0 15,6-4 0-15,0-7 0 0,0-8 0 0,0 1 0 16,0-3 0-16,6-2 0 0,-5 5 0 0,-1 4 0 16,0 3 0-16,0-1 0 0,-1 12 0 15,2 1 0-15,-8 2 0 0,7 8 0 0,0 0 0 16,0 4 0-16,7 0 0 0,0 4 0 16,-7 3 0-16,13 0 0 0,-6 3 0 0,5 4 0 15,1-3 0-15,0 7 0 0,0-4 0 0,1 4 0 16,5 0 0-16,1-1 0 0,-1 2 0 15,1-1 0-15,-1-4 0 0,1 0-1288 16,-1-2-397-16,7-5 84 0,1 0 342 16,-1-5 199-16,-1-2 311 0,-5 0 351 0</inkml:trace>
  <inkml:trace contextRef="#ctx0" brushRef="#br0" timeOffset="63178.08">5047 5206 114 0,'-20'7'347'0,"8"0"55"16,-8 1 69-16,1-1 80 0,5 0-49 16,-6-3-16-16,8 3 12 0,-8-3 51 15,7 3 157-15,1-4 49 0,4 2-35 16,2-2-55-16,0-3-90 0,6 4-116 0,0-4-122 16,0-4-283-16,6 1-54 0,8-2 0 15,4 2 0-15,9-4 0 0,-1-4 0 0,6 0 0 16,7-1 0-16,7-2 0 0,-1 0 0 15,8-5 0-15,-8 2 0 0,7 1 0 16,-6-5 0-16,0 6 0 0,0-4 0 0,-8 4 0 16,-5 5 0-16,-7-1 0 0,-7 3 0 15,-5 0 0-15,-8 6 0 0,0-3 0 16,-12 5 0-16,-7 5 0 0,-7-3 0 0,1 10 0 16,-14-1 0-16,1 3 0 0,-7 5 0 15,0-1 0-15,6 0 0 0,-6-3 0 0,12-4 0 16,2 4 0-16,12-8 0 0,0 1 0 15,7-1 0-15,12-3 0 0,7-4 0 16,0-4 0-16,20-3 0 0,-1-1 0 0,1-3 0 16,12-3 0-16,-5-1 0 0,5-4 0 15,7 1 0-15,-7 0 0 0,1 0-709 16,-1-4-513-16,2-1-221 0,-9-3 64 16,-5 5 213-16,-13-1 127 0,-8-4 320 15,-5 5 337-15</inkml:trace>
  <inkml:trace contextRef="#ctx0" brushRef="#br0" timeOffset="65628.03">20150 2931 143 0,'0'10'479'0,"-6"1"128"0,-1-3 122 16,1 3 136-16,-1 0 44 0,0-4 156 15,1 0 29-15,0 1-70 0,6-5-104 0,0 1-564 16,0-4-356-16,6 0 0 0,0-4 0 15,8-3 0-15,5 1 0 0,7-11 0 16,7 0 0-16,5-5 0 0,8 0 0 0,0-7 0 16,12-5 0-16,7 2 0 0,1-1 0 15,-1-1 0-15,0 1 0 0,0-3 0 0,0 7 0 16,-6-4 0-16,-6 4 0 0,-8-1 0 16,1 8 0-16,-14 0 0 0,-7 0 0 0,-11 7 0 15,-1 1 0-15,-13 7 0 0,0-1 0 16,-7 5 0-16,-13 3 0 0,2 0 0 0,-2 3 0 15,-13 5-348-15,1 3-747 0,-7-1-286 16,0 2-71-16,-7 2 316 0,1 1 133 16,-8 3 181-16,1 0 234 0,-7 1 276 15</inkml:trace>
  <inkml:trace contextRef="#ctx0" brushRef="#br0" timeOffset="66008.9">20098 2879 19 0,'7'-15'528'0,"-1"4"163"15,7-3 149-15,-6-1 166 0,-1 1 277 0,-6-1-13 16,7 4-177-16,-1 4-162 0,0 3-401 16,-6 0-530-16,0 8 0 0,7 0 0 0,-14 7 0 15,7 7 0-15,-6 0 0 0,0 8 0 16,-1 0 0-16,1 2 0 0,-8 2 0 0,2 3 0 15,5-4 0-15,-6 1 0 0,0-4 0 16,7-1 0-16,-1-4 0 0,7-2 0 16,-7-4 0-16,7-3 0 0,7-2 0 0,0-2 0 15,-1-1 0-15,7-5 0 0,7 3 0 0,-1-5 0 16,1 0 0-16,6 0 0 0,0-5 0 16,6 3 0-16,1-2 0 0,-1 1 0 15,1-2 0-15,0-1 0 0,-1 1 0 0,1 3 0 16,-1-3 0-16,-6 5 0 0,-6-4 0 15,-1 4-458-15,-5 0-1025 0,5 0-181 16,-12 0 193-16,-1-3 213 0,0 3 251 16,1-4 468-16,-1 1 252 0</inkml:trace>
  <inkml:trace contextRef="#ctx0" brushRef="#br0" timeOffset="87346.62">2780 14016 248 0,'-19'11'481'0,"-7"1"123"0,0 1 108 0,0 3 106 16,-1-1-98-16,9-1 24 0,-9-3 72 15,14 0-17-15,-6 0-21 0,13-4-72 16,-8 0-91-16,8-4-465 0,6 2-150 0,0-5 0 15,0 0 0-15,12 0 0 0,2-8 0 0,12-3 0 16,-1 0 0-16,8-3 0 0,7-8 0 16,11 0 0-16,1-3 0 0,1-5 0 15,6-3 0-15,-1-4 0 0,1-3 0 16,-1-1 0-16,0 1 0 0,1 0 0 0,-7 3 0 16,1 4 0-16,-8 4 0 0,-12 3 0 15,-7 8 0-15,-6-1 0 0,-1 9 0 0,-13 2 0 16,-6 1 0-16,-6 3 0 0,-1 4 0 15,-5 4 0-15,-8-4-85 0,7 4-264 16,0-1 54-16,-6 1 90 0,5 0 88 16,1-1 72-16,0 2 41 0,-6-3 28 0,5-2 49 15,2 5 51-15,-8-2 46 16,7-3 60-16,0 4 51 0,0-4-83 0,7 0-198 16,-2 0 0-16,2 0 0 0,0 0 0 0,6 0 0 15,0-4 0-15,6 4 0 0,0-3 0 16,2 3 0-16,11-5 0 0,-6 3 0 15,6-3 0-15,7 5 0 0,0-3 0 0,1-1 0 16,5 0 0-16,1 4 0 0,-1 0 0 16,-6 0 0-16,7 4 0 0,-13 0 0 15,5 4 0-15,-5-1 0 0,-6 4 0 16,-2 3 0-16,-6 5 0 0,-6-1 0 0,-6 7 0 16,0 6 0-16,-8 1 0 0,-5 0 0 0,-1 5 0 15,1-4-900-15,0 0-593 0,5-3-147 16,1-5 306-16,0 1 133 15,0-8 300-15,7-3 422 0</inkml:trace>
  <inkml:trace contextRef="#ctx0" brushRef="#br0" timeOffset="99731.9">25921 4755 284 0,'-20'15'499'15,"-6"-1"112"-15,7 5 113 0,-7-5 114 16,-1 4-73-16,8-3 119 0,0 0 61 0,-1-4-54 16,7-1-96-16,0-2-133 0,6 0-369 15,1-5-293-15,6-3 0 0,6-3 0 16,14-8 0-16,5-4 0 0,8-7 0 15,13-8 0-15,6 1 0 0,6-7 0 16,8-1 0-16,12-7 0 0,0-4 0 0,14-3 0 16,-9 0 0-16,16-4 0 15,-15 3 0-15,1 1 0 0,0 0 0 0,-8 7 0 0,-4 1 0 16,-8 9 0-16,-14 1 0 0,-11 7 0 16,-8 8 0-16,-13 4 0 0,-5 6 0 0,-14 1 0 15,-6 7 0-15,-14 7 0 0,-7 8 0 16,-5 3 0-16,-13 9 0 0,-1 5 0 15,-13 0 0-15,-6 9 0 0,0 4 0 16,-6-2 0-16,-8 1 0 0,8-4 0 0,6 1 0 16,0-5 0-16,19-3 0 0,1-7 0 15,12-5 0-15,13-5 0 0,0-6 0 0,14 1 0 16,6-3 0-16,6-5 0 0,8-3 0 16,5-3 0-16,13-8 0 0,8-5 0 15,-1-2 0-15,13-3 0 0,-7-5 0 0,8 0 0 16,-8-3-650-16,-5-1-425 0,-2 1-260 15,1 0-54-15,-12 4 240 0,-8-1 123 16,-6 4 217-16,0-4 313 0</inkml:trace>
  <inkml:trace contextRef="#ctx0" brushRef="#br0" timeOffset="102809.85">14933 7668 193 0,'-13'4'453'0,"0"-4"81"0,7 0 66 0,0 0 48 16,-2 0-113-16,8-4-131 0,8 4-71 16,-2 0-21-16,13 0 63 0,1 0 14 15,6 0 10-15,7 0 7 0,13 0 21 16,5 0 12-16,8-5-11 0,6 2-36 15,7-1-42-15,6 1-52 0,13-5-77 0,-6 5-166 16,12-4-55-16,1 0 0 0,7-2 0 16,5 3 0-16,1-2 0 0,-1 0 0 0,1 5 0 15,-7 0 0-15,1-2 0 0,-1 1 0 16,-13 1 0-16,0 3 0 0,-6-3 0 16,-14-1 0-16,1 0 0 0,-7 1 0 15,-7-1 0-15,1 0 0 0,-7 1 0 0,-13-1 0 16,1-4 0-16,-1 5 0 0,-7-1 0 0,-5 1 0 15,-8 3 0-15,-6-4 0 0,0 0 0 16,-7 4 0-16,1-3 0 0,0 3 0 16,-14 0 0-16,0 3 0 0,1 1 0 0,-1 0 0 15,-5-1-103-15,-2 1-639 0,2-1-354 16,-2-3-259-16,8 5 41 0,-7-10 219 16,13 5 104-16,0-7 224 0,6-4 285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2-27T10:54:37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3686 5186 92 0,'-7'9'341'0,"-6"-6"68"0,7 5 35 0,6-5 45 15,-6 1-97-15,-2 0-91 0,8-4-66 16,-6 3-50-16,12 0-6 0,-6-3-17 16,8 0-15-16,4-3-6 0,1 3 2 15,0-3 5-15,7-5-7 0,5 5 8 16,-5-5 3-16,7-4-10 0,5 2-1 0,1-1-6 16,-7 0-6-16,13 0-3 0,-7-4-7 15,1 4-9-15,-7 1-20 0,6-1-31 16,-5 0-35-16,-1-1-17 0,-7 5-9 15,-6 4-8-15,0-5-3 0,-7 5 9 16,1-1 16-16,-7 4-12 0,0 0 3 0,-7 0 10 16,-5 4 6-16,-1-1-1 0,-7 5 0 15,0-1 7-15,-5 1-4 0,-1 2-12 16,0 1-8-16,-7 0-2 0,7 1 0 16,-7-2-2-16,7 5 1 0,-6-3-1 15,5-2 3-15,1 1 0 0,0 0 0 0,1-4 1 16,5 1 3-16,7-1 1 0,0-3 4 15,0-1 0-15,6 0 1 0,7 2 0 16,0-5-2-16,0 0-3 0,13 0 0 16,-6 0 0-16,13-5-1 0,-2-1 1 15,9 2 0-15,-1-3-1 0,6-4 0 0,7 0-2 16,-6 0 2-16,7-1 0 0,-8-2 1 16,1 3 1-16,-1 0-1 0,-6 0-11 15,-7 4-8-15,1 3-12 0,-14-3-32 16,8 7-57-16,-14-4-91 0,0 4-125 0,-7 4-143 15,0-4-85-15,-5 3-103 0,-2 1-57 16,2 0 20-16,-8-1 80 0,1 1 105 16,-1-1 116-16</inkml:trace>
  <inkml:trace contextRef="#ctx0" brushRef="#br0" timeOffset="14063.18">11762 3613 239 0,'-14'-17'570'0,"2"0"153"15,5-2 122-15,-6 5 89 0,13 3-53 16,-7 3-100-16,7 4-199 0,0 8-175 16,0 8-116-16,0 9-48 0,7 6-33 15,-7 2-18-15,0 3-8 0,7 5-10 0,-7-1-29 16,6 2-60-16,-6-2-28 0,7 1-18 15,-7-5-6-15,6-2-10 0,-6-1-5 16,6-4-4-16,-6-2-4 0,0-9-2 16,0 2 1-16,0-10 1 0,-6-2 1 15,0-4 1-15,-1-7-1 0,-6-5-2 16,6-9-7-16,-5-5-1 0,-2-3-2 0,2-11-1 16,5-1-2-16,-6 1-1 0,0-4 4 15,7 7 1-15,-2 0 21 0,2 8 13 16,0 0 11-16,6 3 3 0,6 4 6 15,0 1 2-15,8 3-19 0,6-1-12 16,5 4-9-16,15 1-1 0,11-1-5 16,2 0-4-16,12 4 4 0,13 0 6 0,6 0 12 15,15 0 2-15,11 3-30 0,7-2 0 16,7 3 0-16,12-5 0 0,8 2 0 16,12-1 0-16,7-3 0 0,7 2 0 0,-2-5 0 15,15 2 0-15,-7-8 0 0,0 4 0 16,0 2 0-16,-13-2 0 0,-13 5 0 0,-14 0 0 15,-6 2 0-15,-12 1 0 0,-21 3 0 16,2 2 0-16,-15-1 0 0,0-2 0 0,-12 6 0 16,-7-1 0-16,-7 1 0 0,-5 3 0 15,-7 3 0-15,-7 1 0 0,0-1 0 16,-13 8 0-16,0-3 0 0,0 3 0 0,-7 3 0 16,-5 1 0-16,-2 4 0 0,1-1 0 15,1 3 0-15,-2-2 0 0,-5 6 0 16,0-2 0-16,5 3 0 0,-5-1 0 0,-7 7 0 15,7-2 0-15,-1 4 0 0,1 2 0 0,-1 1 0 16,-6 3 0-16,6-3 0 0,-6 3 0 16,0-7 0-16,0 4 0 0,0 0 0 15,-6-5 0-15,6-3-20 0,-13 1-775 0,0-5-421 16,-13-6-224-16,7-1 90 0,-8-3 188 16,1-8 149-16,0 0 312 15,7-4 329-15</inkml:trace>
  <inkml:trace contextRef="#ctx0" brushRef="#br0" timeOffset="16139.88">10739 5238 76 0,'-7'8'388'0,"-5"-5"112"0,5-3 101 15,1 0 89-15,-1 4-25 0,0-4-49 16,7 0 4-16,-6 0 90 0,0 0-36 16,6 0-43-16,0-4-45 0,6 4-75 0,0-3-91 15,1-1-91-15,6 0-155 0,6-3-174 16,1-1 0-16,6 2 0 0,7-2 0 0,-1-3 0 16,7 4 0-16,1-4 0 15,-1 0 0-15,-1 1 0 0,1-2 0 0,-6 4 0 16,0 1 0-16,-7 0 0 0,-7 4 0 0,-6-2 0 15,1 2 0-15,-8-1 0 0,-6 4 0 16,-6 0 0-16,-1 4 0 0,-13-1 0 16,-6 2 0-16,0 1 0 0,-7 5 0 0,-5 1 0 15,-1-2 0-15,-1 2 0 0,-5 1 0 16,6 3 0-16,-7-5 0 0,14 4 0 0,-7-5 0 16,13 1 0-16,-7 0 0 0,13-4 0 15,1 1 0-15,-1-1 0 0,8-3 0 16,4 0 0-16,2-1 0 0,0-3 0 0,6 4 0 15,6-8 0-15,0 1 0 0,8-1 0 16,12-3 0-16,0 0 0 0,13-5 0 16,0-2 0-16,7 3 0 0,-1-7 0 0,8 3 0 15,-2-1 0-15,1 6 0 0,-5-5 0 16,-9 5 0-16,-5-2 0 0,-7 5 0 16,-7 3 0-16,-5 1 0 0,-8 0 0 0,0-2 0 15,-12 5 0-15,0 0 0 0,-1 5 0 16,-6-2 0-16,-6 4 0 0,5-3 0 0,-5 3 0 15,-1 4 0-15,0-4 0 0,2 5 0 16,-2-1-656-16,0 0-564 0,1-4-223 16,-1 0 66-16,7-3 210 0,-7-4 141 15,1 0 275-15,0-7 352 0</inkml:trace>
  <inkml:trace contextRef="#ctx0" brushRef="#br0" timeOffset="17981.66">13839 4099 55 0,'-6'15'329'0,"-1"3"89"0,1-4 90 16,0 5 87-16,-2-5-23 0,-4 2-34 0,-2-2 6 16,2 0 73-16,5-2 188 0,-6-5 27 15,6 0-43-15,-5-7-71 0,5 0-97 16,-6-3-371-16,7-5-250 0,-1-2 0 15,1-5 0-15,6-7 0 0,0-4 0 16,0-7 0-16,6-7 0 0,7-8 0 0,0-11 0 16,6-13 0-16,8-17 0 0,11-14 0 0,2-9 0 15,12-9 0-15,6-4 0 0,15-7 0 16,-2 8 0-16,0 2 0 0,8 16 0 16,-2 15 0-16,-4 6 0 0,-2 12 0 0,-6 12 0 15,-6 1 0-15,-7 9 0 0,0 7 0 16,-6 4 0-16,-1 4 0 0,-5 2 0 0,-2 5 0 15,-5 3 0-15,-1 4 0 0,-5 0 0 16,-1 8 0-16,-1-1 0 0,-5 4 0 16,-6 3 0-16,-2 1 0 0,-5 3 0 0,-1 2 0 15,-6 2 0-15,7 2 0 0,-14 2 0 16,7 0 0-16,-6 3 0 0,-1 1 0 0,7-1 0 16,-12 0 0-16,4 1-173 0,-4-1-314 15,5-3-108-15,-6 2-105 0,0 2-88 16,7-4-63-16,-8-1 12 0,8 1 70 0,0-4 19 15,-1 0 71-15,0-4 84 0,7 4 108 16,-6-3 128-16</inkml:trace>
  <inkml:trace contextRef="#ctx0" brushRef="#br0" timeOffset="18263.83">14907 2202 142 0,'-12'-4'389'0,"-2"0"101"0,1 1 90 0,-6-1 90 16,0 0-44-16,-1 1-43 0,0 3 65 16,-6-4 196-16,7 4 24 0,-1-5-42 15,0 3-72-15,7 2-127 0,1-4-483 0,-2 0-144 16,8 0 0-16,6 1 0 0,0 3 0 15,6-4 0-15,0 0 0 0,8 4 0 0,12-2 0 16,-7-3 0-16,14 1 0 0,-1 1 0 16,8-1 0-16,-1 0 0 0,6 1 0 0,1 3 0 15,-1 0 0-15,1 3 0 0,-7 1 0 16,0 0 0-16,-7 8 0 0,-5-6 0 0,-14 9 0 16,0 0 0-16,-13 7 0 0,-7-1 0 15,-5 5 0-15,-2 3 0 0,-6 5 0 0,8-2 0 16,-8 1 0-16,1-3 0 0,-1-1 0 15,7 4 0-15,0-4 0 0,0-3-376 16,1-4-908-16,4 1-225 0,-4-10 45 16,5 1 238-16,-6-2 171 0,7-4 316 0,-1-1 346 15</inkml:trace>
  <inkml:trace contextRef="#ctx0" brushRef="#br0" timeOffset="23431.69">18509 8488 167 0,'-26'4'275'0,"7"-4"24"16,-7 3 18-16,-1 1-41 0,1-4-69 0,0 4-14 15,0-1 17-15,0-3 46 0,-7 0 57 16,1 4 70-16,5-4 49 0,-5 3 39 15,-1 2 106-15,8-2 79 0,-1 1 20 16,0-1-27-16,6-3-43 0,1 4-62 16,12 0-94-16,-6-4-216 0,7 0-234 0,6 3 0 15,6 1 0-15,0 0 0 0,8-1 0 16,11 1 0-16,8-1 0 0,6-3 0 0,13 5 0 16,14-5 0-16,5 0 0 0,7 3 0 15,20-3 0-15,0 3 0 0,12-3 0 16,14 0 0-16,13 0 0 0,-1 0 0 15,21 0 0-15,6-3 0 0,6 0 0 0,7-2 0 16,-7 5 0-16,1-3 0 0,-8-1 0 16,-12 4 0-16,-6 0 0 0,-14 0 0 0,-6 0 0 15,-7 0 0-15,-7-3 0 0,-5-1 0 16,-14 0 0-16,-7 1 0 0,-12-1 0 16,-7-3 0-16,-13 3 0 0,-6 1 0 0,-7-2 0 15,-13 2 0-15,0-1 0 0,-13 1 0 16,0 3 0-16,-6 0 0 0,-1 0 0 15,-6 3 0-15,-6 1 0 0,-1-1 0 0,1 2 0 16,-8-2 0-16,2 1 0 0,-2-1 0 16,-5 1 0-16,-1 0 0 0,1-4 0 0,0 0-23 15,-8 0-703-15,8-4-348 0,-8-3-268 16,8 3-10-16,0-4 248 0,6 1 107 16,-7 0 214-16,7-4 272 0,0 4 239 15</inkml:trace>
  <inkml:trace contextRef="#ctx0" brushRef="#br0" timeOffset="28835.12">22443 4367 332 0,'0'11'531'16,"-6"-4"126"-16,-2 7 130 0,2 1 102 0,0 3-17 16,-1-3 151-16,0 4-79 0,1-1-96 15,6-4-130-15,0 1-162 0,6 0-522 16,8-4-34-16,-8 0 0 0,14-4 0 15,-1-7 0-15,7 0 0 0,7-7 0 0,-1-1 0 16,8-6 0-16,-1-8 0 0,-1-4 0 16,9-3 0-16,-2-12 0 0,1-2 0 15,-1-5 0-15,-6-7 0 0,7-4 0 0,-14-7 0 16,1-3 0-16,-7-9 0 0,-7-1 0 16,-5-6 0-16,-8 0 0 0,-6-2 0 15,0 7 0-15,-6 6 0 0,-8 8 0 16,1 3 0-16,1 9 0 0,-8 2 0 0,0 8 0 15,1 5 0-15,-1 6 0 0,0 3 0 16,1 4 0-16,-1 4 0 0,8 4 0 0,-2 4 0 16,2-1 0-16,5 8 0 0,0-1 0 15,1 1 0-15,6 3 0 0,-7 4 0 0,7 0 0 16,0 4 0-16,0 3 0 0,0 8 0 16,0-4 0-16,-6 7-234 0,0-3-885 15,-1 7-297-15,0-4-80 0,-5 4 279 16,-2-3 128-16,-5 1 235 0,5 0 354 15,2-2 235-15</inkml:trace>
  <inkml:trace contextRef="#ctx0" brushRef="#br0" timeOffset="29148.21">22677 3260 445 0,'0'-8'854'0,"0"1"223"0,-7-3 145 16,1-2 302-16,6 2-90 0,-6 2-424 15,0 1-385-15,6 0-625 0,-8 4 0 0,8-1 0 16,-6 4 0-16,6 4 0 0,-6-1 0 15,-1 4 0-15,0 0 0 0,7 1 0 16,-6-1 0-16,-1 4 0 0,7-4 0 0,0 0 0 16,-6-3 0-16,6-1 0 0,0-6 0 15,6-1 0-15,-6-3 0 0,7-11 0 0,-1-4 0 16,1-5 0-16,0 2 0 0,-1-7 0 16,8 2 0-16,-2-2 0 0,1 1 0 15,0 6 0-15,6 0 0 0,1 6 0 0,6 1 0 16,1 4 0-16,-1 7 0 0,-1-2 0 15,8 9 0-15,0 4 0 0,0-4 0 16,-1 5 0-16,1-5-240 0,-1-5-980 0,-6 1-250 16,-1 1-65-16,2-4 263 0,-1-4 160 15,0-3 342-15,7-5 361 0</inkml:trace>
  <inkml:trace contextRef="#ctx0" brushRef="#br0" timeOffset="74180.39">9677 3459 189 0,'7'-8'484'0,"0"3"99"16,-1-2 63-16,1 0 44 0,-7 4-109 15,0-1-163-15,6 4-117 0,-6 0-46 0,6 4-20 16,-6 3-21-16,0 3-17 0,7 6-15 16,0 2 5-16,-7 4 11 0,6 3 13 15,0 1 14-15,2 3 9 0,-2 2 9 16,0 4-14-16,1-1-29 0,-1 1-40 15,-6 2-40-15,7 4-37 0,-7-4-32 0,6-1-21 16,-6 1-13-16,0-4-7 0,0 0-5 16,0-3-5-16,-6-2-48 0,6-2-109 15,-7-3-149-15,7-2-214 0,-6-3-282 16,-1-3-292-16,7-5 84 0,0-6 68 16,0-4 86-16,0-10 152 0,0-9 217 15</inkml:trace>
  <inkml:trace contextRef="#ctx0" brushRef="#br0" timeOffset="75144.78">9638 3414 247 0,'-19'11'473'0,"0"-7"65"0,-1 3 47 16,7-4 44-16,-7 1-133 0,8-1-124 0,-2-3-75 16,8 5-40-16,-1-2 2 0,7-3-9 15,0 5-46-15,7-5-24 0,5 0-6 16,2 0 28-16,12 0 41 0,7-5 51 15,5 2 48-15,1-5 22 0,14-3-9 0,5 0-40 16,1 0-58-16,6 0-65 0,6-3-64 16,8-1-40-16,5 1-21 0,15-1-9 15,-2 0-11-15,1 1-7 0,5-2-11 16,9 2-6-16,5-1-8 0,0 0-3 0,13 1-4 16,0-4-7-16,14 3 3 0,6-2-2 15,6 0-6-15,7 0-13 0,13-5 13 16,6 4 14-16,7-1-9 0,0 5-9 15,6-4 4-15,0 3 13 0,-5-4-6 16,-8 5-5-16,7 3 11 0,-7 1 4 16,-7-2-6-16,1 1-6 0,1 0 1 0,-9-1 7 15,2 5-1-15,-20 4-5 0,-1-4 2 16,-12 3 3-16,-6 4-3 0,-8 0 11 16,-5 0 9-16,-15 0 16 0,2 4-33 0,-21-1-8 15,-5 4 0-15,-8-3 0 0,-12 3 0 16,-13 4 0-16,-1 0 0 0,-12 0 0 15,-1 0 0-15,-6 4 0 0,-6-5 0 0,-1 6 0 16,-5 2 0-16,-2-3 0 0,-5 3 0 16,6 4 0-16,-13-4 0 0,7 5 0 0,-7 2 0 15,6-3 0-15,-6 7 0 0,0-4 0 16,-6 5 0-16,6 0 0 0,0 3 0 0,-7-1 0 16,1 5 0-16,-1 3 0 0,0 1 0 15,7-1 0-15,-6 1 0 0,6 2 0 0,0-2 0 16,0-1 0-16,0 0 0 0,0-3 0 15,6 3 0-15,-6-7 0 0,7 1-338 16,0-2-445-16,-1-3-250 0,1 0-258 16,-1 1 52-16,1-8 190 0,6 0 123 15,-1-4 178-15,2-3 240 0,-1-4 238 16</inkml:trace>
  <inkml:trace contextRef="#ctx0" brushRef="#br0" timeOffset="77778.13">15631 14493 456 0,'-8'0'643'0,"-4"-4"74"16,-2-3 46-16,2 2 25 0,5 2-239 15,-6 6-208-15,6 5-135 0,-5 6-77 16,-8 9-49-16,7 2 0 0,0 8 31 0,-6 8 42 16,5 3 23-16,-5-1 5 0,-1 9-1 15,8-1-30-15,-8 4-41 0,6 0-51 16,2 0-37-16,-1 0-19 0,6 0 21 15,7-4 17-15,0-3 61 0,0 0 92 16,13-8 93-16,0-4 58 0,13-2 38 0,0-9 37 16,13-7-14-16,7 1-300 0,13-12-105 15,12 0 0-15,7-10 0 0,13-1 0 16,14-3 0-16,5-5 0 0,14-2 0 0,13-7 0 16,13 1 0-16,13-6 0 0,6 1 0 15,13 0 0-15,14-4 0 0,-1 0 0 16,7-1 0-16,0 4 0 0,13-4 0 0,6 5 0 15,1 0 0-15,-1 3 0 0,7-4 0 16,-7 3 0-16,14 2 0 0,-7 3 0 0,6-1 0 16,-6 1 0-16,13 4 0 0,-6-5 0 15,12 1 0-15,-12 3 0 0,13 4 0 16,-8 0 0-16,7 4 0 0,-6-1 0 0,7 5 0 16,-7 3 0-16,6 3 0 0,-5 1 0 15,-1 3 0-15,-7 4 0 0,0 4 0 0,-12 0 0 16,-7-1 0-16,-7 1 0 0,1 4 0 15,-14-4 0-15,7 6 0 0,-7-3 0 16,0 1 0-16,-6-5 0 0,1 4 0 0,-9 0 0 16,2-2 0-16,-1 2 0 0,-6-3 0 15,0 3 0-15,-7 1 0 0,-5-2 0 16,-8 1 0-16,-7 1 0 0,-5-1 0 0,-7-3 0 16,-13 4 0-16,-1-4 0 0,-6-1 0 15,0 1 0-15,1-5 0 0,-1 5 0 0,1-5 0 16,-8 2 0-16,7-1 0 0,-6-3 0 15,-1 3 0-15,1-4 0 0,0 0 0 16,-7 0 0-16,0 1 0 0,-6-5 0 0,-7 1 0 16,-6-4 0-16,0 3 0 0,-14-3 0 15,8 0 0-15,-14 0 0 0,0 0 0 16,-7-3 0-16,1-1 0 0,0 1 0 0,-8-1 0 16,2 0 0-16,5-3 0 0,-5 0 0 15,-2 4 0-15,2-6 0 0,-1 6 0 0,-1-5 0 16,2 2 0-16,-14-2 0 0,7 0 0 15,-14 1 0-15,7 0 0 0,-13-4 0 16,7 4 0-16,-1-4 0 0,-5 0 0 0,5-3 0 16,-6 2 0-16,0-6 0 0,1 4 0 15,-2-2 0-15,1-2 0 0,-6 0 0 0,-1-1 0 16,1-2 0-16,0-1 0 0,-8-4 0 16,8-4 0-16,-13 1 0 0,5-4 0 15,-12-3 0-15,7-9 0 0,-14 1 0 0,7-3 0 16,-12-1 0-16,5-2 0 0,-6-6 0 15,-6 5 0-15,-1-1 0 0,0-2 0 0,-5 2 0 16,-2 1 0-16,-5 0-718 0,-8-1-533 16,8 2-200-16,6-2 87 0,0-3 214 15,13-3 145-15,6-5 277 0,14-3 342 16</inkml:trace>
  <inkml:trace contextRef="#ctx0" brushRef="#br0" timeOffset="81930.66">12413 15273 66 0,'6'-11'336'0,"0"0"84"0,-6 0 71 15,0 0 59-15,8 0-77 0,-8 4-88 16,0 0-73-16,6-1-73 0,0 3-64 15,-6 5-54-15,7 0-24 0,6 5-10 0,-6 6 10 16,-1 0 26-16,0 7 51 0,1 4 38 16,0 4 23-16,-1 2 25 0,0 9 22 15,1 0 9-15,0 7 13 0,-7-3 24 16,6 6 16-16,-6-3-13 0,7 0-31 0,-1 0-13 16,-6-1-14-16,6 1-36 0,1 5-66 15,6-5-29-15,1-1-94 0,5-2-48 16,1-1 0-16,6-3 0 0,0-4 0 0,13-3 0 15,-7-5 0-15,13-3 0 0,1-5 0 16,6-5 0-16,7-1 0 0,13-4 0 16,-1-3 0-16,14-8 0 0,0 1 0 0,13-5 0 15,-1-2 0-15,13-2 0 0,1-5 0 16,7-2 0-16,5-4 0 0,8 1 0 16,-8-3 0-16,7-1 0 0,-6 1 0 15,0-2 0-15,-13 6 0 0,0-5 0 0,-7 9 0 16,-7-2 0-16,-12 4 0 0,0-3 0 0,-7 3 0 15,-13 1 0-15,0-1 0 0,-7 0 0 16,1 5 0-16,-13-2 0 0,-1 1 0 16,-6 0 0-16,1 4 0 0,-7 0 0 0,-7-1 0 15,-7 5 0-15,1-1 0 0,-14 0 0 16,7 4 0-16,-6-3 0 0,-7 3 0 0,0 0 0 16,0 0 0-16,-7 0 0 0,-6 0 0 15,0 0 0-15,0 0 0 0,-6-3 0 16,-1-2 0-16,7 2 0 0,0-1 0 0,0-3 0 15,7 0 0-15,-8-4 0 0,8-1 0 16,0-2 0-16,-2-9 0 0,8 2 0 0,-6-5 0 16,6-3 0-16,-6-3 0 0,6-6 0 15,0-2 0-15,-7-3-776 0,1-6-649 16,-1 2-172-16,-6-8 243 0,-7-8 185 16,8 2 217-16,-1-10 381 0,-1-2 267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5751-78BF-47FA-897D-62A0ACBBD57F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E3EA6-2C52-4B34-A540-B13F6A125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0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B27AF-F04B-47D4-8E64-4CB6916DCE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6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B27AF-F04B-47D4-8E64-4CB6916DCE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7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B27AF-F04B-47D4-8E64-4CB6916DCE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2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B27AF-F04B-47D4-8E64-4CB6916DCEC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2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B27AF-F04B-47D4-8E64-4CB6916DCEC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1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B27AF-F04B-47D4-8E64-4CB6916DCE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987-31F2-47E9-9C1A-352F54E8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8002-5CDF-4ACD-9204-B55CFF2E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02B3-3AE4-460B-B3BF-5F643929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533E-3DE7-419A-A8EA-0F44B0C5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B15F-996C-487C-AEA5-41531439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1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0E5A-EB0A-44C1-B185-73F3B419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205A-2DD0-403E-841A-4381BE9D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C1A0-E46E-4727-ADA3-EA4ABB1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D1AB-A954-447C-9D98-710E25D8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EB08-1713-40D9-8AF5-27F45CF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3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B9823-CCE2-44E1-ADC5-13E6FD5DA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F2687-6270-4771-A567-527E7A75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F308-E4CB-4FF3-9A58-86B6840E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8D91-1750-4728-AC50-3E4175B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146E-F621-4627-80D6-CDEE96E9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C035-7042-41F6-A700-DADC5CAD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D511-924C-4AAA-9FA2-FC917170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B9A1-3F62-467F-B611-75FBC568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5F884-A9BA-4FDB-8784-DF886468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B9B3-5704-4F85-BC45-9DFA35BB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454-C03C-4BBE-A5C1-48041F91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BF21-5481-4343-892C-516F46E2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643A9-9F05-4E12-936F-78AB10AA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7A6D-0C7D-4715-8BA9-79EE03EC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6EAB5-0BAB-4303-BBB7-87A7E563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9BA-49E4-4C89-91CE-61F06D3C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DC1B-92E6-4C5B-A66D-E930176B8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22BCF-D9B6-4A4D-93BC-461B3747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AC261-BDAC-4F62-8EB5-22BBBF10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C1C4-825F-4BFC-81FA-794ABD57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8F2C-1AF1-4D4D-8BD6-78B5304E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88D4-C14D-4222-B753-8354B905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490BF-50F1-4E9B-BABC-B5C6B76A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78E35-1C48-4E74-86E0-387EDC4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7AE9-C8D7-472B-8377-DC7C688A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01AD-E7D3-4043-B9E8-72675695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8C37E-9209-44A1-AF76-063AADE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8398-DEBA-4516-A759-2979C56D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8E48F-AD7E-4D57-BAA2-13D8D76F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7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2B64-460E-46C2-9985-4B193C1A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A6C98-5945-447C-9FB6-145DCF23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F3E48-CCCB-4A22-9742-F08F0ADC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16D8-6062-4B3C-95D3-1FA2E28E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12958-A3BA-4034-9A13-A387219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4F9FE-C403-4417-89AD-678556CD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8DD1A-279D-4AE2-A1FE-FE04CF8B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8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DBAE-F203-4274-8B68-19BF043E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5A62-EBCE-4018-B4FD-F125FB7D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5075-0D59-425B-8F81-E6E162163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ECCC-E719-4D5C-9F5A-85C750A6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A490-717E-410F-9E14-B18AFE9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4746-3E18-45B7-A3B0-46C6B8DB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5FC-8615-4EF3-A32E-E8A00352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5FCEF-0F96-4190-8488-C66DD8467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7D0F5-11B8-4376-A1CA-D86D21D6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3F9AA-46DB-47C1-8905-CC5C6E5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0BBB-963A-41F9-B694-AAA550DA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BAAD-8FBC-48D5-BEA3-91A6591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CC12A-F441-4F45-9656-83A4FABB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0EC5-D909-4A9F-A8CA-3B48B14A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3476-95A3-4496-9443-EE60283ED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B22A-DAF3-471A-A19E-9A11814810B3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F151-9D65-4015-BDFA-F728DE98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49B6-D39B-471F-997A-78C58F608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C8FB-A0C4-41A6-8EA7-8A000E281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62CCB9-4B91-4B4D-ABA2-96C7EED67CE6}"/>
              </a:ext>
            </a:extLst>
          </p:cNvPr>
          <p:cNvSpPr txBox="1"/>
          <p:nvPr/>
        </p:nvSpPr>
        <p:spPr>
          <a:xfrm>
            <a:off x="2528888" y="3064070"/>
            <a:ext cx="7134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Reinforcement Learning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E4E79"/>
                </a:solidFill>
                <a:latin typeface="Calibri" panose="020F0502020204030204" pitchFamily="34" charset="0"/>
              </a:rPr>
              <a:t>Capstone Project – Using DDPG</a:t>
            </a:r>
            <a:endParaRPr lang="en-US" sz="1800" b="1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84-BB31-4491-B2E2-ED34A3B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Why Deep Deterministic Policy Gradients?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349B8-3B1A-4CA1-8036-0F036674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work well in continuous action domains.</a:t>
            </a:r>
          </a:p>
          <a:p>
            <a:r>
              <a:rPr lang="en-IN" dirty="0"/>
              <a:t>Actor-critic based, model free approach.</a:t>
            </a:r>
          </a:p>
          <a:p>
            <a:r>
              <a:rPr lang="en-IN" dirty="0"/>
              <a:t>Uses Experience Replay.</a:t>
            </a:r>
          </a:p>
          <a:p>
            <a:r>
              <a:rPr lang="en-IN" dirty="0"/>
              <a:t>Uses Target Networks.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5E871F-993E-4FB7-857B-B3E452E7E910}"/>
                  </a:ext>
                </a:extLst>
              </p14:cNvPr>
              <p14:cNvContentPartPr/>
              <p14:nvPr/>
            </p14:nvContentPartPr>
            <p14:xfrm>
              <a:off x="1036080" y="2255040"/>
              <a:ext cx="9271080" cy="375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5E871F-993E-4FB7-857B-B3E452E7E9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720" y="2245680"/>
                <a:ext cx="9289800" cy="37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6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84-BB31-4491-B2E2-ED34A3B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Model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B2CAE8-8D44-4445-A822-4540C154EADD}"/>
              </a:ext>
            </a:extLst>
          </p:cNvPr>
          <p:cNvSpPr/>
          <p:nvPr/>
        </p:nvSpPr>
        <p:spPr>
          <a:xfrm>
            <a:off x="1274885" y="4123592"/>
            <a:ext cx="1960685" cy="395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4DA63D-410E-4831-875D-3BACB1264FC4}"/>
              </a:ext>
            </a:extLst>
          </p:cNvPr>
          <p:cNvSpPr/>
          <p:nvPr/>
        </p:nvSpPr>
        <p:spPr>
          <a:xfrm>
            <a:off x="1274884" y="3387968"/>
            <a:ext cx="1960685" cy="395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3CB97-9D2F-4811-9705-DC9073E8500B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2255227" y="3783622"/>
            <a:ext cx="1" cy="33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751E6D-10CA-4433-83B2-7147F661D9AC}"/>
              </a:ext>
            </a:extLst>
          </p:cNvPr>
          <p:cNvCxnSpPr>
            <a:endCxn id="6" idx="2"/>
          </p:cNvCxnSpPr>
          <p:nvPr/>
        </p:nvCxnSpPr>
        <p:spPr>
          <a:xfrm flipV="1">
            <a:off x="2255226" y="4519246"/>
            <a:ext cx="2" cy="46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C1813-1F5C-4A8F-B820-7C8CCE38334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255226" y="2957145"/>
            <a:ext cx="1" cy="43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EE98A-5124-47B5-A0EE-7985A1B71E58}"/>
                  </a:ext>
                </a:extLst>
              </p:cNvPr>
              <p:cNvSpPr txBox="1"/>
              <p:nvPr/>
            </p:nvSpPr>
            <p:spPr>
              <a:xfrm>
                <a:off x="1912331" y="4985238"/>
                <a:ext cx="68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EE98A-5124-47B5-A0EE-7985A1B71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31" y="4985238"/>
                <a:ext cx="685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567A19-AB29-4AA8-AF7F-28A2A6570448}"/>
                  </a:ext>
                </a:extLst>
              </p:cNvPr>
              <p:cNvSpPr txBox="1"/>
              <p:nvPr/>
            </p:nvSpPr>
            <p:spPr>
              <a:xfrm>
                <a:off x="1791396" y="2586345"/>
                <a:ext cx="1094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567A19-AB29-4AA8-AF7F-28A2A6570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96" y="2586345"/>
                <a:ext cx="1094679" cy="369332"/>
              </a:xfrm>
              <a:prstGeom prst="rect">
                <a:avLst/>
              </a:prstGeom>
              <a:blipFill>
                <a:blip r:embed="rId4"/>
                <a:stretch>
                  <a:fillRect r="-559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E6EFEC5-CEBD-4B3C-BB9B-A6C35E69D38F}"/>
              </a:ext>
            </a:extLst>
          </p:cNvPr>
          <p:cNvSpPr/>
          <p:nvPr/>
        </p:nvSpPr>
        <p:spPr>
          <a:xfrm>
            <a:off x="975946" y="2488223"/>
            <a:ext cx="5120054" cy="3024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259A6B-7542-46A2-B3FC-13BE42EFCA82}"/>
              </a:ext>
            </a:extLst>
          </p:cNvPr>
          <p:cNvSpPr/>
          <p:nvPr/>
        </p:nvSpPr>
        <p:spPr>
          <a:xfrm>
            <a:off x="3534506" y="4122124"/>
            <a:ext cx="1960685" cy="395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75042A-D1EC-465B-B942-78A3E4FC1D25}"/>
              </a:ext>
            </a:extLst>
          </p:cNvPr>
          <p:cNvSpPr/>
          <p:nvPr/>
        </p:nvSpPr>
        <p:spPr>
          <a:xfrm>
            <a:off x="3534505" y="3386500"/>
            <a:ext cx="1960685" cy="395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F2C02-C45F-4DF4-A9AF-6D1E19EC45CC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4514848" y="3782154"/>
            <a:ext cx="1" cy="33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B2E441-113F-4318-B091-37B7CE18CA04}"/>
              </a:ext>
            </a:extLst>
          </p:cNvPr>
          <p:cNvCxnSpPr>
            <a:endCxn id="17" idx="2"/>
          </p:cNvCxnSpPr>
          <p:nvPr/>
        </p:nvCxnSpPr>
        <p:spPr>
          <a:xfrm flipV="1">
            <a:off x="4514847" y="4517778"/>
            <a:ext cx="2" cy="46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E0A1B-9B85-4D24-AA7E-E1285023E0B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514847" y="2955677"/>
            <a:ext cx="1" cy="43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F7A116-589C-4651-8E4C-5680B7F24669}"/>
                  </a:ext>
                </a:extLst>
              </p:cNvPr>
              <p:cNvSpPr txBox="1"/>
              <p:nvPr/>
            </p:nvSpPr>
            <p:spPr>
              <a:xfrm>
                <a:off x="3956894" y="2599506"/>
                <a:ext cx="1115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F7A116-589C-4651-8E4C-5680B7F2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94" y="2599506"/>
                <a:ext cx="1115906" cy="369332"/>
              </a:xfrm>
              <a:prstGeom prst="rect">
                <a:avLst/>
              </a:prstGeom>
              <a:blipFill>
                <a:blip r:embed="rId5"/>
                <a:stretch>
                  <a:fillRect r="-1639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AF43D2-83E3-4E43-99CD-119ED3903789}"/>
                  </a:ext>
                </a:extLst>
              </p:cNvPr>
              <p:cNvSpPr txBox="1"/>
              <p:nvPr/>
            </p:nvSpPr>
            <p:spPr>
              <a:xfrm>
                <a:off x="4171953" y="4983770"/>
                <a:ext cx="68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AF43D2-83E3-4E43-99CD-119ED3903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3" y="4983770"/>
                <a:ext cx="6857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DD31774-B3E1-4325-BCA7-E09ECB3D8735}"/>
              </a:ext>
            </a:extLst>
          </p:cNvPr>
          <p:cNvSpPr txBox="1"/>
          <p:nvPr/>
        </p:nvSpPr>
        <p:spPr>
          <a:xfrm>
            <a:off x="3741837" y="5185848"/>
            <a:ext cx="16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Target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B1742-6C99-442C-B000-24E3E3028B05}"/>
              </a:ext>
            </a:extLst>
          </p:cNvPr>
          <p:cNvSpPr/>
          <p:nvPr/>
        </p:nvSpPr>
        <p:spPr>
          <a:xfrm>
            <a:off x="3376246" y="2589251"/>
            <a:ext cx="2303545" cy="284439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BF9B4-0EA8-4A0A-8FD4-D59B23DE6C57}"/>
              </a:ext>
            </a:extLst>
          </p:cNvPr>
          <p:cNvSpPr txBox="1"/>
          <p:nvPr/>
        </p:nvSpPr>
        <p:spPr>
          <a:xfrm>
            <a:off x="2540977" y="5619727"/>
            <a:ext cx="167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Actor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F15B13-815C-4CFE-8C57-ABAE663655AC}"/>
              </a:ext>
            </a:extLst>
          </p:cNvPr>
          <p:cNvSpPr/>
          <p:nvPr/>
        </p:nvSpPr>
        <p:spPr>
          <a:xfrm>
            <a:off x="6507021" y="4123592"/>
            <a:ext cx="1960685" cy="395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F5B8AD-1899-43DF-9D64-26894702E7DC}"/>
              </a:ext>
            </a:extLst>
          </p:cNvPr>
          <p:cNvSpPr/>
          <p:nvPr/>
        </p:nvSpPr>
        <p:spPr>
          <a:xfrm>
            <a:off x="6507020" y="3387968"/>
            <a:ext cx="1960685" cy="395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277E76-3637-4FB7-B9BB-40D170DA190B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H="1" flipV="1">
            <a:off x="7487363" y="3783622"/>
            <a:ext cx="1" cy="33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5597C1-A3A8-4C0D-9EDB-324FC2E6313E}"/>
              </a:ext>
            </a:extLst>
          </p:cNvPr>
          <p:cNvCxnSpPr>
            <a:endCxn id="27" idx="2"/>
          </p:cNvCxnSpPr>
          <p:nvPr/>
        </p:nvCxnSpPr>
        <p:spPr>
          <a:xfrm flipV="1">
            <a:off x="7487362" y="4519246"/>
            <a:ext cx="2" cy="46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567495-A1C7-49C4-9C1E-ED64001A74C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487362" y="2957145"/>
            <a:ext cx="1" cy="43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B146A1-BAEC-4AED-8C42-1BD4F56A9356}"/>
                  </a:ext>
                </a:extLst>
              </p:cNvPr>
              <p:cNvSpPr txBox="1"/>
              <p:nvPr/>
            </p:nvSpPr>
            <p:spPr>
              <a:xfrm>
                <a:off x="7144467" y="4985238"/>
                <a:ext cx="68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B146A1-BAEC-4AED-8C42-1BD4F56A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67" y="4985238"/>
                <a:ext cx="6857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4F58CC-2A31-495F-87B5-A382B3D14819}"/>
                  </a:ext>
                </a:extLst>
              </p:cNvPr>
              <p:cNvSpPr txBox="1"/>
              <p:nvPr/>
            </p:nvSpPr>
            <p:spPr>
              <a:xfrm>
                <a:off x="7144467" y="2600945"/>
                <a:ext cx="68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4F58CC-2A31-495F-87B5-A382B3D1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67" y="2600945"/>
                <a:ext cx="685790" cy="369332"/>
              </a:xfrm>
              <a:prstGeom prst="rect">
                <a:avLst/>
              </a:prstGeom>
              <a:blipFill>
                <a:blip r:embed="rId8"/>
                <a:stretch>
                  <a:fillRect l="-1786" r="-2946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B141552-EA71-47F0-AC1C-44AD68CFB664}"/>
              </a:ext>
            </a:extLst>
          </p:cNvPr>
          <p:cNvSpPr/>
          <p:nvPr/>
        </p:nvSpPr>
        <p:spPr>
          <a:xfrm>
            <a:off x="6208082" y="2488223"/>
            <a:ext cx="5120054" cy="3024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6CBC76-7FC6-4880-BE9D-61C0D9440C15}"/>
              </a:ext>
            </a:extLst>
          </p:cNvPr>
          <p:cNvSpPr/>
          <p:nvPr/>
        </p:nvSpPr>
        <p:spPr>
          <a:xfrm>
            <a:off x="8766642" y="4122124"/>
            <a:ext cx="1960685" cy="395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64486-4E5B-4916-AF4D-E156DADC9442}"/>
              </a:ext>
            </a:extLst>
          </p:cNvPr>
          <p:cNvSpPr/>
          <p:nvPr/>
        </p:nvSpPr>
        <p:spPr>
          <a:xfrm>
            <a:off x="8766641" y="3386500"/>
            <a:ext cx="1960685" cy="395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90505-E57E-434E-BDBC-A62112D2B7D8}"/>
              </a:ext>
            </a:extLst>
          </p:cNvPr>
          <p:cNvCxnSpPr>
            <a:stCxn id="35" idx="0"/>
            <a:endCxn id="36" idx="2"/>
          </p:cNvCxnSpPr>
          <p:nvPr/>
        </p:nvCxnSpPr>
        <p:spPr>
          <a:xfrm flipH="1" flipV="1">
            <a:off x="9746984" y="3782154"/>
            <a:ext cx="1" cy="33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6057C8-7682-4DF5-9248-7BD00ED445E1}"/>
              </a:ext>
            </a:extLst>
          </p:cNvPr>
          <p:cNvCxnSpPr>
            <a:endCxn id="35" idx="2"/>
          </p:cNvCxnSpPr>
          <p:nvPr/>
        </p:nvCxnSpPr>
        <p:spPr>
          <a:xfrm flipV="1">
            <a:off x="9746983" y="4517778"/>
            <a:ext cx="2" cy="46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7415D8-5241-4972-BFF4-D651A9BC2703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746983" y="2955677"/>
            <a:ext cx="1" cy="43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29CE41-1692-401E-9A5E-80301AE078E5}"/>
                  </a:ext>
                </a:extLst>
              </p:cNvPr>
              <p:cNvSpPr txBox="1"/>
              <p:nvPr/>
            </p:nvSpPr>
            <p:spPr>
              <a:xfrm>
                <a:off x="9404089" y="2589251"/>
                <a:ext cx="68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29CE41-1692-401E-9A5E-80301AE0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89" y="2589251"/>
                <a:ext cx="685790" cy="369332"/>
              </a:xfrm>
              <a:prstGeom prst="rect">
                <a:avLst/>
              </a:prstGeom>
              <a:blipFill>
                <a:blip r:embed="rId9"/>
                <a:stretch>
                  <a:fillRect l="-3571" r="-37500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5121B0-3624-4818-A5FC-BF21205A724F}"/>
                  </a:ext>
                </a:extLst>
              </p:cNvPr>
              <p:cNvSpPr txBox="1"/>
              <p:nvPr/>
            </p:nvSpPr>
            <p:spPr>
              <a:xfrm>
                <a:off x="9404089" y="4983770"/>
                <a:ext cx="68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5121B0-3624-4818-A5FC-BF21205A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89" y="4983770"/>
                <a:ext cx="6857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913F037-6864-4F43-86AE-8B12049A179A}"/>
              </a:ext>
            </a:extLst>
          </p:cNvPr>
          <p:cNvSpPr txBox="1"/>
          <p:nvPr/>
        </p:nvSpPr>
        <p:spPr>
          <a:xfrm>
            <a:off x="8973973" y="5185848"/>
            <a:ext cx="16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Target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35C656-97D6-4C90-8430-387D2A2FCFE0}"/>
              </a:ext>
            </a:extLst>
          </p:cNvPr>
          <p:cNvSpPr/>
          <p:nvPr/>
        </p:nvSpPr>
        <p:spPr>
          <a:xfrm>
            <a:off x="8608382" y="2589251"/>
            <a:ext cx="2303545" cy="284439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A5A79-FF0F-421A-86E7-6AB2E8C3407E}"/>
              </a:ext>
            </a:extLst>
          </p:cNvPr>
          <p:cNvSpPr txBox="1"/>
          <p:nvPr/>
        </p:nvSpPr>
        <p:spPr>
          <a:xfrm>
            <a:off x="7773113" y="5619727"/>
            <a:ext cx="167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Critic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511BF9-53AF-4455-AB20-F02C24361CA2}"/>
                  </a:ext>
                </a:extLst>
              </p14:cNvPr>
              <p14:cNvContentPartPr/>
              <p14:nvPr/>
            </p14:nvContentPartPr>
            <p14:xfrm>
              <a:off x="450000" y="1062720"/>
              <a:ext cx="10968480" cy="549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511BF9-53AF-4455-AB20-F02C24361C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640" y="1053360"/>
                <a:ext cx="10987200" cy="55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5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84-BB31-4491-B2E2-ED34A3B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DDPG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ACCDD-CDC1-4F61-941B-8557A01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80" y="1230924"/>
            <a:ext cx="7192840" cy="539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4F8489-7CF3-4F12-A02D-87018C2BFC50}"/>
              </a:ext>
            </a:extLst>
          </p:cNvPr>
          <p:cNvSpPr/>
          <p:nvPr/>
        </p:nvSpPr>
        <p:spPr>
          <a:xfrm>
            <a:off x="3042138" y="3077308"/>
            <a:ext cx="6242539" cy="4132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33D7B-ED19-41BC-87B8-0BA374E4A183}"/>
              </a:ext>
            </a:extLst>
          </p:cNvPr>
          <p:cNvSpPr txBox="1"/>
          <p:nvPr/>
        </p:nvSpPr>
        <p:spPr>
          <a:xfrm>
            <a:off x="1523999" y="3022317"/>
            <a:ext cx="160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Action selection and execution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19E7F-5CDC-4F42-9A43-7A2539228ED7}"/>
              </a:ext>
            </a:extLst>
          </p:cNvPr>
          <p:cNvSpPr/>
          <p:nvPr/>
        </p:nvSpPr>
        <p:spPr>
          <a:xfrm>
            <a:off x="3042138" y="3490546"/>
            <a:ext cx="6242539" cy="358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D6695-508E-49F4-A1F4-29C5E48551BF}"/>
              </a:ext>
            </a:extLst>
          </p:cNvPr>
          <p:cNvSpPr txBox="1"/>
          <p:nvPr/>
        </p:nvSpPr>
        <p:spPr>
          <a:xfrm>
            <a:off x="9061941" y="343619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Storing and sampling transitions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0C56E1-DCCF-478E-90BC-2B03DD5E4863}"/>
              </a:ext>
            </a:extLst>
          </p:cNvPr>
          <p:cNvSpPr/>
          <p:nvPr/>
        </p:nvSpPr>
        <p:spPr>
          <a:xfrm>
            <a:off x="3042138" y="3848793"/>
            <a:ext cx="6242539" cy="4682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B96F07-AF55-406B-A67C-93AA8DEDDE16}"/>
              </a:ext>
            </a:extLst>
          </p:cNvPr>
          <p:cNvSpPr txBox="1"/>
          <p:nvPr/>
        </p:nvSpPr>
        <p:spPr>
          <a:xfrm>
            <a:off x="1606425" y="3929018"/>
            <a:ext cx="160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Updating Critic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572811-09C9-4A99-9505-6E5EA9F95DBB}"/>
              </a:ext>
            </a:extLst>
          </p:cNvPr>
          <p:cNvSpPr/>
          <p:nvPr/>
        </p:nvSpPr>
        <p:spPr>
          <a:xfrm>
            <a:off x="3042137" y="4321405"/>
            <a:ext cx="6242539" cy="7781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89EE8A-3D69-46CE-B798-F7D0A78E7EE7}"/>
              </a:ext>
            </a:extLst>
          </p:cNvPr>
          <p:cNvSpPr txBox="1"/>
          <p:nvPr/>
        </p:nvSpPr>
        <p:spPr>
          <a:xfrm>
            <a:off x="9093261" y="4556582"/>
            <a:ext cx="160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Updating Actor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A12E9-C84C-4FEF-BAE0-67CAD89B9166}"/>
              </a:ext>
            </a:extLst>
          </p:cNvPr>
          <p:cNvSpPr/>
          <p:nvPr/>
        </p:nvSpPr>
        <p:spPr>
          <a:xfrm>
            <a:off x="3042137" y="5182820"/>
            <a:ext cx="6242539" cy="7781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90C9F9-2F3D-4F26-9685-4F9B3933A5D0}"/>
              </a:ext>
            </a:extLst>
          </p:cNvPr>
          <p:cNvSpPr txBox="1"/>
          <p:nvPr/>
        </p:nvSpPr>
        <p:spPr>
          <a:xfrm>
            <a:off x="1436075" y="5391921"/>
            <a:ext cx="160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Updating target actor &amp; target critic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F70EED-1FE2-4D17-8764-DF702F84AD03}"/>
                  </a:ext>
                </a:extLst>
              </p14:cNvPr>
              <p14:cNvContentPartPr/>
              <p14:nvPr/>
            </p14:nvContentPartPr>
            <p14:xfrm>
              <a:off x="1099440" y="1259280"/>
              <a:ext cx="9974520" cy="480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F70EED-1FE2-4D17-8764-DF702F84A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080" y="1249920"/>
                <a:ext cx="9993240" cy="48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84-BB31-4491-B2E2-ED34A3B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Updating Critic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3AEDA-1F2A-4DC1-B634-987F094AF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85"/>
          <a:stretch/>
        </p:blipFill>
        <p:spPr>
          <a:xfrm>
            <a:off x="1171575" y="1306756"/>
            <a:ext cx="9848850" cy="425329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D73061-279F-4913-973B-7ED22CCBB58C}"/>
              </a:ext>
            </a:extLst>
          </p:cNvPr>
          <p:cNvSpPr/>
          <p:nvPr/>
        </p:nvSpPr>
        <p:spPr>
          <a:xfrm rot="16200000">
            <a:off x="5321548" y="1090244"/>
            <a:ext cx="422030" cy="173648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6BCA7-BDB7-4FCC-9CB5-0F4D339F71D2}"/>
              </a:ext>
            </a:extLst>
          </p:cNvPr>
          <p:cNvSpPr txBox="1"/>
          <p:nvPr/>
        </p:nvSpPr>
        <p:spPr>
          <a:xfrm>
            <a:off x="4371978" y="2098450"/>
            <a:ext cx="232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Action for next state, as per </a:t>
            </a:r>
            <a:r>
              <a:rPr lang="en-IN" dirty="0">
                <a:solidFill>
                  <a:srgbClr val="FF0000"/>
                </a:solidFill>
              </a:rPr>
              <a:t>actor target </a:t>
            </a:r>
            <a:r>
              <a:rPr lang="en-IN" dirty="0"/>
              <a:t>model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CA9D698-7F34-4C53-B440-70A4A59F1809}"/>
              </a:ext>
            </a:extLst>
          </p:cNvPr>
          <p:cNvSpPr/>
          <p:nvPr/>
        </p:nvSpPr>
        <p:spPr>
          <a:xfrm rot="16200000">
            <a:off x="4720739" y="1768714"/>
            <a:ext cx="422030" cy="29380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5BEC8-05C6-4DAB-9EF9-A7F5EFA74896}"/>
              </a:ext>
            </a:extLst>
          </p:cNvPr>
          <p:cNvSpPr txBox="1"/>
          <p:nvPr/>
        </p:nvSpPr>
        <p:spPr>
          <a:xfrm>
            <a:off x="2462033" y="3466413"/>
            <a:ext cx="493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 value for next state and next action (suggested by actor target model), as per </a:t>
            </a:r>
            <a:r>
              <a:rPr lang="en-IN" dirty="0">
                <a:solidFill>
                  <a:srgbClr val="FF0000"/>
                </a:solidFill>
              </a:rPr>
              <a:t>critic target </a:t>
            </a:r>
            <a:r>
              <a:rPr lang="en-IN" dirty="0"/>
              <a:t>model.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03CCD-2691-4449-8447-19B450603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95" t="51985"/>
          <a:stretch/>
        </p:blipFill>
        <p:spPr>
          <a:xfrm>
            <a:off x="1171575" y="4504259"/>
            <a:ext cx="4619622" cy="425329"/>
          </a:xfrm>
          <a:prstGeom prst="rect">
            <a:avLst/>
          </a:prstGeom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3E4D6D84-11BA-44A7-83B3-297E73E8AD5D}"/>
              </a:ext>
            </a:extLst>
          </p:cNvPr>
          <p:cNvSpPr/>
          <p:nvPr/>
        </p:nvSpPr>
        <p:spPr>
          <a:xfrm rot="16200000">
            <a:off x="4373444" y="4252105"/>
            <a:ext cx="422030" cy="17159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22C48-6340-4565-8EA3-EEF7F09512E6}"/>
              </a:ext>
            </a:extLst>
          </p:cNvPr>
          <p:cNvSpPr txBox="1"/>
          <p:nvPr/>
        </p:nvSpPr>
        <p:spPr>
          <a:xfrm>
            <a:off x="2812625" y="5378511"/>
            <a:ext cx="35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 value for current state and current action, as per </a:t>
            </a:r>
            <a:r>
              <a:rPr lang="en-IN" dirty="0">
                <a:solidFill>
                  <a:srgbClr val="FF0000"/>
                </a:solidFill>
              </a:rPr>
              <a:t>critic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317C0-1DC6-4089-864B-01C278C20526}"/>
                  </a:ext>
                </a:extLst>
              </p14:cNvPr>
              <p14:cNvContentPartPr/>
              <p14:nvPr/>
            </p14:nvContentPartPr>
            <p14:xfrm>
              <a:off x="919080" y="432360"/>
              <a:ext cx="10459440" cy="46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317C0-1DC6-4089-864B-01C278C20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720" y="423000"/>
                <a:ext cx="10478160" cy="46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2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84-BB31-4491-B2E2-ED34A3B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Updating 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00491-8E90-4D8F-BB69-4DC99AD2E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838200" y="3888080"/>
            <a:ext cx="10791825" cy="1593606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ABF40D4A-90B4-4658-9DDD-0D752B08DD42}"/>
              </a:ext>
            </a:extLst>
          </p:cNvPr>
          <p:cNvSpPr/>
          <p:nvPr/>
        </p:nvSpPr>
        <p:spPr>
          <a:xfrm rot="16200000">
            <a:off x="1341625" y="1592038"/>
            <a:ext cx="240234" cy="909350"/>
          </a:xfrm>
          <a:prstGeom prst="leftBrace">
            <a:avLst>
              <a:gd name="adj1" fmla="val 8333"/>
              <a:gd name="adj2" fmla="val 490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98FE-6B84-443E-874F-65E045AA7113}"/>
              </a:ext>
            </a:extLst>
          </p:cNvPr>
          <p:cNvSpPr txBox="1"/>
          <p:nvPr/>
        </p:nvSpPr>
        <p:spPr>
          <a:xfrm>
            <a:off x="641126" y="2173118"/>
            <a:ext cx="16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Gradient of cost w.r.t actor 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DA6BC-CB4E-4A0A-8622-296651369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2"/>
          <a:stretch/>
        </p:blipFill>
        <p:spPr>
          <a:xfrm>
            <a:off x="776654" y="1161361"/>
            <a:ext cx="9382125" cy="7817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ED68C6-36D7-4838-9B53-4CD8EED9B071}"/>
              </a:ext>
            </a:extLst>
          </p:cNvPr>
          <p:cNvSpPr txBox="1"/>
          <p:nvPr/>
        </p:nvSpPr>
        <p:spPr>
          <a:xfrm>
            <a:off x="6281594" y="2173118"/>
            <a:ext cx="164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Action suggested by actor network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0799EC5-20F7-41EC-B018-A577783F64E1}"/>
              </a:ext>
            </a:extLst>
          </p:cNvPr>
          <p:cNvSpPr/>
          <p:nvPr/>
        </p:nvSpPr>
        <p:spPr>
          <a:xfrm rot="16200000">
            <a:off x="6978949" y="1359457"/>
            <a:ext cx="246522" cy="1380800"/>
          </a:xfrm>
          <a:prstGeom prst="leftBrace">
            <a:avLst>
              <a:gd name="adj1" fmla="val 8333"/>
              <a:gd name="adj2" fmla="val 490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4D197B3-552E-43F4-8B26-39E25C49C9C5}"/>
              </a:ext>
            </a:extLst>
          </p:cNvPr>
          <p:cNvSpPr/>
          <p:nvPr/>
        </p:nvSpPr>
        <p:spPr>
          <a:xfrm rot="16200000">
            <a:off x="4470737" y="1016778"/>
            <a:ext cx="269220" cy="2043460"/>
          </a:xfrm>
          <a:prstGeom prst="leftBrace">
            <a:avLst>
              <a:gd name="adj1" fmla="val 8333"/>
              <a:gd name="adj2" fmla="val 490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6B385-4B2D-48D2-8130-04FFA8FB8CBA}"/>
              </a:ext>
            </a:extLst>
          </p:cNvPr>
          <p:cNvSpPr txBox="1"/>
          <p:nvPr/>
        </p:nvSpPr>
        <p:spPr>
          <a:xfrm>
            <a:off x="3648725" y="2173118"/>
            <a:ext cx="204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Gradient of critic network w.r.t actor parameters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8B7B6B-14B3-4B1F-A2D7-56CA1DC194FD}"/>
                  </a:ext>
                </a:extLst>
              </p14:cNvPr>
              <p14:cNvContentPartPr/>
              <p14:nvPr/>
            </p14:nvContentPartPr>
            <p14:xfrm>
              <a:off x="1310400" y="763560"/>
              <a:ext cx="9861840" cy="505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8B7B6B-14B3-4B1F-A2D7-56CA1DC194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1040" y="754200"/>
                <a:ext cx="9880560" cy="50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88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8138</TotalTime>
  <Words>176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Why Deep Deterministic Policy Gradients?</vt:lpstr>
      <vt:lpstr>Model Architecture</vt:lpstr>
      <vt:lpstr>DDPG Algorithm</vt:lpstr>
      <vt:lpstr>Updating Critic</vt:lpstr>
      <vt:lpstr>Updating 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Prasad</dc:creator>
  <cp:lastModifiedBy>Ritesh Prasad</cp:lastModifiedBy>
  <cp:revision>11</cp:revision>
  <dcterms:created xsi:type="dcterms:W3CDTF">2020-12-26T14:06:07Z</dcterms:created>
  <dcterms:modified xsi:type="dcterms:W3CDTF">2021-01-01T05:45:45Z</dcterms:modified>
</cp:coreProperties>
</file>