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0" r:id="rId1"/>
  </p:sldMasterIdLst>
  <p:notesMasterIdLst>
    <p:notesMasterId r:id="rId14"/>
  </p:notesMasterIdLst>
  <p:handoutMasterIdLst>
    <p:handoutMasterId r:id="rId15"/>
  </p:handoutMasterIdLst>
  <p:sldIdLst>
    <p:sldId id="392" r:id="rId2"/>
    <p:sldId id="334" r:id="rId3"/>
    <p:sldId id="394" r:id="rId4"/>
    <p:sldId id="383" r:id="rId5"/>
    <p:sldId id="384" r:id="rId6"/>
    <p:sldId id="396" r:id="rId7"/>
    <p:sldId id="385" r:id="rId8"/>
    <p:sldId id="395" r:id="rId9"/>
    <p:sldId id="393" r:id="rId10"/>
    <p:sldId id="397" r:id="rId11"/>
    <p:sldId id="398" r:id="rId12"/>
    <p:sldId id="39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0413" autoAdjust="0"/>
  </p:normalViewPr>
  <p:slideViewPr>
    <p:cSldViewPr snapToGrid="0" snapToObjects="1">
      <p:cViewPr varScale="1">
        <p:scale>
          <a:sx n="111" d="100"/>
          <a:sy n="111" d="100"/>
        </p:scale>
        <p:origin x="20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BFCBC-16AD-7846-B868-50F5BB9C28EF}" type="datetimeFigureOut">
              <a:rPr lang="en-US" smtClean="0"/>
              <a:pPr/>
              <a:t>3/29/19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E615-33BF-3E44-9D89-110B96D109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30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8F0F-39E5-2A42-BE77-8C40FF2D4B27}" type="datetimeFigureOut">
              <a:rPr lang="en-US" smtClean="0"/>
              <a:pPr/>
              <a:t>3/29/19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4FC50-0CAD-8245-8E40-D7B88D694A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99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83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9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4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1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0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2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1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0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8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2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/>
          <a:lstStyle/>
          <a:p>
            <a:fld id="{C876AC4D-4ED3-9644-8C84-E54A9DEA34A2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0" y="5852160"/>
            <a:ext cx="358656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62" r:id="rId8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Kartik.mathur@codingblocks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500" dirty="0"/>
              <a:t>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Lecture-1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Kartik Mathur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76CD7C-93A5-0F4C-97F7-3639768E6CC8}"/>
              </a:ext>
            </a:extLst>
          </p:cNvPr>
          <p:cNvSpPr/>
          <p:nvPr/>
        </p:nvSpPr>
        <p:spPr>
          <a:xfrm>
            <a:off x="1045062" y="666045"/>
            <a:ext cx="3313356" cy="294185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379049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54164" y="2857500"/>
            <a:ext cx="7186730" cy="571500"/>
          </a:xfrm>
        </p:spPr>
        <p:txBody>
          <a:bodyPr/>
          <a:lstStyle/>
          <a:p>
            <a:r>
              <a:rPr lang="en-US" dirty="0"/>
              <a:t>Max Sub-Array Sum?</a:t>
            </a:r>
          </a:p>
        </p:txBody>
      </p:sp>
    </p:spTree>
    <p:extLst>
      <p:ext uri="{BB962C8B-B14F-4D97-AF65-F5344CB8AC3E}">
        <p14:creationId xmlns:p14="http://schemas.microsoft.com/office/powerpoint/2010/main" val="50608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54164" y="2857500"/>
            <a:ext cx="7186730" cy="571500"/>
          </a:xfrm>
        </p:spPr>
        <p:txBody>
          <a:bodyPr/>
          <a:lstStyle/>
          <a:p>
            <a:r>
              <a:rPr lang="en-US" dirty="0"/>
              <a:t>Pigeon-Hole Principle?</a:t>
            </a:r>
          </a:p>
        </p:txBody>
      </p:sp>
    </p:spTree>
    <p:extLst>
      <p:ext uri="{BB962C8B-B14F-4D97-AF65-F5344CB8AC3E}">
        <p14:creationId xmlns:p14="http://schemas.microsoft.com/office/powerpoint/2010/main" val="765096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30165" y="5167086"/>
            <a:ext cx="3859092" cy="783771"/>
          </a:xfrm>
        </p:spPr>
        <p:txBody>
          <a:bodyPr>
            <a:noAutofit/>
          </a:bodyPr>
          <a:lstStyle/>
          <a:p>
            <a:pPr algn="ctr"/>
            <a:r>
              <a:rPr lang="en-IN" dirty="0"/>
              <a:t>Kartik Mathur</a:t>
            </a:r>
          </a:p>
          <a:p>
            <a:pPr algn="ctr"/>
            <a:r>
              <a:rPr lang="en-IN" dirty="0">
                <a:hlinkClick r:id="rId2"/>
              </a:rPr>
              <a:t>kartik.mathur@codingblocks.com</a:t>
            </a:r>
            <a:endParaRPr lang="en-IN" dirty="0"/>
          </a:p>
          <a:p>
            <a:pPr algn="ctr"/>
            <a:r>
              <a:rPr lang="en-IN" dirty="0"/>
              <a:t>+91-9560196180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E9F156-678E-0740-B5BC-8EBCB4FE9973}"/>
              </a:ext>
            </a:extLst>
          </p:cNvPr>
          <p:cNvSpPr/>
          <p:nvPr/>
        </p:nvSpPr>
        <p:spPr>
          <a:xfrm>
            <a:off x="1045062" y="666045"/>
            <a:ext cx="3313356" cy="294185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8020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59639" y="2857500"/>
            <a:ext cx="7177376" cy="571500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Bubble Sort !</a:t>
            </a:r>
          </a:p>
        </p:txBody>
      </p:sp>
    </p:spTree>
    <p:extLst>
      <p:ext uri="{BB962C8B-B14F-4D97-AF65-F5344CB8AC3E}">
        <p14:creationId xmlns:p14="http://schemas.microsoft.com/office/powerpoint/2010/main" val="374034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52642" y="3229620"/>
            <a:ext cx="7177376" cy="571500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Optimsing Bubble Sort !</a:t>
            </a:r>
          </a:p>
        </p:txBody>
      </p:sp>
    </p:spTree>
    <p:extLst>
      <p:ext uri="{BB962C8B-B14F-4D97-AF65-F5344CB8AC3E}">
        <p14:creationId xmlns:p14="http://schemas.microsoft.com/office/powerpoint/2010/main" val="2466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 some more problems?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which takes an array as argument and sorts them using selection Sort.</a:t>
            </a:r>
          </a:p>
          <a:p>
            <a:r>
              <a:rPr lang="en-US" dirty="0"/>
              <a:t>There are two sorted arrays. First one is of size </a:t>
            </a:r>
            <a:r>
              <a:rPr lang="en-US" dirty="0" err="1"/>
              <a:t>m+n</a:t>
            </a:r>
            <a:r>
              <a:rPr lang="en-US" dirty="0"/>
              <a:t> containing only m elements. Another one is of size n and contains n elements. Write a function  to merge these two arrays into the first array of size </a:t>
            </a:r>
            <a:r>
              <a:rPr lang="en-US" dirty="0" err="1"/>
              <a:t>m+n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980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12706" y="2857500"/>
            <a:ext cx="7177376" cy="571500"/>
          </a:xfrm>
        </p:spPr>
        <p:txBody>
          <a:bodyPr/>
          <a:lstStyle/>
          <a:p>
            <a:r>
              <a:rPr lang="en-US" dirty="0"/>
              <a:t>Insertion Sort !</a:t>
            </a:r>
          </a:p>
        </p:txBody>
      </p:sp>
    </p:spTree>
    <p:extLst>
      <p:ext uri="{BB962C8B-B14F-4D97-AF65-F5344CB8AC3E}">
        <p14:creationId xmlns:p14="http://schemas.microsoft.com/office/powerpoint/2010/main" val="211091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89557" y="2857500"/>
            <a:ext cx="7177376" cy="571500"/>
          </a:xfrm>
        </p:spPr>
        <p:txBody>
          <a:bodyPr/>
          <a:lstStyle/>
          <a:p>
            <a:r>
              <a:rPr lang="en-US" dirty="0"/>
              <a:t>Merge Sort !</a:t>
            </a:r>
          </a:p>
        </p:txBody>
      </p:sp>
    </p:spTree>
    <p:extLst>
      <p:ext uri="{BB962C8B-B14F-4D97-AF65-F5344CB8AC3E}">
        <p14:creationId xmlns:p14="http://schemas.microsoft.com/office/powerpoint/2010/main" val="279251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8483" y="2884448"/>
            <a:ext cx="7177376" cy="571500"/>
          </a:xfrm>
        </p:spPr>
        <p:txBody>
          <a:bodyPr/>
          <a:lstStyle/>
          <a:p>
            <a:r>
              <a:rPr lang="en-US" dirty="0"/>
              <a:t>Binary Search!</a:t>
            </a:r>
          </a:p>
        </p:txBody>
      </p:sp>
    </p:spTree>
    <p:extLst>
      <p:ext uri="{BB962C8B-B14F-4D97-AF65-F5344CB8AC3E}">
        <p14:creationId xmlns:p14="http://schemas.microsoft.com/office/powerpoint/2010/main" val="398288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281" y="581086"/>
            <a:ext cx="7177376" cy="571500"/>
          </a:xfrm>
        </p:spPr>
        <p:txBody>
          <a:bodyPr/>
          <a:lstStyle/>
          <a:p>
            <a:r>
              <a:rPr lang="en-US" dirty="0"/>
              <a:t>Binary Search Applications!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DF7AF86-EF77-D34F-8D72-5613BFAEA4B5}"/>
              </a:ext>
            </a:extLst>
          </p:cNvPr>
          <p:cNvSpPr txBox="1">
            <a:spLocks/>
          </p:cNvSpPr>
          <p:nvPr/>
        </p:nvSpPr>
        <p:spPr>
          <a:xfrm>
            <a:off x="978244" y="1233526"/>
            <a:ext cx="7187512" cy="4390947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Upper bound and Lower Bound</a:t>
            </a:r>
          </a:p>
          <a:p>
            <a:r>
              <a:rPr lang="en-US" dirty="0"/>
              <a:t>Square Root</a:t>
            </a:r>
          </a:p>
          <a:p>
            <a:r>
              <a:rPr lang="en-US" dirty="0"/>
              <a:t>Pivot Element</a:t>
            </a:r>
          </a:p>
        </p:txBody>
      </p:sp>
    </p:spTree>
    <p:extLst>
      <p:ext uri="{BB962C8B-B14F-4D97-AF65-F5344CB8AC3E}">
        <p14:creationId xmlns:p14="http://schemas.microsoft.com/office/powerpoint/2010/main" val="353720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try?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function which takes a number X and an array and prints all prints all pairs which sum to X.</a:t>
            </a:r>
          </a:p>
          <a:p>
            <a:r>
              <a:rPr lang="en-US" dirty="0"/>
              <a:t>Write a function which takes two sorted arrays, and their lengths as arguments and returns combined median of them without using the third array.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13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19979</TotalTime>
  <Words>178</Words>
  <Application>Microsoft Macintosh PowerPoint</Application>
  <PresentationFormat>On-screen Show (4:3)</PresentationFormat>
  <Paragraphs>31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2</vt:lpstr>
      <vt:lpstr>1_CB FINAL</vt:lpstr>
      <vt:lpstr>ARRAYS</vt:lpstr>
      <vt:lpstr>  Bubble Sort !</vt:lpstr>
      <vt:lpstr>  Optimsing Bubble Sort !</vt:lpstr>
      <vt:lpstr>Lets do some more problems?</vt:lpstr>
      <vt:lpstr>Insertion Sort !</vt:lpstr>
      <vt:lpstr>Merge Sort !</vt:lpstr>
      <vt:lpstr>Binary Search!</vt:lpstr>
      <vt:lpstr>Binary Search Applications!</vt:lpstr>
      <vt:lpstr>Time to try?</vt:lpstr>
      <vt:lpstr>Max Sub-Array Sum?</vt:lpstr>
      <vt:lpstr>Pigeon-Hole Principle?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Mathur</cp:lastModifiedBy>
  <cp:revision>109</cp:revision>
  <cp:lastPrinted>2016-06-20T04:47:39Z</cp:lastPrinted>
  <dcterms:created xsi:type="dcterms:W3CDTF">2015-05-01T09:25:45Z</dcterms:created>
  <dcterms:modified xsi:type="dcterms:W3CDTF">2019-03-30T03:43:05Z</dcterms:modified>
</cp:coreProperties>
</file>