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BDB42-3DF3-6740-8490-56B20DDA25F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2C18B-8F81-8F45-8E96-92D0C5C8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7DE7-286C-3B4F-97BB-901C4900F71F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1B7C-DA0B-B648-85F2-6BF941F2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Trilogy Ed.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4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0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Sample presentation</vt:lpstr>
      <vt:lpstr>Unit-X</vt:lpstr>
      <vt:lpstr>Unit-X</vt:lpstr>
      <vt:lpstr>Unit-X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Cherie Shedd</dc:creator>
  <cp:lastModifiedBy>Cherie Shedd</cp:lastModifiedBy>
  <cp:revision>1</cp:revision>
  <dcterms:created xsi:type="dcterms:W3CDTF">2018-03-23T22:54:27Z</dcterms:created>
  <dcterms:modified xsi:type="dcterms:W3CDTF">2018-03-23T22:55:52Z</dcterms:modified>
</cp:coreProperties>
</file>