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9F47-DF27-49AD-BAA1-96C83A224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Our Application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41C34-EA48-4B07-A321-122072C85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Null(y)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356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A0BF-D869-47F9-9212-62AE006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Window</a:t>
            </a:r>
            <a:endParaRPr lang="cs-CZ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BD637F-8CFA-4078-9D73-D40C8F29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865" y="286602"/>
            <a:ext cx="3239966" cy="57627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E4233D-E0AA-4609-A18B-00FB8B16197A}"/>
              </a:ext>
            </a:extLst>
          </p:cNvPr>
          <p:cNvSpPr txBox="1"/>
          <p:nvPr/>
        </p:nvSpPr>
        <p:spPr>
          <a:xfrm>
            <a:off x="1097280" y="2180491"/>
            <a:ext cx="672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Place for future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Expandable menu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3E825D-00B2-4E6C-8E8B-3302DAB1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13" y="3992351"/>
            <a:ext cx="4123303" cy="11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1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9E1F-35B4-46C9-BC1C-28C3A8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activity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0D122-E294-452C-8E51-37EE21B4D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8878" y="374381"/>
            <a:ext cx="3194220" cy="57047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A8CCB-8BBB-41F4-B012-6AD2754A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766" y="2680502"/>
            <a:ext cx="1906796" cy="3398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85311-9008-4B9F-8228-90E69A8FAC07}"/>
              </a:ext>
            </a:extLst>
          </p:cNvPr>
          <p:cNvSpPr txBox="1"/>
          <p:nvPr/>
        </p:nvSpPr>
        <p:spPr>
          <a:xfrm>
            <a:off x="1186962" y="2299188"/>
            <a:ext cx="311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Warnings and </a:t>
            </a:r>
            <a:r>
              <a:rPr lang="en-GB" dirty="0" err="1"/>
              <a:t>rollable</a:t>
            </a:r>
            <a:r>
              <a:rPr lang="en-GB" dirty="0"/>
              <a:t> menu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212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2C03-FA94-48C5-B1D5-9F74D831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at detail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AEBB9-E19E-49F5-90A4-3E56A6802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859" y="333992"/>
            <a:ext cx="3243562" cy="58442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2806A-9767-413E-905E-3E4515C338F5}"/>
              </a:ext>
            </a:extLst>
          </p:cNvPr>
          <p:cNvSpPr txBox="1"/>
          <p:nvPr/>
        </p:nvSpPr>
        <p:spPr>
          <a:xfrm>
            <a:off x="1485900" y="2167305"/>
            <a:ext cx="4752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 about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 to 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Interactive google map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194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B685-77FD-4B45-ADB1-533A197F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C861-5EF9-4BD7-90B5-D1811EDC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Counting distance -&gt; Only small </a:t>
            </a:r>
            <a:r>
              <a:rPr lang="en-GB" dirty="0" err="1"/>
              <a:t>impemantation</a:t>
            </a:r>
            <a:r>
              <a:rPr lang="en-GB" dirty="0"/>
              <a:t> problem, but environment is ready to count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Accounts with some features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5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6C39-9FE5-42ED-A732-5B401734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Potencial</a:t>
            </a:r>
            <a:r>
              <a:rPr lang="en-GB" dirty="0"/>
              <a:t> risks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C8E4-C0A7-4C02-999B-58509916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Correctness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Distance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17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62BB-5D55-4939-8544-0A9A3B26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344003"/>
            <a:ext cx="10058400" cy="1450757"/>
          </a:xfrm>
        </p:spPr>
        <p:txBody>
          <a:bodyPr/>
          <a:lstStyle/>
          <a:p>
            <a:r>
              <a:rPr lang="en-GB" dirty="0"/>
              <a:t>Thank you for your attention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2C8C-7311-40C1-8531-BC9119D8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6053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65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Our Application</vt:lpstr>
      <vt:lpstr>Main Window</vt:lpstr>
      <vt:lpstr>Choose activity</vt:lpstr>
      <vt:lpstr>Look at detail</vt:lpstr>
      <vt:lpstr>Future</vt:lpstr>
      <vt:lpstr>Potencial risks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Application</dc:title>
  <dc:creator>Tomáš Husák</dc:creator>
  <cp:lastModifiedBy>Tomáš Husák</cp:lastModifiedBy>
  <cp:revision>4</cp:revision>
  <dcterms:created xsi:type="dcterms:W3CDTF">2019-12-04T15:59:44Z</dcterms:created>
  <dcterms:modified xsi:type="dcterms:W3CDTF">2019-12-04T16:21:36Z</dcterms:modified>
</cp:coreProperties>
</file>