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87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75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2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56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9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80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6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90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037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47D3F-FA03-4483-BE9E-6FD37CFA559A}" type="datetimeFigureOut">
              <a:rPr lang="cs-CZ" smtClean="0"/>
              <a:t>04.12.2019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77297-E005-4832-9451-17577A05F8B9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rofesshonaru-mckinsley.web.ap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2D132-B505-40FC-84B2-194BA438D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err="1"/>
              <a:t>QuiteOften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5277CF-7A4B-4263-B303-AEDB5811B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>
                <a:hlinkClick r:id="rId2"/>
              </a:rPr>
              <a:t>WEB APP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7F5C1-6F45-488F-8E8C-803226DA5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523734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0692AA-2328-44A8-BB43-E454CC95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cs-CZ" sz="3600">
                <a:solidFill>
                  <a:srgbClr val="FFFFFF"/>
                </a:solidFill>
              </a:rPr>
              <a:t>Sirius Purofesshonaru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E9968-72CA-4528-8322-CAB95AFD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lvl="1"/>
            <a:r>
              <a:rPr lang="cs-CZ" sz="1300" dirty="0">
                <a:solidFill>
                  <a:srgbClr val="FFFFFF"/>
                </a:solidFill>
              </a:rPr>
              <a:t>Student</a:t>
            </a:r>
            <a:r>
              <a:rPr lang="en-US" sz="1300" dirty="0">
                <a:solidFill>
                  <a:srgbClr val="FFFFFF"/>
                </a:solidFill>
              </a:rPr>
              <a:t>s</a:t>
            </a:r>
            <a:r>
              <a:rPr lang="cs-CZ" sz="1300" dirty="0">
                <a:solidFill>
                  <a:srgbClr val="FFFFFF"/>
                </a:solidFill>
              </a:rPr>
              <a:t> </a:t>
            </a:r>
            <a:r>
              <a:rPr lang="cs-CZ" sz="1300" dirty="0" err="1">
                <a:solidFill>
                  <a:srgbClr val="FFFFFF"/>
                </a:solidFill>
              </a:rPr>
              <a:t>from</a:t>
            </a:r>
            <a:r>
              <a:rPr lang="cs-CZ" sz="1300" dirty="0">
                <a:solidFill>
                  <a:srgbClr val="FFFFFF"/>
                </a:solidFill>
              </a:rPr>
              <a:t> ČTU in Prague</a:t>
            </a:r>
          </a:p>
        </p:txBody>
      </p:sp>
      <p:pic>
        <p:nvPicPr>
          <p:cNvPr id="2050" name="Picture 2" descr="https://scontent-prg1-1.xx.fbcdn.net/v/t1.15752-9/78854775_783302508750143_5563253052401516544_n.jpg?_nc_cat=109&amp;_nc_eui2=AeEhWO7q3tL7Fq0BtqoOCbuMsMMwHSXfuCtn9npzvp41vTUo6PPQjS2cq1KF29uswVuxfWgxIAPYgcQAc4XF7Z68XwTTqTQvMVcXGk5P1BwpTQ&amp;_nc_ohc=itZOaHs2vlIAQnLmVr19MPXKkwflIbNLsXHIXqVMrkw_UyRpuVjGsv30w&amp;_nc_ht=scontent-prg1-1.xx&amp;oh=af020b49cfa2b5619223c374e0f3ae53&amp;oe=5E7A5D40">
            <a:extLst>
              <a:ext uri="{FF2B5EF4-FFF2-40B4-BE49-F238E27FC236}">
                <a16:creationId xmlns:a16="http://schemas.microsoft.com/office/drawing/2014/main" id="{2A5CE42C-084A-4780-A975-434B142D1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4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25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F20C8E-F6D7-419A-B2C6-525FAA34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B31A35-02B1-4A9B-B59B-65D24C4A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8" name="Picture 4" descr="Výsledek obrázku pro firebase logo">
            <a:extLst>
              <a:ext uri="{FF2B5EF4-FFF2-40B4-BE49-F238E27FC236}">
                <a16:creationId xmlns:a16="http://schemas.microsoft.com/office/drawing/2014/main" id="{DA044149-1F67-4464-8D11-016B9783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5" y="1845733"/>
            <a:ext cx="4664365" cy="15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ek obrázku pro leaflet logo">
            <a:extLst>
              <a:ext uri="{FF2B5EF4-FFF2-40B4-BE49-F238E27FC236}">
                <a16:creationId xmlns:a16="http://schemas.microsoft.com/office/drawing/2014/main" id="{6E102D2D-D297-4D58-8B6D-F3EFF868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33" y="3830116"/>
            <a:ext cx="5535036" cy="14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uvisející obrázek">
            <a:extLst>
              <a:ext uri="{FF2B5EF4-FFF2-40B4-BE49-F238E27FC236}">
                <a16:creationId xmlns:a16="http://schemas.microsoft.com/office/drawing/2014/main" id="{C21FB9B6-E5B8-40AA-9863-E4F6D14C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73" y="14579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ýsledek obrázku pro mapbox logo">
            <a:extLst>
              <a:ext uri="{FF2B5EF4-FFF2-40B4-BE49-F238E27FC236}">
                <a16:creationId xmlns:a16="http://schemas.microsoft.com/office/drawing/2014/main" id="{832DCD4C-94EA-4AE3-9B97-FED306B96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79" y="1737360"/>
            <a:ext cx="4859305" cy="210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ýsledek obrázku pro css javascript html">
            <a:extLst>
              <a:ext uri="{FF2B5EF4-FFF2-40B4-BE49-F238E27FC236}">
                <a16:creationId xmlns:a16="http://schemas.microsoft.com/office/drawing/2014/main" id="{D78219C7-3ABD-4C9E-98DA-88261754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74" y="3429000"/>
            <a:ext cx="2741756" cy="27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95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80328-A9F1-43E2-918F-659F64B8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01938F-EC28-4DBE-9D88-BFEEA049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260AF97-D923-4813-A08E-FD6C0411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91" y="556491"/>
            <a:ext cx="5745018" cy="57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3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0EFACB-F81E-4A9A-BD62-D806806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works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AF5FF0-856E-4332-8031-3B5378FF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sz="2400" dirty="0"/>
              <a:t>It </a:t>
            </a:r>
            <a:r>
              <a:rPr lang="cs-CZ" sz="2400" dirty="0" err="1"/>
              <a:t>already</a:t>
            </a:r>
            <a:r>
              <a:rPr lang="cs-CZ" sz="2400" dirty="0"/>
              <a:t> </a:t>
            </a:r>
            <a:r>
              <a:rPr lang="cs-CZ" sz="2400" dirty="0" err="1"/>
              <a:t>runs</a:t>
            </a:r>
            <a:r>
              <a:rPr lang="cs-CZ" sz="2400" dirty="0"/>
              <a:t> on </a:t>
            </a:r>
            <a:r>
              <a:rPr lang="cs-CZ" sz="2400" dirty="0" err="1"/>
              <a:t>the</a:t>
            </a:r>
            <a:r>
              <a:rPr lang="cs-CZ" sz="2400" dirty="0"/>
              <a:t> Internet</a:t>
            </a:r>
          </a:p>
          <a:p>
            <a:pPr lvl="1"/>
            <a:r>
              <a:rPr lang="cs-CZ" sz="2400" dirty="0"/>
              <a:t>Map</a:t>
            </a:r>
          </a:p>
          <a:p>
            <a:pPr lvl="1"/>
            <a:r>
              <a:rPr lang="cs-CZ" sz="2400" dirty="0" err="1"/>
              <a:t>We</a:t>
            </a:r>
            <a:r>
              <a:rPr lang="cs-CZ" sz="2400" dirty="0"/>
              <a:t> are </a:t>
            </a:r>
            <a:r>
              <a:rPr lang="cs-CZ" sz="2400" dirty="0" err="1"/>
              <a:t>using</a:t>
            </a:r>
            <a:r>
              <a:rPr lang="cs-CZ" sz="2400" dirty="0"/>
              <a:t> user </a:t>
            </a:r>
            <a:r>
              <a:rPr lang="cs-CZ" sz="2400" dirty="0" err="1"/>
              <a:t>location</a:t>
            </a:r>
            <a:endParaRPr lang="cs-CZ" sz="2400" dirty="0"/>
          </a:p>
          <a:p>
            <a:pPr lvl="1"/>
            <a:r>
              <a:rPr lang="cs-CZ" sz="2400" dirty="0" err="1"/>
              <a:t>Searching</a:t>
            </a:r>
            <a:r>
              <a:rPr lang="cs-CZ" sz="2400" dirty="0"/>
              <a:t> by </a:t>
            </a:r>
            <a:r>
              <a:rPr lang="cs-CZ" sz="2400" dirty="0" err="1"/>
              <a:t>activity</a:t>
            </a:r>
            <a:endParaRPr lang="cs-CZ" sz="2400" dirty="0"/>
          </a:p>
          <a:p>
            <a:pPr lvl="1"/>
            <a:r>
              <a:rPr lang="cs-CZ" sz="2400" dirty="0" err="1"/>
              <a:t>Displaying</a:t>
            </a:r>
            <a:r>
              <a:rPr lang="cs-CZ" sz="2400" dirty="0"/>
              <a:t> </a:t>
            </a:r>
            <a:r>
              <a:rPr lang="cs-CZ" sz="2400" dirty="0" err="1"/>
              <a:t>searched</a:t>
            </a:r>
            <a:r>
              <a:rPr lang="cs-CZ" sz="2400" dirty="0"/>
              <a:t> </a:t>
            </a:r>
            <a:r>
              <a:rPr lang="cs-CZ" sz="2400" dirty="0" err="1"/>
              <a:t>places</a:t>
            </a:r>
            <a:r>
              <a:rPr lang="cs-CZ" sz="2400" dirty="0"/>
              <a:t> in map</a:t>
            </a:r>
          </a:p>
          <a:p>
            <a:pPr lvl="1"/>
            <a:r>
              <a:rPr lang="cs-CZ" sz="2400" dirty="0" err="1"/>
              <a:t>Showing</a:t>
            </a:r>
            <a:r>
              <a:rPr lang="cs-CZ" sz="2400" dirty="0"/>
              <a:t> basic </a:t>
            </a:r>
            <a:r>
              <a:rPr lang="cs-CZ" sz="2400" dirty="0" err="1"/>
              <a:t>info</a:t>
            </a:r>
            <a:r>
              <a:rPr lang="en-US" sz="2400" dirty="0"/>
              <a:t> about the place</a:t>
            </a:r>
            <a:endParaRPr lang="cs-CZ" sz="2400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958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8B1A6-EF19-4DCD-B0B5-53834A1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DA3D4B-7906-4BCA-B48B-0E9F9332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sz="2400" dirty="0" err="1"/>
              <a:t>Website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adding</a:t>
            </a:r>
            <a:r>
              <a:rPr lang="cs-CZ" sz="2400" dirty="0"/>
              <a:t> </a:t>
            </a:r>
            <a:r>
              <a:rPr lang="cs-CZ" sz="2400" dirty="0" err="1"/>
              <a:t>new</a:t>
            </a:r>
            <a:r>
              <a:rPr lang="cs-CZ" sz="2400" dirty="0"/>
              <a:t> </a:t>
            </a:r>
            <a:r>
              <a:rPr lang="cs-CZ" sz="2400" dirty="0" err="1"/>
              <a:t>places</a:t>
            </a:r>
            <a:endParaRPr lang="cs-CZ" sz="2400" dirty="0"/>
          </a:p>
          <a:p>
            <a:pPr lvl="1"/>
            <a:r>
              <a:rPr lang="cs-CZ" sz="2400" dirty="0"/>
              <a:t>User </a:t>
            </a:r>
            <a:r>
              <a:rPr lang="cs-CZ" sz="2400" dirty="0" err="1"/>
              <a:t>accounts</a:t>
            </a:r>
            <a:endParaRPr lang="cs-CZ" sz="2400" dirty="0"/>
          </a:p>
          <a:p>
            <a:pPr lvl="1"/>
            <a:r>
              <a:rPr lang="cs-CZ" sz="2400" dirty="0" err="1"/>
              <a:t>Firebase</a:t>
            </a:r>
            <a:r>
              <a:rPr lang="cs-CZ" sz="2400" dirty="0"/>
              <a:t> </a:t>
            </a:r>
            <a:r>
              <a:rPr lang="cs-CZ" sz="2400" dirty="0" err="1"/>
              <a:t>Firestore</a:t>
            </a:r>
            <a:r>
              <a:rPr lang="cs-CZ" sz="2400" dirty="0"/>
              <a:t> – </a:t>
            </a:r>
            <a:r>
              <a:rPr lang="cs-CZ" sz="2400" dirty="0" err="1"/>
              <a:t>scalable</a:t>
            </a:r>
            <a:r>
              <a:rPr lang="cs-CZ" sz="2400" dirty="0"/>
              <a:t>, </a:t>
            </a:r>
            <a:r>
              <a:rPr lang="cs-CZ" sz="2400" dirty="0" err="1"/>
              <a:t>safe</a:t>
            </a:r>
            <a:r>
              <a:rPr lang="cs-CZ" sz="2400" dirty="0"/>
              <a:t>, </a:t>
            </a:r>
            <a:r>
              <a:rPr lang="cs-CZ" sz="2400" dirty="0" err="1"/>
              <a:t>flexible</a:t>
            </a:r>
            <a:r>
              <a:rPr lang="cs-CZ" sz="2400" dirty="0"/>
              <a:t>, </a:t>
            </a:r>
            <a:r>
              <a:rPr lang="cs-CZ" sz="2400" dirty="0" err="1"/>
              <a:t>NoSQL</a:t>
            </a:r>
            <a:r>
              <a:rPr lang="cs-CZ" sz="2400" dirty="0"/>
              <a:t>, fast, </a:t>
            </a:r>
            <a:r>
              <a:rPr lang="cs-CZ" sz="2400" dirty="0" err="1"/>
              <a:t>horizontal</a:t>
            </a:r>
            <a:r>
              <a:rPr lang="cs-CZ" sz="2400" dirty="0"/>
              <a:t> </a:t>
            </a:r>
            <a:r>
              <a:rPr lang="cs-CZ" sz="2400" dirty="0" err="1"/>
              <a:t>scaling</a:t>
            </a:r>
            <a:endParaRPr lang="en-US" sz="2400" dirty="0"/>
          </a:p>
          <a:p>
            <a:pPr lvl="2"/>
            <a:r>
              <a:rPr lang="en-US" sz="2000" dirty="0"/>
              <a:t>already</a:t>
            </a:r>
            <a:endParaRPr lang="cs-CZ" sz="2000" dirty="0"/>
          </a:p>
          <a:p>
            <a:pPr lvl="1"/>
            <a:r>
              <a:rPr lang="cs-CZ" sz="2400" dirty="0" err="1"/>
              <a:t>Firebase</a:t>
            </a:r>
            <a:r>
              <a:rPr lang="cs-CZ" sz="2400" dirty="0"/>
              <a:t> Hosting</a:t>
            </a:r>
            <a:endParaRPr lang="en-US" sz="2400" dirty="0"/>
          </a:p>
          <a:p>
            <a:pPr lvl="2"/>
            <a:r>
              <a:rPr lang="en-US" sz="2000" dirty="0"/>
              <a:t>already</a:t>
            </a:r>
            <a:endParaRPr lang="cs-CZ" sz="2000" dirty="0"/>
          </a:p>
          <a:p>
            <a:pPr lvl="1"/>
            <a:r>
              <a:rPr lang="cs-CZ" sz="2400" dirty="0"/>
              <a:t>Superior </a:t>
            </a:r>
            <a:r>
              <a:rPr lang="cs-CZ" sz="2400" dirty="0" err="1"/>
              <a:t>graphical</a:t>
            </a:r>
            <a:r>
              <a:rPr lang="cs-CZ" sz="2400" dirty="0"/>
              <a:t> design</a:t>
            </a:r>
          </a:p>
          <a:p>
            <a:pPr lvl="1"/>
            <a:r>
              <a:rPr lang="cs-CZ" sz="2400" dirty="0"/>
              <a:t>User </a:t>
            </a:r>
            <a:r>
              <a:rPr lang="cs-CZ" sz="2400" dirty="0" err="1"/>
              <a:t>interactions</a:t>
            </a:r>
            <a:r>
              <a:rPr lang="cs-CZ" sz="2400" dirty="0"/>
              <a:t> – </a:t>
            </a:r>
            <a:r>
              <a:rPr lang="cs-CZ" sz="2400" dirty="0" err="1"/>
              <a:t>e.g</a:t>
            </a:r>
            <a:r>
              <a:rPr lang="cs-CZ" sz="2400" dirty="0"/>
              <a:t>. </a:t>
            </a:r>
            <a:r>
              <a:rPr lang="cs-CZ" sz="2400" dirty="0" err="1"/>
              <a:t>notifications</a:t>
            </a:r>
            <a:endParaRPr lang="cs-CZ" sz="24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648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E6907-0AF5-4B2D-8956-416EE59E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508339-D242-40D9-B040-71D7F316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7244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86</Words>
  <Application>Microsoft Office PowerPoint</Application>
  <PresentationFormat>Širokoúhlá obrazovka</PresentationFormat>
  <Paragraphs>22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Retrospektiva</vt:lpstr>
      <vt:lpstr>QuiteOften</vt:lpstr>
      <vt:lpstr>Sirius Purofesshonaru</vt:lpstr>
      <vt:lpstr>The App</vt:lpstr>
      <vt:lpstr>Prezentace aplikace PowerPoint</vt:lpstr>
      <vt:lpstr>How it works?</vt:lpstr>
      <vt:lpstr>For 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QuiteOften</dc:title>
  <dc:creator>Lukas</dc:creator>
  <cp:lastModifiedBy>Lukas</cp:lastModifiedBy>
  <cp:revision>15</cp:revision>
  <dcterms:created xsi:type="dcterms:W3CDTF">2019-12-04T14:32:17Z</dcterms:created>
  <dcterms:modified xsi:type="dcterms:W3CDTF">2019-12-04T16:22:55Z</dcterms:modified>
</cp:coreProperties>
</file>