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CFD5-5CFF-8C6B-BF34-AD575DA85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CDEE3-3F87-0DD9-C0D7-E48919D1C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EFE7-7C4F-F72A-9EC9-499545AE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1F3-A17F-42D6-91D1-A6C8A141EDE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275E9-17D4-8FB5-5961-8C08F517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33C2-8875-6E88-C847-0E6FB9FC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CF2D-77DC-4E99-8141-BA1B80118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6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780E-0366-FD2F-B88C-383E2CF3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1924-264B-41BB-38BD-06CD0C632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F473-F415-F764-EE86-3B6E8325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1F3-A17F-42D6-91D1-A6C8A141EDE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C08B-D014-EFF2-202E-B8C8F4EA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C59F1-A599-32F0-F6E5-8B3BAECE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CF2D-77DC-4E99-8141-BA1B80118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FAC84-4668-60FD-649E-8F85CD999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DD560-43D9-8A88-E2CA-657897D1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96C4-30C4-F854-FBFC-A179B0AE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1F3-A17F-42D6-91D1-A6C8A141EDE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38B88-4CE7-D3AB-ECE1-B7256D59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EB74A-7688-FE0D-D705-C9912069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CF2D-77DC-4E99-8141-BA1B80118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72D9-76A3-5087-3A98-2D6643E5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C53A-F109-ED16-B9CF-A7039F5F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9799-DC55-35F3-F516-30842E3D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1F3-A17F-42D6-91D1-A6C8A141EDE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C111-3178-B897-5E5C-CE7CC864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279B-58CD-1F27-E167-CA22693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CF2D-77DC-4E99-8141-BA1B80118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13E0-6FFC-60F7-27DF-850592AF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C4E9-BE92-6439-01D8-3A41DC93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8215-45D9-826F-8FCD-C444FD24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1F3-A17F-42D6-91D1-A6C8A141EDE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81F1-89F4-F1CD-1A7C-559DF09C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C042-151C-40B8-C366-F9B6CED7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CF2D-77DC-4E99-8141-BA1B80118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3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42ED-5EA1-98A9-46CB-B3B6A9CF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B1A35-D434-6109-E56C-A42880EBB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DD2ED-B79D-E2DD-42F5-4F923A60C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16336-909B-7FB6-5FE8-D2F3661E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1F3-A17F-42D6-91D1-A6C8A141EDE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A1915-58FE-98EC-289E-3F4C4631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C79AE-EFE3-454B-46F6-51EE0E20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CF2D-77DC-4E99-8141-BA1B80118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1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3C6-32AF-E232-D7B4-E0EA39F9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090D1-C747-AFE7-4D81-4087FE11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C854E-1164-4BE6-3AD3-5D27D3439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397DB-488C-CB2D-4715-2874A835B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F76DF-2D6A-FC01-6494-D2DB8AF87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D16C8-8CDB-E84E-433A-D2216869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1F3-A17F-42D6-91D1-A6C8A141EDE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B4C7F-BE16-660F-AA25-121D1232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E0119-2676-9B1F-0280-41275D45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CF2D-77DC-4E99-8141-BA1B80118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A9FF-BFAE-E000-3D40-07D76870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1553B-DF15-AF7D-23C0-BBB906BA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1F3-A17F-42D6-91D1-A6C8A141EDE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17E38-F299-466C-9B5C-6BFCC2C4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F29F9-2E95-E8E1-A26B-0EDCA6BB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CF2D-77DC-4E99-8141-BA1B80118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0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6EABB-8E05-D782-6278-513EC7D1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1F3-A17F-42D6-91D1-A6C8A141EDE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D26F-7636-824C-76A2-265200DA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FE6B6-917B-D634-7667-F4DFF3AF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CF2D-77DC-4E99-8141-BA1B80118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F2C3-C6AF-A561-805D-C2281970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4BDE-215D-BDCC-42BE-C1B850C9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A37AC-13E4-EEFE-2373-24F8B0D1B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C5558-549B-525D-2C56-8D8022FC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1F3-A17F-42D6-91D1-A6C8A141EDE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7EDC5-CA0B-4B9B-553C-55799502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55F0-F826-4656-6D2E-11800950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CF2D-77DC-4E99-8141-BA1B80118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4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D9C0-D7D3-F958-B592-63686293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E4617-3FE5-D011-D32F-C7365CD86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7A83E-42B5-5C54-37E9-80F5BD08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69C1-A163-2060-393C-01170F58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1F3-A17F-42D6-91D1-A6C8A141EDE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796C-645B-D230-2751-D791EF14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BEAF8-A7C2-A1E9-C30B-A0A4FD9D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CF2D-77DC-4E99-8141-BA1B80118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4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78251-8C13-3C90-C3D7-2F9B9C78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68DA5-C2A5-775A-101C-225B63794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E574-8C82-7574-0744-C2B20DE85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31F3-A17F-42D6-91D1-A6C8A141EDE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249C2-00B9-09FF-3711-B9DDFCAAB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9EAF-2C07-748B-4297-29EC803BF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CF2D-77DC-4E99-8141-BA1B80118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FC06D8-5C81-817C-10EA-B4A93BEE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42" y="1165768"/>
            <a:ext cx="9516149" cy="45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6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637F7-AAE5-CD48-E42A-CFC264FC6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8" y="2117871"/>
            <a:ext cx="4543443" cy="2622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F88A13-D449-8443-940B-E979EC4522C6}"/>
              </a:ext>
            </a:extLst>
          </p:cNvPr>
          <p:cNvSpPr txBox="1"/>
          <p:nvPr/>
        </p:nvSpPr>
        <p:spPr>
          <a:xfrm>
            <a:off x="861134" y="426128"/>
            <a:ext cx="96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used for model selection. Performed cross validation for SVM and logistic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E7D0BB-AD8B-8B61-9F64-328215C2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34" y="2117871"/>
            <a:ext cx="5039831" cy="24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3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CAF945-66B0-BB07-B184-B61C0A0B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25" y="550415"/>
            <a:ext cx="5678863" cy="3193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FF4CB-BA46-6D13-D0CD-36C60F13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502" y="4145872"/>
            <a:ext cx="5875307" cy="2038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EA4AB0-4CFB-57BE-FB83-45635C415493}"/>
              </a:ext>
            </a:extLst>
          </p:cNvPr>
          <p:cNvSpPr txBox="1"/>
          <p:nvPr/>
        </p:nvSpPr>
        <p:spPr>
          <a:xfrm>
            <a:off x="7936637" y="798990"/>
            <a:ext cx="286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Logistic regression has highest mean accuracy score for this particular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C76F3-5C4D-80B1-543D-0D430EFE7456}"/>
              </a:ext>
            </a:extLst>
          </p:cNvPr>
          <p:cNvSpPr txBox="1"/>
          <p:nvPr/>
        </p:nvSpPr>
        <p:spPr>
          <a:xfrm>
            <a:off x="8089037" y="4059951"/>
            <a:ext cx="286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See stratified cross validation, leave one out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96840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KESAVARAJ V</dc:creator>
  <cp:lastModifiedBy>KESAVARAJ V</cp:lastModifiedBy>
  <cp:revision>3</cp:revision>
  <dcterms:created xsi:type="dcterms:W3CDTF">2022-11-19T15:25:20Z</dcterms:created>
  <dcterms:modified xsi:type="dcterms:W3CDTF">2022-11-19T16:21:50Z</dcterms:modified>
</cp:coreProperties>
</file>