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F6365-C6DC-E65B-B0EB-958B9AA78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DEABD-B53E-6122-F5CE-8DD09C79A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3FBFB-E97B-3745-2726-E3A08DE0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1404-DE8C-4FB9-9A84-B1DEF98BFBE7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A9F6E-7055-8359-B224-0BB6C8EA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EC98E-94E1-08CE-CA3A-3B1B5B34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C886-CEC4-42FD-8303-095CAF279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3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52095-3C75-E371-DF5E-80320B94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728AC-ACA4-8D36-2717-4D3A1EF2E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8A279-9598-1B1A-E414-EF264715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1404-DE8C-4FB9-9A84-B1DEF98BFBE7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6E9F2-6A37-67AD-8C58-078002EA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E83CD-0A05-28AF-7327-BCDE7AF7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C886-CEC4-42FD-8303-095CAF279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1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22713-A106-0597-CE27-A40B7ABE9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8623B-20CD-A97C-E9B5-B2FE2D9AC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0A22F-AB28-402D-A3E5-E135EA550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1404-DE8C-4FB9-9A84-B1DEF98BFBE7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43B29-01CF-018A-9222-A494046B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6D012-8BCE-BB06-A119-42A978DB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C886-CEC4-42FD-8303-095CAF279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31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C7565-9D07-F5C9-806E-6B0E0DB2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21A21-F80D-8FFB-211B-75D314622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F327D-2C9A-78CD-C85B-54F65D473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1404-DE8C-4FB9-9A84-B1DEF98BFBE7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116AB-1223-1EA1-A570-63D11107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2EB1D-A89A-9687-0B88-C560BE94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C886-CEC4-42FD-8303-095CAF279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8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BBD7-C94B-10ED-B031-6941AF20B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A4624-468B-38D4-B9CF-BE371D986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3C6F1-9414-4A6B-AD9C-A7FE4A210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1404-DE8C-4FB9-9A84-B1DEF98BFBE7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763D9-F773-76C8-B01F-B87EA923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DFAC3-3DE9-0BE7-FD32-10C0FE36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C886-CEC4-42FD-8303-095CAF279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22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CBF8-40EF-60C2-2B79-86B32AC9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B13EF-A081-D539-801F-3C9E5F948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9C08F-96C0-260B-2ABB-0B42C5EE7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5723B-02ED-DD66-F700-1A6933C0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1404-DE8C-4FB9-9A84-B1DEF98BFBE7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D95C6-E5B4-E369-A988-1AEAAB45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984BE-BC1F-6F00-0237-0B8ACF31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C886-CEC4-42FD-8303-095CAF279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02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58BD0-0943-4831-CF85-D948FC3D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EFAD0-A90C-C07E-6E4D-8F2E687D8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455C5-64A9-D7F1-FB74-E8FE532E8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2CE5E-DAC8-8FC3-A8C5-73E634033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87ABF-7836-71F9-62C1-C2B09DE0D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816EC9-0686-E522-651E-C980AD72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1404-DE8C-4FB9-9A84-B1DEF98BFBE7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B706E3-909F-7030-2060-6DF652E2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BF1B9-9A69-E5F9-F28C-D9981FE4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C886-CEC4-42FD-8303-095CAF279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92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4009F-AE64-024C-6013-8AB6921BB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35949-0CC0-831C-A0AF-82DDDCB51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1404-DE8C-4FB9-9A84-B1DEF98BFBE7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9B3D5-E92E-5084-86DF-B8BDED53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6AB97-A48E-DDDE-A66E-028708808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C886-CEC4-42FD-8303-095CAF279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69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985F5-BC77-F023-EEB1-CE6D9970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1404-DE8C-4FB9-9A84-B1DEF98BFBE7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1A4A0F-2BF6-F349-62CB-8BBA5D5F1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B800A-E37F-EB8E-715F-3AEB003C2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C886-CEC4-42FD-8303-095CAF279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24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184C-679A-6B3E-9C91-B9A58342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FC355-3233-1758-3CAA-73BFCC816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0C5FA-8D90-5143-2517-7E4547EA4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08551-F216-85B0-A303-D40C33D5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1404-DE8C-4FB9-9A84-B1DEF98BFBE7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03491-F2B1-9D70-BF80-C499F2FF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51219-54F5-0966-84A6-E7C73B8F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C886-CEC4-42FD-8303-095CAF279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30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CAAE0-79C4-D19D-63AE-F5316FBC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49E4C-49A7-8E62-25EA-381682165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FB291-FF72-B27B-A33C-0CE9FCACE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0C58C-BD14-9324-EE73-F2B5EF0E7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1404-DE8C-4FB9-9A84-B1DEF98BFBE7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D0B37-F355-E34C-EB6D-8E8548889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E2DFE-8513-41DA-94B2-18382CF8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C886-CEC4-42FD-8303-095CAF279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34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33A063-86F2-E048-B893-B2DD97587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DC437-7086-7601-FE8F-A6A1A05EB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98BD2-D4C6-4866-9DF1-7085118D0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41404-DE8C-4FB9-9A84-B1DEF98BFBE7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428A0-0B87-9EBA-4D0E-56AFA7EC0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90526-B39A-1B5E-A125-A77FA6851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CC886-CEC4-42FD-8303-095CAF279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79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7525E6-481D-CF40-8C93-857DE1362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570" y="872487"/>
            <a:ext cx="9750641" cy="539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6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9E6360C-2030-D60B-EDAD-F91EE49C3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549" y="1132822"/>
            <a:ext cx="8475953" cy="459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8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1722E2-5C27-680D-44AF-D47513126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491" y="900435"/>
            <a:ext cx="7987531" cy="505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10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E57496-61A9-440A-470A-C0F285813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944" y="1215759"/>
            <a:ext cx="7314526" cy="442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3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AE9277-36B3-7E2B-8F27-83D696BE4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130" y="927887"/>
            <a:ext cx="7273266" cy="500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11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KESAVARAJ V</dc:creator>
  <cp:lastModifiedBy>KESAVARAJ V</cp:lastModifiedBy>
  <cp:revision>6</cp:revision>
  <dcterms:created xsi:type="dcterms:W3CDTF">2022-11-19T16:22:08Z</dcterms:created>
  <dcterms:modified xsi:type="dcterms:W3CDTF">2022-11-19T16:47:58Z</dcterms:modified>
</cp:coreProperties>
</file>