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96" r:id="rId5"/>
    <p:sldId id="297" r:id="rId6"/>
    <p:sldId id="298" r:id="rId7"/>
    <p:sldId id="300" r:id="rId8"/>
    <p:sldId id="301" r:id="rId9"/>
    <p:sldId id="302" r:id="rId10"/>
    <p:sldId id="303" r:id="rId11"/>
    <p:sldId id="306" r:id="rId12"/>
    <p:sldId id="307" r:id="rId13"/>
    <p:sldId id="304" r:id="rId14"/>
    <p:sldId id="305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br>
              <a:rPr lang="en-US" altLang="zh-CN"/>
            </a:br>
            <a:br>
              <a:rPr lang="en-US" altLang="zh-CN"/>
            </a:br>
            <a:r>
              <a:rPr lang="en-US" altLang="zh-CN"/>
              <a:t>weboffice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dfsds</a:t>
            </a:r>
            <a:r>
              <a:rPr lang="en-US" altLang="zh-CN">
                <a:sym typeface="+mn-ea"/>
              </a:rPr>
              <a:t>dddd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/>
          </a:bodyPr>
          <a:p>
            <a:r>
              <a:rPr lang="en-US" altLang="zh-CN">
                <a:sym typeface="+mn-ea"/>
              </a:rPr>
              <a:t>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</a:t>
            </a:r>
            <a:endParaRPr lang="en-US" altLang="zh-CN"/>
          </a:p>
        </p:txBody>
      </p:sp>
      <p:pic>
        <p:nvPicPr>
          <p:cNvPr id="4" name="图片 3" descr="a7691410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6955" y="-55054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/>
          </a:bodyPr>
          <a:p>
            <a:r>
              <a:rPr lang="en-US" altLang="zh-CN">
                <a:sym typeface="+mn-ea"/>
              </a:rPr>
              <a:t>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</a:t>
            </a:r>
            <a:endParaRPr lang="en-US" altLang="zh-CN"/>
          </a:p>
        </p:txBody>
      </p:sp>
      <p:pic>
        <p:nvPicPr>
          <p:cNvPr id="4" name="图片 3" descr="a7691407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8485" y="1333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32534745457</a:t>
            </a:r>
            <a:endParaRPr lang="en-US" altLang="zh-CN"/>
          </a:p>
        </p:txBody>
      </p:sp>
      <p:pic>
        <p:nvPicPr>
          <p:cNvPr id="4" name="图片 3" descr="a7691414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7940" y="-342900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32534745457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32534745457</a:t>
            </a:r>
            <a:endParaRPr lang="en-US" altLang="zh-CN"/>
          </a:p>
        </p:txBody>
      </p:sp>
      <p:pic>
        <p:nvPicPr>
          <p:cNvPr id="4" name="图片 3" descr="a7691501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" y="-34226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32534745457</a:t>
            </a:r>
            <a:endParaRPr lang="en-US" altLang="zh-CN"/>
          </a:p>
        </p:txBody>
      </p:sp>
      <p:pic>
        <p:nvPicPr>
          <p:cNvPr id="5" name="图片 4" descr="a7691398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-431800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32534745457</a:t>
            </a:r>
            <a:endParaRPr lang="en-US" altLang="zh-CN"/>
          </a:p>
        </p:txBody>
      </p:sp>
      <p:pic>
        <p:nvPicPr>
          <p:cNvPr id="4" name="图片 3" descr="a7691405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-7810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32534745457</a:t>
            </a:r>
            <a:endParaRPr lang="en-US" altLang="zh-CN"/>
          </a:p>
        </p:txBody>
      </p:sp>
      <p:pic>
        <p:nvPicPr>
          <p:cNvPr id="4" name="图片 3" descr="a7691403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-628650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32534745457</a:t>
            </a:r>
            <a:endParaRPr lang="en-US" altLang="zh-CN"/>
          </a:p>
        </p:txBody>
      </p:sp>
      <p:pic>
        <p:nvPicPr>
          <p:cNvPr id="4" name="图片 3" descr="a7691402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295" y="-182880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32534745457</a:t>
            </a:r>
            <a:endParaRPr lang="en-US" altLang="zh-CN"/>
          </a:p>
        </p:txBody>
      </p:sp>
      <p:pic>
        <p:nvPicPr>
          <p:cNvPr id="4" name="图片 3" descr="a7691401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280" y="-342900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32534745457</a:t>
            </a:r>
            <a:endParaRPr lang="en-US" altLang="zh-CN"/>
          </a:p>
        </p:txBody>
      </p:sp>
      <p:pic>
        <p:nvPicPr>
          <p:cNvPr id="4" name="图片 3" descr="a7691400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-484505"/>
            <a:ext cx="10058400" cy="75431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webofice</a:t>
            </a:r>
            <a:r>
              <a:rPr lang="zh-CN" altLang="en-US">
                <a:sym typeface="+mn-ea"/>
              </a:rPr>
              <a:t>测试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0000"/>
          </a:bodyPr>
          <a:p>
            <a:r>
              <a:rPr lang="en-US" altLang="zh-CN">
                <a:sym typeface="+mn-ea"/>
              </a:rPr>
              <a:t>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45732534745qweeeeeerqwrsgszdgew457</a:t>
            </a:r>
            <a:endParaRPr lang="en-US" altLang="zh-CN"/>
          </a:p>
        </p:txBody>
      </p:sp>
      <p:pic>
        <p:nvPicPr>
          <p:cNvPr id="5" name="图片 4" descr="a7691412_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-458470"/>
            <a:ext cx="10058400" cy="754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2101</Words>
  <Application>WPS 文字</Application>
  <PresentationFormat>宽屏</PresentationFormat>
  <Paragraphs>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汉仪旗黑KW</vt:lpstr>
      <vt:lpstr>Arial Unicode MS</vt:lpstr>
      <vt:lpstr>Office 主题</vt:lpstr>
      <vt:lpstr>  weboffice测试</vt:lpstr>
      <vt:lpstr>webofice测试</vt:lpstr>
      <vt:lpstr>webofice测试</vt:lpstr>
      <vt:lpstr>webofice测试</vt:lpstr>
      <vt:lpstr>webofice测试</vt:lpstr>
      <vt:lpstr>webofice测试</vt:lpstr>
      <vt:lpstr>webofice测试</vt:lpstr>
      <vt:lpstr>webofice测试</vt:lpstr>
      <vt:lpstr>webofice测试</vt:lpstr>
      <vt:lpstr>webofice测试</vt:lpstr>
      <vt:lpstr>webofice测试</vt:lpstr>
      <vt:lpstr>webofice测试</vt:lpstr>
      <vt:lpstr>webofice测试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zhongxuanli</dc:creator>
  <cp:lastModifiedBy>zhongxuanli</cp:lastModifiedBy>
  <cp:revision>9</cp:revision>
  <dcterms:created xsi:type="dcterms:W3CDTF">2019-05-30T07:53:53Z</dcterms:created>
  <dcterms:modified xsi:type="dcterms:W3CDTF">2019-05-30T07:53:53Z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