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Fira Sans Medium"/>
      <p:regular r:id="rId16"/>
      <p:bold r:id="rId17"/>
      <p:italic r:id="rId18"/>
      <p:boldItalic r:id="rId19"/>
    </p:embeddedFont>
    <p:embeddedFont>
      <p:font typeface="Fira Sans"/>
      <p:regular r:id="rId20"/>
      <p:bold r:id="rId21"/>
      <p:italic r:id="rId22"/>
      <p:boldItalic r:id="rId23"/>
    </p:embeddedFont>
    <p:embeddedFont>
      <p:font typeface="Chiv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F921D34-167A-44F7-8F1D-DD8EEFEB8FF6}">
  <a:tblStyle styleId="{CF921D34-167A-44F7-8F1D-DD8EEFEB8F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regular.fntdata"/><Relationship Id="rId22" Type="http://schemas.openxmlformats.org/officeDocument/2006/relationships/font" Target="fonts/FiraSans-italic.fntdata"/><Relationship Id="rId21" Type="http://schemas.openxmlformats.org/officeDocument/2006/relationships/font" Target="fonts/FiraSans-bold.fntdata"/><Relationship Id="rId24" Type="http://schemas.openxmlformats.org/officeDocument/2006/relationships/font" Target="fonts/Chivo-regular.fntdata"/><Relationship Id="rId23" Type="http://schemas.openxmlformats.org/officeDocument/2006/relationships/font" Target="fonts/Fira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hivo-italic.fntdata"/><Relationship Id="rId25" Type="http://schemas.openxmlformats.org/officeDocument/2006/relationships/font" Target="fonts/Chivo-bold.fntdata"/><Relationship Id="rId27" Type="http://schemas.openxmlformats.org/officeDocument/2006/relationships/font" Target="fonts/Chiv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9.xml"/><Relationship Id="rId17" Type="http://schemas.openxmlformats.org/officeDocument/2006/relationships/font" Target="fonts/FiraSansMedium-bold.fntdata"/><Relationship Id="rId16" Type="http://schemas.openxmlformats.org/officeDocument/2006/relationships/font" Target="fonts/FiraSansMedium-regular.fntdata"/><Relationship Id="rId19" Type="http://schemas.openxmlformats.org/officeDocument/2006/relationships/font" Target="fonts/FiraSansMedium-boldItalic.fntdata"/><Relationship Id="rId18" Type="http://schemas.openxmlformats.org/officeDocument/2006/relationships/font" Target="fonts/Fira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01f07d49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401f07d49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401f07d49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401f07d49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a04b0775e5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a04b0775e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01f07d49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401f07d49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401f07d495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401f07d495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a04b0775e5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a04b0775e5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401f07d49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401f07d49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a04b0775e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a04b0775e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401f07d49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401f07d49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" name="Google Shape;12;p2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720000" y="1307050"/>
            <a:ext cx="4694700" cy="12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5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720000" y="3076000"/>
            <a:ext cx="4694700" cy="6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7" name="Google Shape;77;p1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hasCustomPrompt="1" type="title"/>
          </p:nvPr>
        </p:nvSpPr>
        <p:spPr>
          <a:xfrm>
            <a:off x="715100" y="123108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715100" y="2229340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2" type="title"/>
          </p:nvPr>
        </p:nvSpPr>
        <p:spPr>
          <a:xfrm>
            <a:off x="5320200" y="123108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3" type="subTitle"/>
          </p:nvPr>
        </p:nvSpPr>
        <p:spPr>
          <a:xfrm>
            <a:off x="5320200" y="2229340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hasCustomPrompt="1" idx="4" type="title"/>
          </p:nvPr>
        </p:nvSpPr>
        <p:spPr>
          <a:xfrm>
            <a:off x="715100" y="2883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idx="5" type="subTitle"/>
          </p:nvPr>
        </p:nvSpPr>
        <p:spPr>
          <a:xfrm>
            <a:off x="715100" y="3877999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6" type="title"/>
          </p:nvPr>
        </p:nvSpPr>
        <p:spPr>
          <a:xfrm>
            <a:off x="5320200" y="2883008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7" type="subTitle"/>
          </p:nvPr>
        </p:nvSpPr>
        <p:spPr>
          <a:xfrm>
            <a:off x="5320200" y="3877999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8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9" type="subTitle"/>
          </p:nvPr>
        </p:nvSpPr>
        <p:spPr>
          <a:xfrm>
            <a:off x="715100" y="1889391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3" type="subTitle"/>
          </p:nvPr>
        </p:nvSpPr>
        <p:spPr>
          <a:xfrm>
            <a:off x="5320200" y="1889391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4" type="subTitle"/>
          </p:nvPr>
        </p:nvSpPr>
        <p:spPr>
          <a:xfrm>
            <a:off x="715100" y="3543598"/>
            <a:ext cx="30972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5" type="subTitle"/>
          </p:nvPr>
        </p:nvSpPr>
        <p:spPr>
          <a:xfrm>
            <a:off x="5320200" y="3543598"/>
            <a:ext cx="3103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1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idx="1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6" name="Google Shape;96;p1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715100" y="3621300"/>
            <a:ext cx="42951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715100" y="983275"/>
            <a:ext cx="4295100" cy="24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1" name="Google Shape;101;p14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2" name="Google Shape;102;p14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4140350" y="521225"/>
            <a:ext cx="428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4140350" y="1812625"/>
            <a:ext cx="4288500" cy="21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09" name="Google Shape;109;p15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1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 flipH="1">
            <a:off x="4437900" y="1359675"/>
            <a:ext cx="398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 flipH="1">
            <a:off x="4437900" y="2334523"/>
            <a:ext cx="3986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16" name="Google Shape;116;p16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7" name="Google Shape;117;p1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 flipH="1">
            <a:off x="5140200" y="1207275"/>
            <a:ext cx="3283800" cy="1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 flipH="1">
            <a:off x="5140200" y="2639324"/>
            <a:ext cx="32838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idx="1" type="subTitle"/>
          </p:nvPr>
        </p:nvSpPr>
        <p:spPr>
          <a:xfrm>
            <a:off x="715088" y="1568525"/>
            <a:ext cx="27426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2" type="subTitle"/>
          </p:nvPr>
        </p:nvSpPr>
        <p:spPr>
          <a:xfrm>
            <a:off x="5686312" y="1568525"/>
            <a:ext cx="2742600" cy="40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accent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3" type="body"/>
          </p:nvPr>
        </p:nvSpPr>
        <p:spPr>
          <a:xfrm>
            <a:off x="5686262" y="2032550"/>
            <a:ext cx="2742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1" name="Google Shape;131;p18"/>
          <p:cNvSpPr txBox="1"/>
          <p:nvPr>
            <p:ph idx="4" type="body"/>
          </p:nvPr>
        </p:nvSpPr>
        <p:spPr>
          <a:xfrm>
            <a:off x="715038" y="2032550"/>
            <a:ext cx="2742600" cy="24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5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3" name="Google Shape;133;p1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 txBox="1"/>
          <p:nvPr>
            <p:ph hasCustomPrompt="1" idx="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idx="1" type="subTitle"/>
          </p:nvPr>
        </p:nvSpPr>
        <p:spPr>
          <a:xfrm>
            <a:off x="715100" y="2041450"/>
            <a:ext cx="34863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2" type="subTitle"/>
          </p:nvPr>
        </p:nvSpPr>
        <p:spPr>
          <a:xfrm>
            <a:off x="4270100" y="2041450"/>
            <a:ext cx="4158900" cy="36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3" type="body"/>
          </p:nvPr>
        </p:nvSpPr>
        <p:spPr>
          <a:xfrm>
            <a:off x="4270100" y="2395574"/>
            <a:ext cx="41589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1" name="Google Shape;141;p19"/>
          <p:cNvSpPr txBox="1"/>
          <p:nvPr>
            <p:ph idx="4" type="body"/>
          </p:nvPr>
        </p:nvSpPr>
        <p:spPr>
          <a:xfrm>
            <a:off x="715100" y="2395575"/>
            <a:ext cx="3486300" cy="1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2" name="Google Shape;142;p1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>
            <p:ph idx="5" type="subTitle"/>
          </p:nvPr>
        </p:nvSpPr>
        <p:spPr>
          <a:xfrm>
            <a:off x="721600" y="1314050"/>
            <a:ext cx="7704000" cy="36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9"/>
          <p:cNvSpPr txBox="1"/>
          <p:nvPr>
            <p:ph hasCustomPrompt="1" idx="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/>
          <p:nvPr>
            <p:ph idx="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idx="1" type="subTitle"/>
          </p:nvPr>
        </p:nvSpPr>
        <p:spPr>
          <a:xfrm>
            <a:off x="7200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2" type="subTitle"/>
          </p:nvPr>
        </p:nvSpPr>
        <p:spPr>
          <a:xfrm>
            <a:off x="7200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3" type="subTitle"/>
          </p:nvPr>
        </p:nvSpPr>
        <p:spPr>
          <a:xfrm>
            <a:off x="34038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4" type="subTitle"/>
          </p:nvPr>
        </p:nvSpPr>
        <p:spPr>
          <a:xfrm>
            <a:off x="6087600" y="30098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4038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6087600" y="25833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58" name="Google Shape;158;p20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hasCustomPrompt="1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20000" y="1220800"/>
            <a:ext cx="1878900" cy="12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3" type="subTitle"/>
          </p:nvPr>
        </p:nvSpPr>
        <p:spPr>
          <a:xfrm>
            <a:off x="720000" y="3526825"/>
            <a:ext cx="47253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4" type="title"/>
          </p:nvPr>
        </p:nvSpPr>
        <p:spPr>
          <a:xfrm>
            <a:off x="720000" y="2373300"/>
            <a:ext cx="47253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" name="Google Shape;21;p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" type="subTitle"/>
          </p:nvPr>
        </p:nvSpPr>
        <p:spPr>
          <a:xfrm>
            <a:off x="1599050" y="1795358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2" type="subTitle"/>
          </p:nvPr>
        </p:nvSpPr>
        <p:spPr>
          <a:xfrm>
            <a:off x="1599050" y="1476950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3" type="subTitle"/>
          </p:nvPr>
        </p:nvSpPr>
        <p:spPr>
          <a:xfrm>
            <a:off x="1599050" y="2488825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4" type="subTitle"/>
          </p:nvPr>
        </p:nvSpPr>
        <p:spPr>
          <a:xfrm>
            <a:off x="1599050" y="3500600"/>
            <a:ext cx="65958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5" type="subTitle"/>
          </p:nvPr>
        </p:nvSpPr>
        <p:spPr>
          <a:xfrm>
            <a:off x="1599050" y="2807129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21"/>
          <p:cNvSpPr txBox="1"/>
          <p:nvPr>
            <p:ph idx="6" type="subTitle"/>
          </p:nvPr>
        </p:nvSpPr>
        <p:spPr>
          <a:xfrm>
            <a:off x="1599050" y="3818900"/>
            <a:ext cx="6595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70" name="Google Shape;170;p21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7200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7200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34038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6087600" y="3475258"/>
            <a:ext cx="2336400" cy="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5" type="subTitle"/>
          </p:nvPr>
        </p:nvSpPr>
        <p:spPr>
          <a:xfrm>
            <a:off x="34038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6" type="subTitle"/>
          </p:nvPr>
        </p:nvSpPr>
        <p:spPr>
          <a:xfrm>
            <a:off x="6087600" y="3048775"/>
            <a:ext cx="2336400" cy="536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82" name="Google Shape;182;p22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idx="1" type="subTitle"/>
          </p:nvPr>
        </p:nvSpPr>
        <p:spPr>
          <a:xfrm>
            <a:off x="1597725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5" name="Google Shape;185;p23"/>
          <p:cNvSpPr txBox="1"/>
          <p:nvPr>
            <p:ph idx="2" type="subTitle"/>
          </p:nvPr>
        </p:nvSpPr>
        <p:spPr>
          <a:xfrm>
            <a:off x="1597724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3" type="subTitle"/>
          </p:nvPr>
        </p:nvSpPr>
        <p:spPr>
          <a:xfrm>
            <a:off x="5755576" y="21169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4" type="subTitle"/>
          </p:nvPr>
        </p:nvSpPr>
        <p:spPr>
          <a:xfrm>
            <a:off x="1597724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5" type="subTitle"/>
          </p:nvPr>
        </p:nvSpPr>
        <p:spPr>
          <a:xfrm>
            <a:off x="5755576" y="34307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6" type="subTitle"/>
          </p:nvPr>
        </p:nvSpPr>
        <p:spPr>
          <a:xfrm>
            <a:off x="1597725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1" name="Google Shape;191;p23"/>
          <p:cNvSpPr txBox="1"/>
          <p:nvPr>
            <p:ph idx="7" type="subTitle"/>
          </p:nvPr>
        </p:nvSpPr>
        <p:spPr>
          <a:xfrm>
            <a:off x="5755574" y="1708375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idx="8" type="subTitle"/>
          </p:nvPr>
        </p:nvSpPr>
        <p:spPr>
          <a:xfrm>
            <a:off x="5755574" y="3022100"/>
            <a:ext cx="2446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3" name="Google Shape;193;p23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 txBox="1"/>
          <p:nvPr>
            <p:ph hasCustomPrompt="1" idx="9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/>
          <p:nvPr>
            <p:ph idx="1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9" name="Google Shape;199;p24"/>
          <p:cNvSpPr txBox="1"/>
          <p:nvPr>
            <p:ph idx="1" type="subTitle"/>
          </p:nvPr>
        </p:nvSpPr>
        <p:spPr>
          <a:xfrm>
            <a:off x="2255350" y="2272677"/>
            <a:ext cx="197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idx="2" type="subTitle"/>
          </p:nvPr>
        </p:nvSpPr>
        <p:spPr>
          <a:xfrm>
            <a:off x="4939459" y="2272675"/>
            <a:ext cx="19842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24"/>
          <p:cNvSpPr txBox="1"/>
          <p:nvPr>
            <p:ph idx="3" type="subTitle"/>
          </p:nvPr>
        </p:nvSpPr>
        <p:spPr>
          <a:xfrm>
            <a:off x="896504" y="3882919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4"/>
          <p:cNvSpPr txBox="1"/>
          <p:nvPr>
            <p:ph idx="4" type="subTitle"/>
          </p:nvPr>
        </p:nvSpPr>
        <p:spPr>
          <a:xfrm>
            <a:off x="3579600" y="3882918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4"/>
          <p:cNvSpPr txBox="1"/>
          <p:nvPr>
            <p:ph idx="5" type="subTitle"/>
          </p:nvPr>
        </p:nvSpPr>
        <p:spPr>
          <a:xfrm>
            <a:off x="6266905" y="3882918"/>
            <a:ext cx="19806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4"/>
          <p:cNvSpPr txBox="1"/>
          <p:nvPr>
            <p:ph idx="6" type="subTitle"/>
          </p:nvPr>
        </p:nvSpPr>
        <p:spPr>
          <a:xfrm>
            <a:off x="2255350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idx="7" type="subTitle"/>
          </p:nvPr>
        </p:nvSpPr>
        <p:spPr>
          <a:xfrm>
            <a:off x="4943604" y="1942225"/>
            <a:ext cx="197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6" name="Google Shape;206;p24"/>
          <p:cNvSpPr txBox="1"/>
          <p:nvPr>
            <p:ph idx="8" type="subTitle"/>
          </p:nvPr>
        </p:nvSpPr>
        <p:spPr>
          <a:xfrm>
            <a:off x="892342" y="3554750"/>
            <a:ext cx="19848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9" type="subTitle"/>
          </p:nvPr>
        </p:nvSpPr>
        <p:spPr>
          <a:xfrm>
            <a:off x="3579600" y="3554750"/>
            <a:ext cx="1984800" cy="484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idx="13" type="subTitle"/>
          </p:nvPr>
        </p:nvSpPr>
        <p:spPr>
          <a:xfrm>
            <a:off x="6271058" y="3554750"/>
            <a:ext cx="1980600" cy="44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9" name="Google Shape;209;p2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4"/>
          <p:cNvSpPr txBox="1"/>
          <p:nvPr>
            <p:ph hasCustomPrompt="1" idx="14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12" name="Google Shape;212;p24"/>
          <p:cNvSpPr txBox="1"/>
          <p:nvPr>
            <p:ph idx="15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1" type="subTitle"/>
          </p:nvPr>
        </p:nvSpPr>
        <p:spPr>
          <a:xfrm>
            <a:off x="7200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5"/>
          <p:cNvSpPr txBox="1"/>
          <p:nvPr>
            <p:ph idx="2" type="subTitle"/>
          </p:nvPr>
        </p:nvSpPr>
        <p:spPr>
          <a:xfrm>
            <a:off x="34038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3" type="subTitle"/>
          </p:nvPr>
        </p:nvSpPr>
        <p:spPr>
          <a:xfrm>
            <a:off x="6087600" y="2044086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5"/>
          <p:cNvSpPr txBox="1"/>
          <p:nvPr>
            <p:ph idx="4" type="subTitle"/>
          </p:nvPr>
        </p:nvSpPr>
        <p:spPr>
          <a:xfrm>
            <a:off x="7200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5" type="subTitle"/>
          </p:nvPr>
        </p:nvSpPr>
        <p:spPr>
          <a:xfrm>
            <a:off x="34038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5"/>
          <p:cNvSpPr txBox="1"/>
          <p:nvPr>
            <p:ph idx="6" type="subTitle"/>
          </p:nvPr>
        </p:nvSpPr>
        <p:spPr>
          <a:xfrm>
            <a:off x="6087600" y="3428010"/>
            <a:ext cx="23364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idx="7" type="subTitle"/>
          </p:nvPr>
        </p:nvSpPr>
        <p:spPr>
          <a:xfrm>
            <a:off x="7151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2" name="Google Shape;222;p25"/>
          <p:cNvSpPr txBox="1"/>
          <p:nvPr>
            <p:ph idx="8" type="subTitle"/>
          </p:nvPr>
        </p:nvSpPr>
        <p:spPr>
          <a:xfrm>
            <a:off x="34038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3" name="Google Shape;223;p25"/>
          <p:cNvSpPr txBox="1"/>
          <p:nvPr>
            <p:ph idx="9" type="subTitle"/>
          </p:nvPr>
        </p:nvSpPr>
        <p:spPr>
          <a:xfrm>
            <a:off x="6092500" y="1675475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4" name="Google Shape;224;p25"/>
          <p:cNvSpPr txBox="1"/>
          <p:nvPr>
            <p:ph idx="13" type="subTitle"/>
          </p:nvPr>
        </p:nvSpPr>
        <p:spPr>
          <a:xfrm>
            <a:off x="7151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5" name="Google Shape;225;p25"/>
          <p:cNvSpPr txBox="1"/>
          <p:nvPr>
            <p:ph idx="14" type="subTitle"/>
          </p:nvPr>
        </p:nvSpPr>
        <p:spPr>
          <a:xfrm>
            <a:off x="34038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6" name="Google Shape;226;p25"/>
          <p:cNvSpPr txBox="1"/>
          <p:nvPr>
            <p:ph idx="15" type="subTitle"/>
          </p:nvPr>
        </p:nvSpPr>
        <p:spPr>
          <a:xfrm>
            <a:off x="6092500" y="3059400"/>
            <a:ext cx="2336400" cy="44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2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hasCustomPrompt="1" idx="16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30" name="Google Shape;230;p25"/>
          <p:cNvSpPr txBox="1"/>
          <p:nvPr>
            <p:ph idx="17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hasCustomPrompt="1" type="title"/>
          </p:nvPr>
        </p:nvSpPr>
        <p:spPr>
          <a:xfrm>
            <a:off x="1284000" y="1323931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/>
          <p:nvPr>
            <p:ph idx="1" type="subTitle"/>
          </p:nvPr>
        </p:nvSpPr>
        <p:spPr>
          <a:xfrm>
            <a:off x="1284000" y="1954606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hasCustomPrompt="1" idx="2" type="title"/>
          </p:nvPr>
        </p:nvSpPr>
        <p:spPr>
          <a:xfrm>
            <a:off x="1284000" y="2399028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5" name="Google Shape;235;p26"/>
          <p:cNvSpPr txBox="1"/>
          <p:nvPr>
            <p:ph idx="3" type="subTitle"/>
          </p:nvPr>
        </p:nvSpPr>
        <p:spPr>
          <a:xfrm>
            <a:off x="1284000" y="3029752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hasCustomPrompt="1" idx="4" type="title"/>
          </p:nvPr>
        </p:nvSpPr>
        <p:spPr>
          <a:xfrm>
            <a:off x="1284000" y="3474178"/>
            <a:ext cx="6576000" cy="6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7" name="Google Shape;237;p26"/>
          <p:cNvSpPr txBox="1"/>
          <p:nvPr>
            <p:ph idx="5" type="subTitle"/>
          </p:nvPr>
        </p:nvSpPr>
        <p:spPr>
          <a:xfrm>
            <a:off x="1284000" y="4104902"/>
            <a:ext cx="6576000" cy="3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26"/>
          <p:cNvSpPr txBox="1"/>
          <p:nvPr>
            <p:ph idx="6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26"/>
          <p:cNvSpPr txBox="1"/>
          <p:nvPr>
            <p:ph hasCustomPrompt="1" idx="7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40" name="Google Shape;240;p26"/>
          <p:cNvSpPr txBox="1"/>
          <p:nvPr>
            <p:ph idx="8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1" name="Google Shape;241;p2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>
            <p:ph type="ctrTitle"/>
          </p:nvPr>
        </p:nvSpPr>
        <p:spPr>
          <a:xfrm>
            <a:off x="2749050" y="517425"/>
            <a:ext cx="36459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5" name="Google Shape;245;p27"/>
          <p:cNvSpPr txBox="1"/>
          <p:nvPr>
            <p:ph idx="1" type="subTitle"/>
          </p:nvPr>
        </p:nvSpPr>
        <p:spPr>
          <a:xfrm>
            <a:off x="2744850" y="1475950"/>
            <a:ext cx="3654300" cy="14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6" name="Google Shape;246;p27"/>
          <p:cNvSpPr txBox="1"/>
          <p:nvPr/>
        </p:nvSpPr>
        <p:spPr>
          <a:xfrm>
            <a:off x="2685400" y="3708650"/>
            <a:ext cx="3693900" cy="5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Chivo"/>
                <a:ea typeface="Chivo"/>
                <a:cs typeface="Chivo"/>
                <a:sym typeface="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152475"/>
            <a:ext cx="4141200" cy="22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29" name="Google Shape;29;p4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1290763" y="2415768"/>
            <a:ext cx="29076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4945638" y="2415768"/>
            <a:ext cx="2907600" cy="4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/>
              <a:buNone/>
              <a:defRPr sz="2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290763" y="2802793"/>
            <a:ext cx="2907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945638" y="2802793"/>
            <a:ext cx="2907600" cy="14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hasCustomPrompt="1" idx="5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37" name="Google Shape;37;p5"/>
          <p:cNvSpPr txBox="1"/>
          <p:nvPr>
            <p:ph idx="6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" name="Google Shape;38;p5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" name="Google Shape;42;p6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0000" y="1283925"/>
            <a:ext cx="532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720000" y="2311386"/>
            <a:ext cx="5328000" cy="15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1" name="Google Shape;51;p7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715100" y="1078500"/>
            <a:ext cx="7713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5" name="Google Shape;55;p8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56" name="Google Shape;56;p8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8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3949573" y="1125900"/>
            <a:ext cx="447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9"/>
          <p:cNvSpPr txBox="1"/>
          <p:nvPr>
            <p:ph idx="1" type="subTitle"/>
          </p:nvPr>
        </p:nvSpPr>
        <p:spPr>
          <a:xfrm>
            <a:off x="3949550" y="2259625"/>
            <a:ext cx="44793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63" name="Google Shape;63;p9"/>
          <p:cNvSpPr txBox="1"/>
          <p:nvPr>
            <p:ph idx="3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9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type="title"/>
          </p:nvPr>
        </p:nvSpPr>
        <p:spPr>
          <a:xfrm>
            <a:off x="5761600" y="659575"/>
            <a:ext cx="2666100" cy="22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10"/>
          <p:cNvSpPr/>
          <p:nvPr/>
        </p:nvSpPr>
        <p:spPr>
          <a:xfrm>
            <a:off x="0" y="351725"/>
            <a:ext cx="9144000" cy="51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0" y="4737775"/>
            <a:ext cx="9144000" cy="54000"/>
          </a:xfrm>
          <a:prstGeom prst="roundRect">
            <a:avLst>
              <a:gd fmla="val 0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0"/>
          <p:cNvSpPr txBox="1"/>
          <p:nvPr>
            <p:ph hasCustomPrompt="1"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i="1" sz="1200"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r>
              <a:t>xx%</a:t>
            </a:r>
          </a:p>
        </p:txBody>
      </p:sp>
      <p:sp>
        <p:nvSpPr>
          <p:cNvPr id="71" name="Google Shape;71;p10"/>
          <p:cNvSpPr txBox="1"/>
          <p:nvPr>
            <p:ph idx="1" type="subTitle"/>
          </p:nvPr>
        </p:nvSpPr>
        <p:spPr>
          <a:xfrm flipH="1">
            <a:off x="715000" y="485927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2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212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Medium"/>
              <a:buNone/>
              <a:defRPr sz="3500">
                <a:solidFill>
                  <a:schemeClr val="dk1"/>
                </a:solidFill>
                <a:latin typeface="Fira Sans Medium"/>
                <a:ea typeface="Fira Sans Medium"/>
                <a:cs typeface="Fira Sans Medium"/>
                <a:sym typeface="Fira Sans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●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hivo"/>
              <a:buChar char="○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hivo"/>
              <a:buChar char="■"/>
              <a:defRPr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cdc.gov/stroke/about.htm#:~:text=A%20stroke%2C%20sometimes%20called%20a,term%20disability%2C%20or%20even%20death.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fedesoriano/stroke-prediction-datase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ctrTitle"/>
          </p:nvPr>
        </p:nvSpPr>
        <p:spPr>
          <a:xfrm>
            <a:off x="715100" y="1267850"/>
            <a:ext cx="5646300" cy="171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/>
              <a:t>Stroke Prediction</a:t>
            </a:r>
            <a:endParaRPr sz="47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60" name="Google Shape;260;p30"/>
          <p:cNvSpPr txBox="1"/>
          <p:nvPr>
            <p:ph idx="1" type="subTitle"/>
          </p:nvPr>
        </p:nvSpPr>
        <p:spPr>
          <a:xfrm>
            <a:off x="715100" y="3305800"/>
            <a:ext cx="56463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Schelling</a:t>
            </a:r>
            <a:endParaRPr/>
          </a:p>
        </p:txBody>
      </p:sp>
      <p:grpSp>
        <p:nvGrpSpPr>
          <p:cNvPr id="261" name="Google Shape;261;p30"/>
          <p:cNvGrpSpPr/>
          <p:nvPr/>
        </p:nvGrpSpPr>
        <p:grpSpPr>
          <a:xfrm>
            <a:off x="6361375" y="1423697"/>
            <a:ext cx="1973094" cy="2296106"/>
            <a:chOff x="6361375" y="1155900"/>
            <a:chExt cx="1973094" cy="2296106"/>
          </a:xfrm>
        </p:grpSpPr>
        <p:sp>
          <p:nvSpPr>
            <p:cNvPr id="262" name="Google Shape;262;p30"/>
            <p:cNvSpPr/>
            <p:nvPr/>
          </p:nvSpPr>
          <p:spPr>
            <a:xfrm>
              <a:off x="6361375" y="1335986"/>
              <a:ext cx="355726" cy="1287627"/>
            </a:xfrm>
            <a:custGeom>
              <a:rect b="b" l="l" r="r" t="t"/>
              <a:pathLst>
                <a:path extrusionOk="0" h="13621" w="3763">
                  <a:moveTo>
                    <a:pt x="2120" y="13621"/>
                  </a:moveTo>
                  <a:cubicBezTo>
                    <a:pt x="2060" y="13621"/>
                    <a:pt x="2000" y="13585"/>
                    <a:pt x="1941" y="13538"/>
                  </a:cubicBezTo>
                  <a:cubicBezTo>
                    <a:pt x="1691" y="13276"/>
                    <a:pt x="1453" y="12990"/>
                    <a:pt x="1238" y="12692"/>
                  </a:cubicBezTo>
                  <a:cubicBezTo>
                    <a:pt x="334" y="11335"/>
                    <a:pt x="0" y="9656"/>
                    <a:pt x="334" y="8049"/>
                  </a:cubicBezTo>
                  <a:lnTo>
                    <a:pt x="1655" y="1846"/>
                  </a:lnTo>
                  <a:cubicBezTo>
                    <a:pt x="1822" y="1084"/>
                    <a:pt x="2286" y="429"/>
                    <a:pt x="2953" y="48"/>
                  </a:cubicBezTo>
                  <a:cubicBezTo>
                    <a:pt x="3012" y="12"/>
                    <a:pt x="3096" y="0"/>
                    <a:pt x="3143" y="24"/>
                  </a:cubicBezTo>
                  <a:cubicBezTo>
                    <a:pt x="3203" y="48"/>
                    <a:pt x="3263" y="107"/>
                    <a:pt x="3298" y="155"/>
                  </a:cubicBezTo>
                  <a:lnTo>
                    <a:pt x="3715" y="1108"/>
                  </a:lnTo>
                  <a:cubicBezTo>
                    <a:pt x="3763" y="1215"/>
                    <a:pt x="3727" y="1334"/>
                    <a:pt x="3644" y="1405"/>
                  </a:cubicBezTo>
                  <a:cubicBezTo>
                    <a:pt x="3382" y="1584"/>
                    <a:pt x="3203" y="1858"/>
                    <a:pt x="3143" y="2167"/>
                  </a:cubicBezTo>
                  <a:lnTo>
                    <a:pt x="1822" y="8382"/>
                  </a:lnTo>
                  <a:lnTo>
                    <a:pt x="1822" y="8382"/>
                  </a:lnTo>
                  <a:cubicBezTo>
                    <a:pt x="1572" y="9585"/>
                    <a:pt x="1810" y="10847"/>
                    <a:pt x="2512" y="11859"/>
                  </a:cubicBezTo>
                  <a:cubicBezTo>
                    <a:pt x="2691" y="12121"/>
                    <a:pt x="2893" y="12359"/>
                    <a:pt x="3108" y="12573"/>
                  </a:cubicBezTo>
                  <a:cubicBezTo>
                    <a:pt x="3143" y="12621"/>
                    <a:pt x="3179" y="12692"/>
                    <a:pt x="3179" y="12752"/>
                  </a:cubicBezTo>
                  <a:cubicBezTo>
                    <a:pt x="3179" y="12823"/>
                    <a:pt x="3143" y="12883"/>
                    <a:pt x="3096" y="12930"/>
                  </a:cubicBezTo>
                  <a:lnTo>
                    <a:pt x="2286" y="13573"/>
                  </a:lnTo>
                  <a:cubicBezTo>
                    <a:pt x="2227" y="13585"/>
                    <a:pt x="2167" y="13621"/>
                    <a:pt x="2120" y="13621"/>
                  </a:cubicBezTo>
                  <a:close/>
                  <a:moveTo>
                    <a:pt x="2977" y="607"/>
                  </a:moveTo>
                  <a:cubicBezTo>
                    <a:pt x="2536" y="929"/>
                    <a:pt x="2262" y="1393"/>
                    <a:pt x="2131" y="1929"/>
                  </a:cubicBezTo>
                  <a:lnTo>
                    <a:pt x="810" y="8132"/>
                  </a:lnTo>
                  <a:cubicBezTo>
                    <a:pt x="500" y="9609"/>
                    <a:pt x="798" y="11156"/>
                    <a:pt x="1643" y="12407"/>
                  </a:cubicBezTo>
                  <a:cubicBezTo>
                    <a:pt x="1798" y="12633"/>
                    <a:pt x="1965" y="12835"/>
                    <a:pt x="2131" y="13038"/>
                  </a:cubicBezTo>
                  <a:lnTo>
                    <a:pt x="2572" y="12692"/>
                  </a:lnTo>
                  <a:cubicBezTo>
                    <a:pt x="2405" y="12514"/>
                    <a:pt x="2239" y="12299"/>
                    <a:pt x="2096" y="12097"/>
                  </a:cubicBezTo>
                  <a:cubicBezTo>
                    <a:pt x="1334" y="10978"/>
                    <a:pt x="1060" y="9561"/>
                    <a:pt x="1346" y="8239"/>
                  </a:cubicBezTo>
                  <a:lnTo>
                    <a:pt x="1346" y="8239"/>
                  </a:lnTo>
                  <a:lnTo>
                    <a:pt x="2667" y="2036"/>
                  </a:lnTo>
                  <a:cubicBezTo>
                    <a:pt x="2751" y="1679"/>
                    <a:pt x="2941" y="1346"/>
                    <a:pt x="3203" y="1108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7381106" y="1328046"/>
              <a:ext cx="368110" cy="1302374"/>
            </a:xfrm>
            <a:custGeom>
              <a:rect b="b" l="l" r="r" t="t"/>
              <a:pathLst>
                <a:path extrusionOk="0" h="13777" w="3894">
                  <a:moveTo>
                    <a:pt x="1715" y="13776"/>
                  </a:moveTo>
                  <a:cubicBezTo>
                    <a:pt x="1655" y="13776"/>
                    <a:pt x="1608" y="13765"/>
                    <a:pt x="1560" y="13729"/>
                  </a:cubicBezTo>
                  <a:lnTo>
                    <a:pt x="738" y="13086"/>
                  </a:lnTo>
                  <a:cubicBezTo>
                    <a:pt x="679" y="13050"/>
                    <a:pt x="655" y="12991"/>
                    <a:pt x="655" y="12907"/>
                  </a:cubicBezTo>
                  <a:cubicBezTo>
                    <a:pt x="655" y="12836"/>
                    <a:pt x="679" y="12776"/>
                    <a:pt x="727" y="12717"/>
                  </a:cubicBezTo>
                  <a:cubicBezTo>
                    <a:pt x="977" y="12491"/>
                    <a:pt x="1203" y="12229"/>
                    <a:pt x="1393" y="11931"/>
                  </a:cubicBezTo>
                  <a:cubicBezTo>
                    <a:pt x="2084" y="10919"/>
                    <a:pt x="2334" y="9657"/>
                    <a:pt x="2084" y="8442"/>
                  </a:cubicBezTo>
                  <a:lnTo>
                    <a:pt x="762" y="2239"/>
                  </a:lnTo>
                  <a:cubicBezTo>
                    <a:pt x="679" y="1882"/>
                    <a:pt x="465" y="1584"/>
                    <a:pt x="143" y="1406"/>
                  </a:cubicBezTo>
                  <a:cubicBezTo>
                    <a:pt x="48" y="1346"/>
                    <a:pt x="0" y="1215"/>
                    <a:pt x="48" y="1096"/>
                  </a:cubicBezTo>
                  <a:lnTo>
                    <a:pt x="465" y="156"/>
                  </a:lnTo>
                  <a:cubicBezTo>
                    <a:pt x="488" y="96"/>
                    <a:pt x="536" y="49"/>
                    <a:pt x="596" y="25"/>
                  </a:cubicBezTo>
                  <a:cubicBezTo>
                    <a:pt x="655" y="1"/>
                    <a:pt x="727" y="1"/>
                    <a:pt x="786" y="37"/>
                  </a:cubicBezTo>
                  <a:cubicBezTo>
                    <a:pt x="1536" y="406"/>
                    <a:pt x="2048" y="1096"/>
                    <a:pt x="2227" y="1918"/>
                  </a:cubicBezTo>
                  <a:lnTo>
                    <a:pt x="3560" y="8121"/>
                  </a:lnTo>
                  <a:cubicBezTo>
                    <a:pt x="3894" y="9716"/>
                    <a:pt x="3572" y="11407"/>
                    <a:pt x="2643" y="12764"/>
                  </a:cubicBezTo>
                  <a:lnTo>
                    <a:pt x="2643" y="12764"/>
                  </a:lnTo>
                  <a:cubicBezTo>
                    <a:pt x="2429" y="13086"/>
                    <a:pt x="2155" y="13407"/>
                    <a:pt x="1870" y="13705"/>
                  </a:cubicBezTo>
                  <a:cubicBezTo>
                    <a:pt x="1846" y="13741"/>
                    <a:pt x="1774" y="13776"/>
                    <a:pt x="1715" y="13776"/>
                  </a:cubicBezTo>
                  <a:close/>
                  <a:moveTo>
                    <a:pt x="1262" y="12872"/>
                  </a:moveTo>
                  <a:lnTo>
                    <a:pt x="1691" y="13205"/>
                  </a:lnTo>
                  <a:cubicBezTo>
                    <a:pt x="1905" y="12991"/>
                    <a:pt x="2096" y="12752"/>
                    <a:pt x="2262" y="12514"/>
                  </a:cubicBezTo>
                  <a:lnTo>
                    <a:pt x="2262" y="12514"/>
                  </a:lnTo>
                  <a:cubicBezTo>
                    <a:pt x="3108" y="11264"/>
                    <a:pt x="3405" y="9716"/>
                    <a:pt x="3096" y="8240"/>
                  </a:cubicBezTo>
                  <a:lnTo>
                    <a:pt x="1774" y="2037"/>
                  </a:lnTo>
                  <a:cubicBezTo>
                    <a:pt x="1631" y="1442"/>
                    <a:pt x="1298" y="930"/>
                    <a:pt x="798" y="608"/>
                  </a:cubicBezTo>
                  <a:lnTo>
                    <a:pt x="584" y="1108"/>
                  </a:lnTo>
                  <a:cubicBezTo>
                    <a:pt x="905" y="1358"/>
                    <a:pt x="1143" y="1715"/>
                    <a:pt x="1239" y="2132"/>
                  </a:cubicBezTo>
                  <a:lnTo>
                    <a:pt x="2560" y="8335"/>
                  </a:lnTo>
                  <a:cubicBezTo>
                    <a:pt x="2846" y="9669"/>
                    <a:pt x="2572" y="11062"/>
                    <a:pt x="1810" y="12193"/>
                  </a:cubicBezTo>
                  <a:cubicBezTo>
                    <a:pt x="1655" y="12431"/>
                    <a:pt x="1477" y="12657"/>
                    <a:pt x="1262" y="1287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6490791" y="2489674"/>
              <a:ext cx="1110946" cy="491947"/>
            </a:xfrm>
            <a:custGeom>
              <a:rect b="b" l="l" r="r" t="t"/>
              <a:pathLst>
                <a:path extrusionOk="0" h="5204" w="11752">
                  <a:moveTo>
                    <a:pt x="7001" y="5203"/>
                  </a:moveTo>
                  <a:lnTo>
                    <a:pt x="4953" y="5203"/>
                  </a:lnTo>
                  <a:cubicBezTo>
                    <a:pt x="4822" y="5203"/>
                    <a:pt x="4715" y="5108"/>
                    <a:pt x="4715" y="4965"/>
                  </a:cubicBezTo>
                  <a:lnTo>
                    <a:pt x="4715" y="3643"/>
                  </a:lnTo>
                  <a:lnTo>
                    <a:pt x="4703" y="3643"/>
                  </a:lnTo>
                  <a:cubicBezTo>
                    <a:pt x="1632" y="3643"/>
                    <a:pt x="143" y="1774"/>
                    <a:pt x="72" y="1691"/>
                  </a:cubicBezTo>
                  <a:cubicBezTo>
                    <a:pt x="0" y="1596"/>
                    <a:pt x="12" y="1441"/>
                    <a:pt x="119" y="1357"/>
                  </a:cubicBezTo>
                  <a:lnTo>
                    <a:pt x="1679" y="119"/>
                  </a:lnTo>
                  <a:lnTo>
                    <a:pt x="1703" y="83"/>
                  </a:lnTo>
                  <a:cubicBezTo>
                    <a:pt x="1810" y="0"/>
                    <a:pt x="1965" y="12"/>
                    <a:pt x="2036" y="119"/>
                  </a:cubicBezTo>
                  <a:cubicBezTo>
                    <a:pt x="2060" y="167"/>
                    <a:pt x="2917" y="1131"/>
                    <a:pt x="4680" y="1131"/>
                  </a:cubicBezTo>
                  <a:lnTo>
                    <a:pt x="7061" y="1131"/>
                  </a:lnTo>
                  <a:cubicBezTo>
                    <a:pt x="8835" y="1131"/>
                    <a:pt x="9680" y="167"/>
                    <a:pt x="9716" y="119"/>
                  </a:cubicBezTo>
                  <a:cubicBezTo>
                    <a:pt x="9799" y="12"/>
                    <a:pt x="9954" y="0"/>
                    <a:pt x="10037" y="83"/>
                  </a:cubicBezTo>
                  <a:cubicBezTo>
                    <a:pt x="10061" y="107"/>
                    <a:pt x="10085" y="119"/>
                    <a:pt x="10085" y="143"/>
                  </a:cubicBezTo>
                  <a:lnTo>
                    <a:pt x="11633" y="1369"/>
                  </a:lnTo>
                  <a:cubicBezTo>
                    <a:pt x="11740" y="1453"/>
                    <a:pt x="11752" y="1607"/>
                    <a:pt x="11680" y="1703"/>
                  </a:cubicBezTo>
                  <a:cubicBezTo>
                    <a:pt x="11621" y="1786"/>
                    <a:pt x="10156" y="3596"/>
                    <a:pt x="7216" y="3655"/>
                  </a:cubicBezTo>
                  <a:lnTo>
                    <a:pt x="7216" y="4977"/>
                  </a:lnTo>
                  <a:cubicBezTo>
                    <a:pt x="7239" y="5108"/>
                    <a:pt x="7144" y="5203"/>
                    <a:pt x="7001" y="5203"/>
                  </a:cubicBezTo>
                  <a:close/>
                  <a:moveTo>
                    <a:pt x="5192" y="4727"/>
                  </a:moveTo>
                  <a:lnTo>
                    <a:pt x="6751" y="4727"/>
                  </a:lnTo>
                  <a:lnTo>
                    <a:pt x="6751" y="3405"/>
                  </a:lnTo>
                  <a:cubicBezTo>
                    <a:pt x="6751" y="3274"/>
                    <a:pt x="6858" y="3167"/>
                    <a:pt x="6989" y="3167"/>
                  </a:cubicBezTo>
                  <a:lnTo>
                    <a:pt x="7061" y="3167"/>
                  </a:lnTo>
                  <a:cubicBezTo>
                    <a:pt x="9383" y="3167"/>
                    <a:pt x="10716" y="2036"/>
                    <a:pt x="11145" y="1572"/>
                  </a:cubicBezTo>
                  <a:lnTo>
                    <a:pt x="9906" y="595"/>
                  </a:lnTo>
                  <a:cubicBezTo>
                    <a:pt x="9537" y="917"/>
                    <a:pt x="8609" y="1596"/>
                    <a:pt x="7061" y="1596"/>
                  </a:cubicBezTo>
                  <a:lnTo>
                    <a:pt x="4680" y="1596"/>
                  </a:lnTo>
                  <a:cubicBezTo>
                    <a:pt x="3132" y="1596"/>
                    <a:pt x="2191" y="917"/>
                    <a:pt x="1834" y="595"/>
                  </a:cubicBezTo>
                  <a:lnTo>
                    <a:pt x="608" y="1572"/>
                  </a:lnTo>
                  <a:cubicBezTo>
                    <a:pt x="1036" y="2024"/>
                    <a:pt x="2370" y="3167"/>
                    <a:pt x="4680" y="3167"/>
                  </a:cubicBezTo>
                  <a:lnTo>
                    <a:pt x="4942" y="3167"/>
                  </a:lnTo>
                  <a:cubicBezTo>
                    <a:pt x="5072" y="3167"/>
                    <a:pt x="5168" y="3274"/>
                    <a:pt x="5168" y="3405"/>
                  </a:cubicBezTo>
                  <a:lnTo>
                    <a:pt x="5168" y="472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6976976" y="1749003"/>
              <a:ext cx="1113309" cy="1703003"/>
            </a:xfrm>
            <a:custGeom>
              <a:rect b="b" l="l" r="r" t="t"/>
              <a:pathLst>
                <a:path extrusionOk="0" h="18015" w="11777">
                  <a:moveTo>
                    <a:pt x="6561" y="18015"/>
                  </a:moveTo>
                  <a:lnTo>
                    <a:pt x="5216" y="18015"/>
                  </a:lnTo>
                  <a:cubicBezTo>
                    <a:pt x="2335" y="18015"/>
                    <a:pt x="1" y="15681"/>
                    <a:pt x="1" y="12800"/>
                  </a:cubicBezTo>
                  <a:cubicBezTo>
                    <a:pt x="1" y="12669"/>
                    <a:pt x="108" y="12562"/>
                    <a:pt x="239" y="12562"/>
                  </a:cubicBezTo>
                  <a:lnTo>
                    <a:pt x="1263" y="12562"/>
                  </a:lnTo>
                  <a:cubicBezTo>
                    <a:pt x="1406" y="12562"/>
                    <a:pt x="1501" y="12669"/>
                    <a:pt x="1501" y="12800"/>
                  </a:cubicBezTo>
                  <a:cubicBezTo>
                    <a:pt x="1501" y="14848"/>
                    <a:pt x="3168" y="16515"/>
                    <a:pt x="5204" y="16515"/>
                  </a:cubicBezTo>
                  <a:lnTo>
                    <a:pt x="6561" y="16515"/>
                  </a:lnTo>
                  <a:cubicBezTo>
                    <a:pt x="8597" y="16515"/>
                    <a:pt x="10264" y="14848"/>
                    <a:pt x="10264" y="12800"/>
                  </a:cubicBezTo>
                  <a:lnTo>
                    <a:pt x="10264" y="239"/>
                  </a:lnTo>
                  <a:cubicBezTo>
                    <a:pt x="10264" y="108"/>
                    <a:pt x="10371" y="1"/>
                    <a:pt x="10502" y="1"/>
                  </a:cubicBezTo>
                  <a:cubicBezTo>
                    <a:pt x="10645" y="1"/>
                    <a:pt x="10740" y="108"/>
                    <a:pt x="10740" y="239"/>
                  </a:cubicBezTo>
                  <a:lnTo>
                    <a:pt x="10740" y="12800"/>
                  </a:lnTo>
                  <a:cubicBezTo>
                    <a:pt x="10740" y="15110"/>
                    <a:pt x="8871" y="17003"/>
                    <a:pt x="6549" y="17003"/>
                  </a:cubicBezTo>
                  <a:lnTo>
                    <a:pt x="5192" y="17003"/>
                  </a:lnTo>
                  <a:cubicBezTo>
                    <a:pt x="2966" y="17003"/>
                    <a:pt x="1132" y="15241"/>
                    <a:pt x="1013" y="13050"/>
                  </a:cubicBezTo>
                  <a:lnTo>
                    <a:pt x="477" y="13050"/>
                  </a:lnTo>
                  <a:cubicBezTo>
                    <a:pt x="596" y="15550"/>
                    <a:pt x="2680" y="17551"/>
                    <a:pt x="5204" y="17551"/>
                  </a:cubicBezTo>
                  <a:lnTo>
                    <a:pt x="6561" y="17551"/>
                  </a:lnTo>
                  <a:cubicBezTo>
                    <a:pt x="9169" y="17551"/>
                    <a:pt x="11300" y="15419"/>
                    <a:pt x="11300" y="12812"/>
                  </a:cubicBezTo>
                  <a:lnTo>
                    <a:pt x="11300" y="251"/>
                  </a:lnTo>
                  <a:cubicBezTo>
                    <a:pt x="11300" y="120"/>
                    <a:pt x="11395" y="13"/>
                    <a:pt x="11538" y="13"/>
                  </a:cubicBezTo>
                  <a:cubicBezTo>
                    <a:pt x="11669" y="13"/>
                    <a:pt x="11776" y="120"/>
                    <a:pt x="11776" y="251"/>
                  </a:cubicBezTo>
                  <a:lnTo>
                    <a:pt x="11776" y="12812"/>
                  </a:lnTo>
                  <a:cubicBezTo>
                    <a:pt x="11776" y="15681"/>
                    <a:pt x="9443" y="18015"/>
                    <a:pt x="6561" y="1801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7695146" y="1155900"/>
              <a:ext cx="639323" cy="638283"/>
            </a:xfrm>
            <a:custGeom>
              <a:rect b="b" l="l" r="r" t="t"/>
              <a:pathLst>
                <a:path extrusionOk="0" h="6752" w="6763">
                  <a:moveTo>
                    <a:pt x="3370" y="6751"/>
                  </a:moveTo>
                  <a:cubicBezTo>
                    <a:pt x="1512" y="6751"/>
                    <a:pt x="0" y="5239"/>
                    <a:pt x="0" y="3382"/>
                  </a:cubicBezTo>
                  <a:cubicBezTo>
                    <a:pt x="0" y="1512"/>
                    <a:pt x="1512" y="0"/>
                    <a:pt x="3370" y="0"/>
                  </a:cubicBezTo>
                  <a:cubicBezTo>
                    <a:pt x="5239" y="0"/>
                    <a:pt x="6751" y="1512"/>
                    <a:pt x="6751" y="3382"/>
                  </a:cubicBezTo>
                  <a:cubicBezTo>
                    <a:pt x="6763" y="5239"/>
                    <a:pt x="5251" y="6751"/>
                    <a:pt x="3370" y="6751"/>
                  </a:cubicBezTo>
                  <a:close/>
                  <a:moveTo>
                    <a:pt x="3370" y="465"/>
                  </a:moveTo>
                  <a:cubicBezTo>
                    <a:pt x="1762" y="465"/>
                    <a:pt x="476" y="1774"/>
                    <a:pt x="476" y="3358"/>
                  </a:cubicBezTo>
                  <a:cubicBezTo>
                    <a:pt x="476" y="4965"/>
                    <a:pt x="1786" y="6263"/>
                    <a:pt x="3370" y="6263"/>
                  </a:cubicBezTo>
                  <a:cubicBezTo>
                    <a:pt x="4977" y="6263"/>
                    <a:pt x="6275" y="4953"/>
                    <a:pt x="6275" y="3358"/>
                  </a:cubicBezTo>
                  <a:cubicBezTo>
                    <a:pt x="6287" y="1762"/>
                    <a:pt x="4977" y="465"/>
                    <a:pt x="3370" y="46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7827965" y="1289854"/>
              <a:ext cx="372553" cy="371513"/>
            </a:xfrm>
            <a:custGeom>
              <a:rect b="b" l="l" r="r" t="t"/>
              <a:pathLst>
                <a:path extrusionOk="0" h="3930" w="3941">
                  <a:moveTo>
                    <a:pt x="1965" y="3929"/>
                  </a:moveTo>
                  <a:cubicBezTo>
                    <a:pt x="881" y="3929"/>
                    <a:pt x="0" y="3048"/>
                    <a:pt x="0" y="1965"/>
                  </a:cubicBezTo>
                  <a:cubicBezTo>
                    <a:pt x="0" y="869"/>
                    <a:pt x="881" y="0"/>
                    <a:pt x="1965" y="0"/>
                  </a:cubicBezTo>
                  <a:cubicBezTo>
                    <a:pt x="3060" y="0"/>
                    <a:pt x="3929" y="869"/>
                    <a:pt x="3929" y="1965"/>
                  </a:cubicBezTo>
                  <a:cubicBezTo>
                    <a:pt x="3941" y="3048"/>
                    <a:pt x="3048" y="3929"/>
                    <a:pt x="1965" y="3929"/>
                  </a:cubicBezTo>
                  <a:close/>
                  <a:moveTo>
                    <a:pt x="1965" y="453"/>
                  </a:moveTo>
                  <a:cubicBezTo>
                    <a:pt x="1155" y="453"/>
                    <a:pt x="476" y="1131"/>
                    <a:pt x="476" y="1941"/>
                  </a:cubicBezTo>
                  <a:cubicBezTo>
                    <a:pt x="476" y="2762"/>
                    <a:pt x="1155" y="3429"/>
                    <a:pt x="1965" y="3429"/>
                  </a:cubicBezTo>
                  <a:cubicBezTo>
                    <a:pt x="2786" y="3429"/>
                    <a:pt x="3453" y="2762"/>
                    <a:pt x="3453" y="1941"/>
                  </a:cubicBezTo>
                  <a:cubicBezTo>
                    <a:pt x="3477" y="1131"/>
                    <a:pt x="2798" y="453"/>
                    <a:pt x="1965" y="45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903308" y="1364063"/>
              <a:ext cx="223002" cy="221868"/>
            </a:xfrm>
            <a:custGeom>
              <a:rect b="b" l="l" r="r" t="t"/>
              <a:pathLst>
                <a:path extrusionOk="0" h="2347" w="2359">
                  <a:moveTo>
                    <a:pt x="1168" y="2346"/>
                  </a:moveTo>
                  <a:cubicBezTo>
                    <a:pt x="513" y="2346"/>
                    <a:pt x="1" y="1811"/>
                    <a:pt x="1" y="1180"/>
                  </a:cubicBezTo>
                  <a:cubicBezTo>
                    <a:pt x="1" y="525"/>
                    <a:pt x="537" y="1"/>
                    <a:pt x="1168" y="1"/>
                  </a:cubicBezTo>
                  <a:cubicBezTo>
                    <a:pt x="1822" y="1"/>
                    <a:pt x="2346" y="537"/>
                    <a:pt x="2346" y="1180"/>
                  </a:cubicBezTo>
                  <a:cubicBezTo>
                    <a:pt x="2358" y="1811"/>
                    <a:pt x="1822" y="2346"/>
                    <a:pt x="1168" y="2346"/>
                  </a:cubicBezTo>
                  <a:close/>
                  <a:moveTo>
                    <a:pt x="1168" y="477"/>
                  </a:moveTo>
                  <a:cubicBezTo>
                    <a:pt x="787" y="477"/>
                    <a:pt x="477" y="787"/>
                    <a:pt x="477" y="1180"/>
                  </a:cubicBezTo>
                  <a:cubicBezTo>
                    <a:pt x="477" y="1561"/>
                    <a:pt x="787" y="1870"/>
                    <a:pt x="1168" y="1870"/>
                  </a:cubicBezTo>
                  <a:cubicBezTo>
                    <a:pt x="1560" y="1870"/>
                    <a:pt x="1870" y="1561"/>
                    <a:pt x="1870" y="1180"/>
                  </a:cubicBezTo>
                  <a:cubicBezTo>
                    <a:pt x="1870" y="787"/>
                    <a:pt x="1560" y="477"/>
                    <a:pt x="1168" y="47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6605555" y="1214416"/>
              <a:ext cx="322072" cy="297210"/>
            </a:xfrm>
            <a:custGeom>
              <a:rect b="b" l="l" r="r" t="t"/>
              <a:pathLst>
                <a:path extrusionOk="0" h="3144" w="3407">
                  <a:moveTo>
                    <a:pt x="1108" y="3144"/>
                  </a:moveTo>
                  <a:cubicBezTo>
                    <a:pt x="1013" y="3144"/>
                    <a:pt x="930" y="3084"/>
                    <a:pt x="882" y="3001"/>
                  </a:cubicBezTo>
                  <a:lnTo>
                    <a:pt x="48" y="1131"/>
                  </a:lnTo>
                  <a:cubicBezTo>
                    <a:pt x="1" y="1036"/>
                    <a:pt x="37" y="893"/>
                    <a:pt x="132" y="834"/>
                  </a:cubicBezTo>
                  <a:cubicBezTo>
                    <a:pt x="334" y="715"/>
                    <a:pt x="822" y="453"/>
                    <a:pt x="1132" y="560"/>
                  </a:cubicBezTo>
                  <a:lnTo>
                    <a:pt x="1132" y="560"/>
                  </a:lnTo>
                  <a:cubicBezTo>
                    <a:pt x="1382" y="346"/>
                    <a:pt x="1918" y="0"/>
                    <a:pt x="2454" y="108"/>
                  </a:cubicBezTo>
                  <a:cubicBezTo>
                    <a:pt x="2799" y="179"/>
                    <a:pt x="3073" y="417"/>
                    <a:pt x="3251" y="822"/>
                  </a:cubicBezTo>
                  <a:cubicBezTo>
                    <a:pt x="3406" y="1191"/>
                    <a:pt x="3406" y="1536"/>
                    <a:pt x="3251" y="1834"/>
                  </a:cubicBezTo>
                  <a:cubicBezTo>
                    <a:pt x="2977" y="2310"/>
                    <a:pt x="2358" y="2489"/>
                    <a:pt x="2025" y="2560"/>
                  </a:cubicBezTo>
                  <a:lnTo>
                    <a:pt x="2025" y="2584"/>
                  </a:lnTo>
                  <a:cubicBezTo>
                    <a:pt x="1894" y="2882"/>
                    <a:pt x="1370" y="3060"/>
                    <a:pt x="1144" y="3132"/>
                  </a:cubicBezTo>
                  <a:cubicBezTo>
                    <a:pt x="1144" y="3144"/>
                    <a:pt x="1132" y="3144"/>
                    <a:pt x="1108" y="3144"/>
                  </a:cubicBezTo>
                  <a:close/>
                  <a:moveTo>
                    <a:pt x="596" y="1143"/>
                  </a:moveTo>
                  <a:lnTo>
                    <a:pt x="1239" y="2608"/>
                  </a:lnTo>
                  <a:cubicBezTo>
                    <a:pt x="1406" y="2548"/>
                    <a:pt x="1537" y="2465"/>
                    <a:pt x="1596" y="2417"/>
                  </a:cubicBezTo>
                  <a:cubicBezTo>
                    <a:pt x="1572" y="2358"/>
                    <a:pt x="1596" y="2310"/>
                    <a:pt x="1620" y="2251"/>
                  </a:cubicBezTo>
                  <a:cubicBezTo>
                    <a:pt x="1668" y="2191"/>
                    <a:pt x="1727" y="2143"/>
                    <a:pt x="1799" y="2132"/>
                  </a:cubicBezTo>
                  <a:lnTo>
                    <a:pt x="1799" y="2132"/>
                  </a:lnTo>
                  <a:cubicBezTo>
                    <a:pt x="2025" y="2096"/>
                    <a:pt x="2656" y="1953"/>
                    <a:pt x="2846" y="1608"/>
                  </a:cubicBezTo>
                  <a:cubicBezTo>
                    <a:pt x="2930" y="1441"/>
                    <a:pt x="2918" y="1262"/>
                    <a:pt x="2811" y="1024"/>
                  </a:cubicBezTo>
                  <a:cubicBezTo>
                    <a:pt x="2692" y="762"/>
                    <a:pt x="2549" y="631"/>
                    <a:pt x="2370" y="584"/>
                  </a:cubicBezTo>
                  <a:cubicBezTo>
                    <a:pt x="1977" y="512"/>
                    <a:pt x="1477" y="881"/>
                    <a:pt x="1322" y="1048"/>
                  </a:cubicBezTo>
                  <a:cubicBezTo>
                    <a:pt x="1263" y="1108"/>
                    <a:pt x="1191" y="1120"/>
                    <a:pt x="1120" y="1108"/>
                  </a:cubicBezTo>
                  <a:cubicBezTo>
                    <a:pt x="1061" y="1084"/>
                    <a:pt x="1013" y="1060"/>
                    <a:pt x="989" y="1012"/>
                  </a:cubicBezTo>
                  <a:cubicBezTo>
                    <a:pt x="906" y="1012"/>
                    <a:pt x="751" y="1072"/>
                    <a:pt x="596" y="1143"/>
                  </a:cubicBezTo>
                  <a:close/>
                  <a:moveTo>
                    <a:pt x="1608" y="2465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7163869" y="1214416"/>
              <a:ext cx="324246" cy="297210"/>
            </a:xfrm>
            <a:custGeom>
              <a:rect b="b" l="l" r="r" t="t"/>
              <a:pathLst>
                <a:path extrusionOk="0" h="3144" w="3430">
                  <a:moveTo>
                    <a:pt x="2346" y="3144"/>
                  </a:moveTo>
                  <a:cubicBezTo>
                    <a:pt x="2310" y="3144"/>
                    <a:pt x="2298" y="3144"/>
                    <a:pt x="2263" y="3132"/>
                  </a:cubicBezTo>
                  <a:cubicBezTo>
                    <a:pt x="2048" y="3072"/>
                    <a:pt x="1524" y="2882"/>
                    <a:pt x="1393" y="2584"/>
                  </a:cubicBezTo>
                  <a:lnTo>
                    <a:pt x="1393" y="2560"/>
                  </a:lnTo>
                  <a:cubicBezTo>
                    <a:pt x="1060" y="2489"/>
                    <a:pt x="441" y="2310"/>
                    <a:pt x="167" y="1834"/>
                  </a:cubicBezTo>
                  <a:cubicBezTo>
                    <a:pt x="0" y="1536"/>
                    <a:pt x="0" y="1191"/>
                    <a:pt x="167" y="822"/>
                  </a:cubicBezTo>
                  <a:cubicBezTo>
                    <a:pt x="346" y="417"/>
                    <a:pt x="619" y="167"/>
                    <a:pt x="953" y="108"/>
                  </a:cubicBezTo>
                  <a:cubicBezTo>
                    <a:pt x="1489" y="0"/>
                    <a:pt x="2013" y="346"/>
                    <a:pt x="2286" y="548"/>
                  </a:cubicBezTo>
                  <a:lnTo>
                    <a:pt x="2286" y="548"/>
                  </a:lnTo>
                  <a:cubicBezTo>
                    <a:pt x="2596" y="453"/>
                    <a:pt x="3084" y="715"/>
                    <a:pt x="3275" y="834"/>
                  </a:cubicBezTo>
                  <a:cubicBezTo>
                    <a:pt x="3382" y="893"/>
                    <a:pt x="3429" y="1024"/>
                    <a:pt x="3370" y="1131"/>
                  </a:cubicBezTo>
                  <a:lnTo>
                    <a:pt x="2536" y="2989"/>
                  </a:lnTo>
                  <a:cubicBezTo>
                    <a:pt x="2524" y="3084"/>
                    <a:pt x="2429" y="3144"/>
                    <a:pt x="2346" y="3144"/>
                  </a:cubicBezTo>
                  <a:close/>
                  <a:moveTo>
                    <a:pt x="1846" y="2405"/>
                  </a:moveTo>
                  <a:cubicBezTo>
                    <a:pt x="1905" y="2465"/>
                    <a:pt x="2048" y="2536"/>
                    <a:pt x="2203" y="2596"/>
                  </a:cubicBezTo>
                  <a:lnTo>
                    <a:pt x="2846" y="1131"/>
                  </a:lnTo>
                  <a:cubicBezTo>
                    <a:pt x="2679" y="1060"/>
                    <a:pt x="2536" y="1000"/>
                    <a:pt x="2465" y="1000"/>
                  </a:cubicBezTo>
                  <a:cubicBezTo>
                    <a:pt x="2429" y="1048"/>
                    <a:pt x="2370" y="1072"/>
                    <a:pt x="2322" y="1096"/>
                  </a:cubicBezTo>
                  <a:cubicBezTo>
                    <a:pt x="2251" y="1108"/>
                    <a:pt x="2179" y="1072"/>
                    <a:pt x="2120" y="1036"/>
                  </a:cubicBezTo>
                  <a:cubicBezTo>
                    <a:pt x="1953" y="881"/>
                    <a:pt x="1453" y="500"/>
                    <a:pt x="1060" y="572"/>
                  </a:cubicBezTo>
                  <a:cubicBezTo>
                    <a:pt x="881" y="596"/>
                    <a:pt x="739" y="750"/>
                    <a:pt x="619" y="1012"/>
                  </a:cubicBezTo>
                  <a:cubicBezTo>
                    <a:pt x="512" y="1251"/>
                    <a:pt x="500" y="1453"/>
                    <a:pt x="584" y="1596"/>
                  </a:cubicBezTo>
                  <a:cubicBezTo>
                    <a:pt x="774" y="1941"/>
                    <a:pt x="1405" y="2084"/>
                    <a:pt x="1632" y="2120"/>
                  </a:cubicBezTo>
                  <a:cubicBezTo>
                    <a:pt x="1703" y="2132"/>
                    <a:pt x="1774" y="2179"/>
                    <a:pt x="1810" y="2239"/>
                  </a:cubicBezTo>
                  <a:cubicBezTo>
                    <a:pt x="1846" y="2298"/>
                    <a:pt x="1870" y="2358"/>
                    <a:pt x="1846" y="240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6780588" y="1670257"/>
              <a:ext cx="543656" cy="544885"/>
            </a:xfrm>
            <a:custGeom>
              <a:rect b="b" l="l" r="r" t="t"/>
              <a:pathLst>
                <a:path extrusionOk="0" h="5764" w="5751">
                  <a:moveTo>
                    <a:pt x="3810" y="5763"/>
                  </a:moveTo>
                  <a:lnTo>
                    <a:pt x="1929" y="5763"/>
                  </a:lnTo>
                  <a:cubicBezTo>
                    <a:pt x="1798" y="5763"/>
                    <a:pt x="1691" y="5656"/>
                    <a:pt x="1691" y="5525"/>
                  </a:cubicBezTo>
                  <a:lnTo>
                    <a:pt x="1691" y="4072"/>
                  </a:lnTo>
                  <a:lnTo>
                    <a:pt x="238" y="4072"/>
                  </a:lnTo>
                  <a:cubicBezTo>
                    <a:pt x="107" y="4072"/>
                    <a:pt x="0" y="3965"/>
                    <a:pt x="0" y="3822"/>
                  </a:cubicBezTo>
                  <a:lnTo>
                    <a:pt x="0" y="1941"/>
                  </a:lnTo>
                  <a:cubicBezTo>
                    <a:pt x="0" y="1810"/>
                    <a:pt x="107" y="1703"/>
                    <a:pt x="238" y="1703"/>
                  </a:cubicBezTo>
                  <a:lnTo>
                    <a:pt x="1691" y="1703"/>
                  </a:lnTo>
                  <a:lnTo>
                    <a:pt x="1691" y="239"/>
                  </a:lnTo>
                  <a:cubicBezTo>
                    <a:pt x="1691" y="108"/>
                    <a:pt x="1798" y="0"/>
                    <a:pt x="1929" y="0"/>
                  </a:cubicBezTo>
                  <a:lnTo>
                    <a:pt x="3822" y="0"/>
                  </a:lnTo>
                  <a:cubicBezTo>
                    <a:pt x="3953" y="0"/>
                    <a:pt x="4060" y="108"/>
                    <a:pt x="4060" y="239"/>
                  </a:cubicBezTo>
                  <a:lnTo>
                    <a:pt x="4060" y="1703"/>
                  </a:lnTo>
                  <a:lnTo>
                    <a:pt x="5525" y="1703"/>
                  </a:lnTo>
                  <a:cubicBezTo>
                    <a:pt x="5655" y="1703"/>
                    <a:pt x="5751" y="1798"/>
                    <a:pt x="5751" y="1941"/>
                  </a:cubicBezTo>
                  <a:lnTo>
                    <a:pt x="5751" y="3822"/>
                  </a:lnTo>
                  <a:cubicBezTo>
                    <a:pt x="5751" y="3965"/>
                    <a:pt x="5655" y="4072"/>
                    <a:pt x="5525" y="4072"/>
                  </a:cubicBezTo>
                  <a:lnTo>
                    <a:pt x="4060" y="4072"/>
                  </a:lnTo>
                  <a:lnTo>
                    <a:pt x="4060" y="5525"/>
                  </a:lnTo>
                  <a:cubicBezTo>
                    <a:pt x="4048" y="5656"/>
                    <a:pt x="3941" y="5763"/>
                    <a:pt x="3810" y="5763"/>
                  </a:cubicBezTo>
                  <a:close/>
                  <a:moveTo>
                    <a:pt x="2167" y="5287"/>
                  </a:moveTo>
                  <a:lnTo>
                    <a:pt x="3572" y="5287"/>
                  </a:lnTo>
                  <a:lnTo>
                    <a:pt x="3572" y="3834"/>
                  </a:lnTo>
                  <a:cubicBezTo>
                    <a:pt x="3572" y="3691"/>
                    <a:pt x="3679" y="3596"/>
                    <a:pt x="3810" y="3596"/>
                  </a:cubicBezTo>
                  <a:lnTo>
                    <a:pt x="5263" y="3596"/>
                  </a:lnTo>
                  <a:lnTo>
                    <a:pt x="5263" y="2191"/>
                  </a:lnTo>
                  <a:lnTo>
                    <a:pt x="3810" y="2191"/>
                  </a:lnTo>
                  <a:cubicBezTo>
                    <a:pt x="3679" y="2191"/>
                    <a:pt x="3572" y="2084"/>
                    <a:pt x="3572" y="1953"/>
                  </a:cubicBezTo>
                  <a:lnTo>
                    <a:pt x="3572" y="500"/>
                  </a:lnTo>
                  <a:lnTo>
                    <a:pt x="2167" y="500"/>
                  </a:lnTo>
                  <a:lnTo>
                    <a:pt x="2167" y="1953"/>
                  </a:lnTo>
                  <a:cubicBezTo>
                    <a:pt x="2167" y="2084"/>
                    <a:pt x="2072" y="2191"/>
                    <a:pt x="1929" y="2191"/>
                  </a:cubicBezTo>
                  <a:lnTo>
                    <a:pt x="476" y="2191"/>
                  </a:lnTo>
                  <a:lnTo>
                    <a:pt x="476" y="3596"/>
                  </a:lnTo>
                  <a:lnTo>
                    <a:pt x="1929" y="3596"/>
                  </a:lnTo>
                  <a:cubicBezTo>
                    <a:pt x="2072" y="3596"/>
                    <a:pt x="2167" y="3691"/>
                    <a:pt x="2167" y="38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" name="Google Shape;272;p30"/>
          <p:cNvSpPr/>
          <p:nvPr/>
        </p:nvSpPr>
        <p:spPr>
          <a:xfrm>
            <a:off x="813100" y="3103462"/>
            <a:ext cx="29418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0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720000" y="1227575"/>
            <a:ext cx="40680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purpose of this project is to predict a stroke outcome based on various data gathered from patients. Risk factors include age, gender, hypertension, heart disease, glucose levels, BMI, and more.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What is a stroke?</a:t>
            </a:r>
            <a:endParaRPr b="1" sz="15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Per the </a:t>
            </a:r>
            <a:r>
              <a:rPr b="1" lang="en" sz="1200" u="sng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3"/>
              </a:rPr>
              <a:t>CDC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, a stroke occurs when something blocks blood supply to a part of the brain or when a blood vessel in the brain bursts. In either case, parts of the brain become damaged or die. A stroke can cause lasting brain damage, long-term disability, or even death.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pic>
        <p:nvPicPr>
          <p:cNvPr id="280" name="Google Shape;2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125" y="1323750"/>
            <a:ext cx="3145300" cy="29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1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Dataset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720000" y="1227575"/>
            <a:ext cx="77040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The dataset was sourced from </a:t>
            </a:r>
            <a:r>
              <a:rPr b="1" lang="en" sz="1200" u="sng">
                <a:solidFill>
                  <a:schemeClr val="hlink"/>
                </a:solidFill>
                <a:latin typeface="Chivo"/>
                <a:ea typeface="Chivo"/>
                <a:cs typeface="Chivo"/>
                <a:sym typeface="Chivo"/>
                <a:hlinkClick r:id="rId3"/>
              </a:rPr>
              <a:t>Kaggle - Stroke Prediction</a:t>
            </a: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 Dataset from the user ‘Federsoriano’.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According to the World Health Organization (WHO), strokes are the 2nd leading cause of death globally making them responsible for approximately 11% of total deaths.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rPr>
              <a:t>This dataset utilizes 11 features for predicting stroke events. </a:t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graphicFrame>
        <p:nvGraphicFramePr>
          <p:cNvPr id="288" name="Google Shape;288;p32"/>
          <p:cNvGraphicFramePr/>
          <p:nvPr/>
        </p:nvGraphicFramePr>
        <p:xfrm>
          <a:off x="952500" y="270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{CF921D34-167A-44F7-8F1D-DD8EEFEB8FF6}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19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Feature</a:t>
                      </a:r>
                      <a:r>
                        <a:rPr b="1" lang="en" sz="900" u="sng"/>
                        <a:t> Name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Description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Feature</a:t>
                      </a:r>
                      <a:r>
                        <a:rPr b="1" lang="en" sz="900" u="sng"/>
                        <a:t> Name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Description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Feature</a:t>
                      </a:r>
                      <a:r>
                        <a:rPr b="1" lang="en" sz="900" u="sng"/>
                        <a:t> Name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 u="sng"/>
                        <a:t>Description</a:t>
                      </a:r>
                      <a:endParaRPr b="1" sz="900" u="sng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ID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Unique Identifier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Heart_disease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0 (no) or 1 (yes)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Avg_glucose_level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Glucose level (mg/dL)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Gender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Male, Female, or Other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Ever_married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Yes or No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BMI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Body Mass Index (kg/m2)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Age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Age of the patient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Work_type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Child, Govt, Private, Self-employed, or Never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Smoking_status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Smoker, Former, Never, or Unknown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9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Hypertension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0 (no) or 1 (yes)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Residence_type</a:t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Rural or Urban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lnL cap="flat" cmpd="sng" w="381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9" name="Google Shape;289;p32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idx="1" type="subTitle"/>
          </p:nvPr>
        </p:nvSpPr>
        <p:spPr>
          <a:xfrm>
            <a:off x="3642775" y="1556275"/>
            <a:ext cx="4786200" cy="28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analysis will be utilized by a medical insurance company in order to assist with predicting stroke outcomes to push preventative care for patients that are higher risk. 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Covering the cost of a stroke can range from $20,396 to $43,652. Preventative care can improve the health of patients as well as save the insurance company money for  potential claims. </a:t>
            </a:r>
            <a:endParaRPr b="1"/>
          </a:p>
        </p:txBody>
      </p:sp>
      <p:sp>
        <p:nvSpPr>
          <p:cNvPr id="295" name="Google Shape;295;p33"/>
          <p:cNvSpPr txBox="1"/>
          <p:nvPr>
            <p:ph type="title"/>
          </p:nvPr>
        </p:nvSpPr>
        <p:spPr>
          <a:xfrm>
            <a:off x="3796223" y="581900"/>
            <a:ext cx="447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</a:t>
            </a:r>
            <a:endParaRPr/>
          </a:p>
        </p:txBody>
      </p:sp>
      <p:sp>
        <p:nvSpPr>
          <p:cNvPr id="296" name="Google Shape;296;p33"/>
          <p:cNvSpPr/>
          <p:nvPr/>
        </p:nvSpPr>
        <p:spPr>
          <a:xfrm>
            <a:off x="4334275" y="1293375"/>
            <a:ext cx="3403200" cy="540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7" name="Google Shape;297;p33"/>
          <p:cNvGrpSpPr/>
          <p:nvPr/>
        </p:nvGrpSpPr>
        <p:grpSpPr>
          <a:xfrm>
            <a:off x="860350" y="1423694"/>
            <a:ext cx="2053880" cy="2296112"/>
            <a:chOff x="860350" y="1256275"/>
            <a:chExt cx="2053880" cy="2296112"/>
          </a:xfrm>
        </p:grpSpPr>
        <p:sp>
          <p:nvSpPr>
            <p:cNvPr id="298" name="Google Shape;298;p33"/>
            <p:cNvSpPr/>
            <p:nvPr/>
          </p:nvSpPr>
          <p:spPr>
            <a:xfrm>
              <a:off x="1396032" y="1256275"/>
              <a:ext cx="948369" cy="616056"/>
            </a:xfrm>
            <a:custGeom>
              <a:rect b="b" l="l" r="r" t="t"/>
              <a:pathLst>
                <a:path extrusionOk="0" h="6025" w="9275">
                  <a:moveTo>
                    <a:pt x="310" y="6025"/>
                  </a:moveTo>
                  <a:cubicBezTo>
                    <a:pt x="286" y="6025"/>
                    <a:pt x="250" y="6025"/>
                    <a:pt x="238" y="6013"/>
                  </a:cubicBezTo>
                  <a:cubicBezTo>
                    <a:pt x="131" y="5977"/>
                    <a:pt x="71" y="5894"/>
                    <a:pt x="71" y="5787"/>
                  </a:cubicBezTo>
                  <a:lnTo>
                    <a:pt x="71" y="5025"/>
                  </a:lnTo>
                  <a:cubicBezTo>
                    <a:pt x="71" y="4882"/>
                    <a:pt x="71" y="4715"/>
                    <a:pt x="60" y="4549"/>
                  </a:cubicBezTo>
                  <a:cubicBezTo>
                    <a:pt x="24" y="3691"/>
                    <a:pt x="0" y="2703"/>
                    <a:pt x="536" y="2155"/>
                  </a:cubicBezTo>
                  <a:cubicBezTo>
                    <a:pt x="714" y="1977"/>
                    <a:pt x="953" y="1858"/>
                    <a:pt x="1214" y="1798"/>
                  </a:cubicBezTo>
                  <a:cubicBezTo>
                    <a:pt x="1155" y="1441"/>
                    <a:pt x="1119" y="846"/>
                    <a:pt x="1429" y="429"/>
                  </a:cubicBezTo>
                  <a:cubicBezTo>
                    <a:pt x="1631" y="143"/>
                    <a:pt x="1976" y="0"/>
                    <a:pt x="2429" y="0"/>
                  </a:cubicBezTo>
                  <a:lnTo>
                    <a:pt x="2441" y="0"/>
                  </a:lnTo>
                  <a:cubicBezTo>
                    <a:pt x="3596" y="12"/>
                    <a:pt x="5120" y="381"/>
                    <a:pt x="5727" y="548"/>
                  </a:cubicBezTo>
                  <a:lnTo>
                    <a:pt x="5846" y="572"/>
                  </a:lnTo>
                  <a:cubicBezTo>
                    <a:pt x="5906" y="596"/>
                    <a:pt x="5965" y="608"/>
                    <a:pt x="6001" y="620"/>
                  </a:cubicBezTo>
                  <a:cubicBezTo>
                    <a:pt x="6036" y="631"/>
                    <a:pt x="6060" y="631"/>
                    <a:pt x="6060" y="631"/>
                  </a:cubicBezTo>
                  <a:cubicBezTo>
                    <a:pt x="6298" y="715"/>
                    <a:pt x="6537" y="810"/>
                    <a:pt x="6739" y="917"/>
                  </a:cubicBezTo>
                  <a:cubicBezTo>
                    <a:pt x="7096" y="1096"/>
                    <a:pt x="7644" y="1548"/>
                    <a:pt x="7846" y="1703"/>
                  </a:cubicBezTo>
                  <a:cubicBezTo>
                    <a:pt x="8180" y="1727"/>
                    <a:pt x="8453" y="1846"/>
                    <a:pt x="8680" y="2060"/>
                  </a:cubicBezTo>
                  <a:cubicBezTo>
                    <a:pt x="9275" y="2679"/>
                    <a:pt x="9275" y="3870"/>
                    <a:pt x="9275" y="4822"/>
                  </a:cubicBezTo>
                  <a:lnTo>
                    <a:pt x="9275" y="5692"/>
                  </a:lnTo>
                  <a:cubicBezTo>
                    <a:pt x="9275" y="5799"/>
                    <a:pt x="9215" y="5894"/>
                    <a:pt x="9120" y="5918"/>
                  </a:cubicBezTo>
                  <a:cubicBezTo>
                    <a:pt x="9037" y="5954"/>
                    <a:pt x="8930" y="5930"/>
                    <a:pt x="8858" y="5858"/>
                  </a:cubicBezTo>
                  <a:cubicBezTo>
                    <a:pt x="8656" y="5656"/>
                    <a:pt x="8394" y="5549"/>
                    <a:pt x="8108" y="5549"/>
                  </a:cubicBezTo>
                  <a:cubicBezTo>
                    <a:pt x="7977" y="5549"/>
                    <a:pt x="7870" y="5442"/>
                    <a:pt x="7870" y="5311"/>
                  </a:cubicBezTo>
                  <a:lnTo>
                    <a:pt x="7870" y="5072"/>
                  </a:lnTo>
                  <a:cubicBezTo>
                    <a:pt x="7870" y="4299"/>
                    <a:pt x="7584" y="3572"/>
                    <a:pt x="7084" y="2989"/>
                  </a:cubicBezTo>
                  <a:cubicBezTo>
                    <a:pt x="6727" y="3215"/>
                    <a:pt x="5882" y="3608"/>
                    <a:pt x="4286" y="3608"/>
                  </a:cubicBezTo>
                  <a:cubicBezTo>
                    <a:pt x="2869" y="3608"/>
                    <a:pt x="2191" y="3298"/>
                    <a:pt x="1869" y="3048"/>
                  </a:cubicBezTo>
                  <a:cubicBezTo>
                    <a:pt x="1738" y="3310"/>
                    <a:pt x="1536" y="3894"/>
                    <a:pt x="1536" y="5072"/>
                  </a:cubicBezTo>
                  <a:lnTo>
                    <a:pt x="1536" y="5311"/>
                  </a:lnTo>
                  <a:cubicBezTo>
                    <a:pt x="1536" y="5442"/>
                    <a:pt x="1429" y="5549"/>
                    <a:pt x="1298" y="5549"/>
                  </a:cubicBezTo>
                  <a:cubicBezTo>
                    <a:pt x="976" y="5549"/>
                    <a:pt x="679" y="5680"/>
                    <a:pt x="488" y="5930"/>
                  </a:cubicBezTo>
                  <a:cubicBezTo>
                    <a:pt x="464" y="5977"/>
                    <a:pt x="381" y="6025"/>
                    <a:pt x="310" y="6025"/>
                  </a:cubicBezTo>
                  <a:close/>
                  <a:moveTo>
                    <a:pt x="2429" y="489"/>
                  </a:moveTo>
                  <a:cubicBezTo>
                    <a:pt x="2143" y="489"/>
                    <a:pt x="1929" y="560"/>
                    <a:pt x="1810" y="727"/>
                  </a:cubicBezTo>
                  <a:cubicBezTo>
                    <a:pt x="1560" y="1072"/>
                    <a:pt x="1679" y="1727"/>
                    <a:pt x="1750" y="1953"/>
                  </a:cubicBezTo>
                  <a:cubicBezTo>
                    <a:pt x="1774" y="2025"/>
                    <a:pt x="1774" y="2096"/>
                    <a:pt x="1726" y="2155"/>
                  </a:cubicBezTo>
                  <a:cubicBezTo>
                    <a:pt x="1679" y="2215"/>
                    <a:pt x="1607" y="2263"/>
                    <a:pt x="1536" y="2263"/>
                  </a:cubicBezTo>
                  <a:cubicBezTo>
                    <a:pt x="1250" y="2263"/>
                    <a:pt x="1036" y="2334"/>
                    <a:pt x="893" y="2489"/>
                  </a:cubicBezTo>
                  <a:cubicBezTo>
                    <a:pt x="500" y="2882"/>
                    <a:pt x="536" y="3799"/>
                    <a:pt x="548" y="4525"/>
                  </a:cubicBezTo>
                  <a:cubicBezTo>
                    <a:pt x="548" y="4703"/>
                    <a:pt x="560" y="4870"/>
                    <a:pt x="560" y="5013"/>
                  </a:cubicBezTo>
                  <a:lnTo>
                    <a:pt x="560" y="5251"/>
                  </a:lnTo>
                  <a:cubicBezTo>
                    <a:pt x="714" y="5168"/>
                    <a:pt x="893" y="5108"/>
                    <a:pt x="1072" y="5072"/>
                  </a:cubicBezTo>
                  <a:lnTo>
                    <a:pt x="1072" y="5061"/>
                  </a:lnTo>
                  <a:cubicBezTo>
                    <a:pt x="1072" y="3025"/>
                    <a:pt x="1655" y="2513"/>
                    <a:pt x="1715" y="2465"/>
                  </a:cubicBezTo>
                  <a:cubicBezTo>
                    <a:pt x="1774" y="2429"/>
                    <a:pt x="1845" y="2406"/>
                    <a:pt x="1917" y="2429"/>
                  </a:cubicBezTo>
                  <a:cubicBezTo>
                    <a:pt x="1988" y="2441"/>
                    <a:pt x="2048" y="2489"/>
                    <a:pt x="2084" y="2560"/>
                  </a:cubicBezTo>
                  <a:lnTo>
                    <a:pt x="2084" y="2560"/>
                  </a:lnTo>
                  <a:cubicBezTo>
                    <a:pt x="2084" y="2560"/>
                    <a:pt x="2441" y="3120"/>
                    <a:pt x="4298" y="3120"/>
                  </a:cubicBezTo>
                  <a:cubicBezTo>
                    <a:pt x="6239" y="3120"/>
                    <a:pt x="6953" y="2501"/>
                    <a:pt x="6965" y="2501"/>
                  </a:cubicBezTo>
                  <a:cubicBezTo>
                    <a:pt x="7049" y="2406"/>
                    <a:pt x="7203" y="2406"/>
                    <a:pt x="7287" y="2501"/>
                  </a:cubicBezTo>
                  <a:cubicBezTo>
                    <a:pt x="7977" y="3179"/>
                    <a:pt x="8358" y="4108"/>
                    <a:pt x="8358" y="5072"/>
                  </a:cubicBezTo>
                  <a:lnTo>
                    <a:pt x="8358" y="5084"/>
                  </a:lnTo>
                  <a:cubicBezTo>
                    <a:pt x="8513" y="5120"/>
                    <a:pt x="8656" y="5168"/>
                    <a:pt x="8799" y="5227"/>
                  </a:cubicBezTo>
                  <a:lnTo>
                    <a:pt x="8799" y="4822"/>
                  </a:lnTo>
                  <a:cubicBezTo>
                    <a:pt x="8799" y="4001"/>
                    <a:pt x="8811" y="2870"/>
                    <a:pt x="8346" y="2406"/>
                  </a:cubicBezTo>
                  <a:cubicBezTo>
                    <a:pt x="8203" y="2263"/>
                    <a:pt x="8001" y="2179"/>
                    <a:pt x="7763" y="2179"/>
                  </a:cubicBezTo>
                  <a:cubicBezTo>
                    <a:pt x="7703" y="2179"/>
                    <a:pt x="7644" y="2167"/>
                    <a:pt x="7608" y="2120"/>
                  </a:cubicBezTo>
                  <a:cubicBezTo>
                    <a:pt x="7608" y="2120"/>
                    <a:pt x="6918" y="1548"/>
                    <a:pt x="6537" y="1346"/>
                  </a:cubicBezTo>
                  <a:cubicBezTo>
                    <a:pt x="6334" y="1251"/>
                    <a:pt x="6132" y="1167"/>
                    <a:pt x="5906" y="1096"/>
                  </a:cubicBezTo>
                  <a:cubicBezTo>
                    <a:pt x="5906" y="1096"/>
                    <a:pt x="5894" y="1096"/>
                    <a:pt x="5858" y="1084"/>
                  </a:cubicBezTo>
                  <a:cubicBezTo>
                    <a:pt x="5834" y="1072"/>
                    <a:pt x="5775" y="1048"/>
                    <a:pt x="5715" y="1036"/>
                  </a:cubicBezTo>
                  <a:lnTo>
                    <a:pt x="5608" y="1012"/>
                  </a:lnTo>
                  <a:cubicBezTo>
                    <a:pt x="5013" y="858"/>
                    <a:pt x="3536" y="489"/>
                    <a:pt x="2429" y="489"/>
                  </a:cubicBezTo>
                  <a:cubicBezTo>
                    <a:pt x="2441" y="489"/>
                    <a:pt x="2429" y="489"/>
                    <a:pt x="2429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376502" y="1773654"/>
              <a:ext cx="177813" cy="306852"/>
            </a:xfrm>
            <a:custGeom>
              <a:rect b="b" l="l" r="r" t="t"/>
              <a:pathLst>
                <a:path extrusionOk="0" h="3001" w="1739">
                  <a:moveTo>
                    <a:pt x="1501" y="3001"/>
                  </a:moveTo>
                  <a:cubicBezTo>
                    <a:pt x="667" y="3001"/>
                    <a:pt x="1" y="2334"/>
                    <a:pt x="1" y="1501"/>
                  </a:cubicBezTo>
                  <a:cubicBezTo>
                    <a:pt x="1" y="1155"/>
                    <a:pt x="120" y="834"/>
                    <a:pt x="322" y="560"/>
                  </a:cubicBezTo>
                  <a:cubicBezTo>
                    <a:pt x="608" y="203"/>
                    <a:pt x="1036" y="1"/>
                    <a:pt x="1501" y="1"/>
                  </a:cubicBezTo>
                  <a:cubicBezTo>
                    <a:pt x="1632" y="1"/>
                    <a:pt x="1739" y="108"/>
                    <a:pt x="1739" y="239"/>
                  </a:cubicBezTo>
                  <a:lnTo>
                    <a:pt x="1739" y="2763"/>
                  </a:lnTo>
                  <a:cubicBezTo>
                    <a:pt x="1739" y="2894"/>
                    <a:pt x="1632" y="3001"/>
                    <a:pt x="1501" y="3001"/>
                  </a:cubicBezTo>
                  <a:close/>
                  <a:moveTo>
                    <a:pt x="1263" y="513"/>
                  </a:moveTo>
                  <a:cubicBezTo>
                    <a:pt x="1036" y="572"/>
                    <a:pt x="846" y="703"/>
                    <a:pt x="703" y="870"/>
                  </a:cubicBezTo>
                  <a:cubicBezTo>
                    <a:pt x="560" y="1060"/>
                    <a:pt x="489" y="1275"/>
                    <a:pt x="489" y="1513"/>
                  </a:cubicBezTo>
                  <a:cubicBezTo>
                    <a:pt x="489" y="1989"/>
                    <a:pt x="810" y="2394"/>
                    <a:pt x="1274" y="2513"/>
                  </a:cubicBezTo>
                  <a:lnTo>
                    <a:pt x="1274" y="51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2200730" y="1773654"/>
              <a:ext cx="180267" cy="306852"/>
            </a:xfrm>
            <a:custGeom>
              <a:rect b="b" l="l" r="r" t="t"/>
              <a:pathLst>
                <a:path extrusionOk="0" h="3001" w="1763">
                  <a:moveTo>
                    <a:pt x="238" y="3001"/>
                  </a:moveTo>
                  <a:cubicBezTo>
                    <a:pt x="107" y="3001"/>
                    <a:pt x="0" y="2894"/>
                    <a:pt x="0" y="2763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655" y="1"/>
                    <a:pt x="1048" y="179"/>
                    <a:pt x="1322" y="477"/>
                  </a:cubicBezTo>
                  <a:cubicBezTo>
                    <a:pt x="1595" y="763"/>
                    <a:pt x="1738" y="1108"/>
                    <a:pt x="1738" y="1513"/>
                  </a:cubicBezTo>
                  <a:cubicBezTo>
                    <a:pt x="1762" y="2334"/>
                    <a:pt x="1072" y="3001"/>
                    <a:pt x="238" y="3001"/>
                  </a:cubicBezTo>
                  <a:close/>
                  <a:moveTo>
                    <a:pt x="488" y="513"/>
                  </a:moveTo>
                  <a:lnTo>
                    <a:pt x="488" y="2513"/>
                  </a:lnTo>
                  <a:cubicBezTo>
                    <a:pt x="941" y="2406"/>
                    <a:pt x="1286" y="2001"/>
                    <a:pt x="1286" y="1513"/>
                  </a:cubicBezTo>
                  <a:cubicBezTo>
                    <a:pt x="1286" y="1251"/>
                    <a:pt x="1179" y="1013"/>
                    <a:pt x="1000" y="810"/>
                  </a:cubicBezTo>
                  <a:cubicBezTo>
                    <a:pt x="845" y="655"/>
                    <a:pt x="667" y="560"/>
                    <a:pt x="488" y="5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1960854" y="1311080"/>
              <a:ext cx="69530" cy="57260"/>
            </a:xfrm>
            <a:custGeom>
              <a:rect b="b" l="l" r="r" t="t"/>
              <a:pathLst>
                <a:path extrusionOk="0" h="560" w="680">
                  <a:moveTo>
                    <a:pt x="393" y="560"/>
                  </a:moveTo>
                  <a:cubicBezTo>
                    <a:pt x="382" y="560"/>
                    <a:pt x="358" y="560"/>
                    <a:pt x="334" y="548"/>
                  </a:cubicBezTo>
                  <a:cubicBezTo>
                    <a:pt x="310" y="536"/>
                    <a:pt x="251" y="524"/>
                    <a:pt x="191" y="500"/>
                  </a:cubicBezTo>
                  <a:cubicBezTo>
                    <a:pt x="72" y="476"/>
                    <a:pt x="1" y="346"/>
                    <a:pt x="24" y="203"/>
                  </a:cubicBezTo>
                  <a:cubicBezTo>
                    <a:pt x="60" y="72"/>
                    <a:pt x="191" y="0"/>
                    <a:pt x="322" y="48"/>
                  </a:cubicBezTo>
                  <a:cubicBezTo>
                    <a:pt x="382" y="60"/>
                    <a:pt x="429" y="72"/>
                    <a:pt x="489" y="84"/>
                  </a:cubicBezTo>
                  <a:cubicBezTo>
                    <a:pt x="608" y="131"/>
                    <a:pt x="679" y="262"/>
                    <a:pt x="655" y="381"/>
                  </a:cubicBezTo>
                  <a:cubicBezTo>
                    <a:pt x="608" y="488"/>
                    <a:pt x="501" y="560"/>
                    <a:pt x="393" y="5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1651654" y="2340931"/>
              <a:ext cx="451740" cy="370247"/>
            </a:xfrm>
            <a:custGeom>
              <a:rect b="b" l="l" r="r" t="t"/>
              <a:pathLst>
                <a:path extrusionOk="0" h="3621" w="4418">
                  <a:moveTo>
                    <a:pt x="2215" y="3620"/>
                  </a:moveTo>
                  <a:cubicBezTo>
                    <a:pt x="131" y="3620"/>
                    <a:pt x="0" y="2037"/>
                    <a:pt x="0" y="2025"/>
                  </a:cubicBezTo>
                  <a:lnTo>
                    <a:pt x="0" y="2013"/>
                  </a:ln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369" y="1"/>
                    <a:pt x="477" y="108"/>
                    <a:pt x="477" y="239"/>
                  </a:cubicBezTo>
                  <a:lnTo>
                    <a:pt x="477" y="1989"/>
                  </a:lnTo>
                  <a:cubicBezTo>
                    <a:pt x="488" y="2096"/>
                    <a:pt x="631" y="3144"/>
                    <a:pt x="2203" y="3144"/>
                  </a:cubicBezTo>
                  <a:cubicBezTo>
                    <a:pt x="3775" y="3144"/>
                    <a:pt x="3929" y="2096"/>
                    <a:pt x="3929" y="1989"/>
                  </a:cubicBezTo>
                  <a:lnTo>
                    <a:pt x="3929" y="239"/>
                  </a:lnTo>
                  <a:cubicBezTo>
                    <a:pt x="3929" y="108"/>
                    <a:pt x="4025" y="1"/>
                    <a:pt x="4168" y="1"/>
                  </a:cubicBezTo>
                  <a:cubicBezTo>
                    <a:pt x="4298" y="1"/>
                    <a:pt x="4406" y="108"/>
                    <a:pt x="4406" y="239"/>
                  </a:cubicBezTo>
                  <a:lnTo>
                    <a:pt x="4406" y="2001"/>
                  </a:lnTo>
                  <a:lnTo>
                    <a:pt x="4406" y="2013"/>
                  </a:lnTo>
                  <a:cubicBezTo>
                    <a:pt x="4418" y="2025"/>
                    <a:pt x="4287" y="3620"/>
                    <a:pt x="2215" y="362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860350" y="2522320"/>
              <a:ext cx="1737330" cy="1030066"/>
            </a:xfrm>
            <a:custGeom>
              <a:rect b="b" l="l" r="r" t="t"/>
              <a:pathLst>
                <a:path extrusionOk="0" h="10074" w="16991">
                  <a:moveTo>
                    <a:pt x="16729" y="10074"/>
                  </a:moveTo>
                  <a:lnTo>
                    <a:pt x="238" y="10074"/>
                  </a:lnTo>
                  <a:cubicBezTo>
                    <a:pt x="167" y="10074"/>
                    <a:pt x="107" y="10050"/>
                    <a:pt x="60" y="9990"/>
                  </a:cubicBezTo>
                  <a:cubicBezTo>
                    <a:pt x="12" y="9931"/>
                    <a:pt x="0" y="9847"/>
                    <a:pt x="12" y="9788"/>
                  </a:cubicBezTo>
                  <a:lnTo>
                    <a:pt x="1155" y="3894"/>
                  </a:lnTo>
                  <a:cubicBezTo>
                    <a:pt x="1429" y="2466"/>
                    <a:pt x="2512" y="1334"/>
                    <a:pt x="3929" y="1001"/>
                  </a:cubicBezTo>
                  <a:lnTo>
                    <a:pt x="7942" y="13"/>
                  </a:lnTo>
                  <a:cubicBezTo>
                    <a:pt x="8001" y="1"/>
                    <a:pt x="8085" y="13"/>
                    <a:pt x="8120" y="49"/>
                  </a:cubicBezTo>
                  <a:cubicBezTo>
                    <a:pt x="8180" y="72"/>
                    <a:pt x="8216" y="132"/>
                    <a:pt x="8227" y="191"/>
                  </a:cubicBezTo>
                  <a:lnTo>
                    <a:pt x="10204" y="9550"/>
                  </a:lnTo>
                  <a:lnTo>
                    <a:pt x="10204" y="9597"/>
                  </a:lnTo>
                  <a:lnTo>
                    <a:pt x="16752" y="9597"/>
                  </a:lnTo>
                  <a:cubicBezTo>
                    <a:pt x="16895" y="9597"/>
                    <a:pt x="16990" y="9704"/>
                    <a:pt x="16990" y="9835"/>
                  </a:cubicBezTo>
                  <a:cubicBezTo>
                    <a:pt x="16967" y="9955"/>
                    <a:pt x="16860" y="10074"/>
                    <a:pt x="16729" y="10074"/>
                  </a:cubicBezTo>
                  <a:close/>
                  <a:moveTo>
                    <a:pt x="524" y="9585"/>
                  </a:moveTo>
                  <a:lnTo>
                    <a:pt x="9644" y="9585"/>
                  </a:lnTo>
                  <a:lnTo>
                    <a:pt x="6870" y="5764"/>
                  </a:lnTo>
                  <a:cubicBezTo>
                    <a:pt x="6811" y="5668"/>
                    <a:pt x="6811" y="5549"/>
                    <a:pt x="6882" y="5466"/>
                  </a:cubicBezTo>
                  <a:lnTo>
                    <a:pt x="7620" y="4621"/>
                  </a:lnTo>
                  <a:lnTo>
                    <a:pt x="5739" y="3001"/>
                  </a:lnTo>
                  <a:cubicBezTo>
                    <a:pt x="5656" y="2930"/>
                    <a:pt x="5644" y="2811"/>
                    <a:pt x="5680" y="2727"/>
                  </a:cubicBezTo>
                  <a:lnTo>
                    <a:pt x="6608" y="822"/>
                  </a:lnTo>
                  <a:lnTo>
                    <a:pt x="4013" y="1453"/>
                  </a:lnTo>
                  <a:cubicBezTo>
                    <a:pt x="2798" y="1751"/>
                    <a:pt x="1846" y="2751"/>
                    <a:pt x="1608" y="3990"/>
                  </a:cubicBezTo>
                  <a:close/>
                  <a:moveTo>
                    <a:pt x="7394" y="5621"/>
                  </a:moveTo>
                  <a:lnTo>
                    <a:pt x="9478" y="8514"/>
                  </a:lnTo>
                  <a:lnTo>
                    <a:pt x="7787" y="525"/>
                  </a:lnTo>
                  <a:lnTo>
                    <a:pt x="7215" y="656"/>
                  </a:lnTo>
                  <a:lnTo>
                    <a:pt x="6192" y="2751"/>
                  </a:lnTo>
                  <a:lnTo>
                    <a:pt x="8108" y="4418"/>
                  </a:lnTo>
                  <a:cubicBezTo>
                    <a:pt x="8156" y="4466"/>
                    <a:pt x="8180" y="4525"/>
                    <a:pt x="8204" y="4585"/>
                  </a:cubicBezTo>
                  <a:cubicBezTo>
                    <a:pt x="8204" y="4644"/>
                    <a:pt x="8180" y="4716"/>
                    <a:pt x="8144" y="476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159837" y="2930191"/>
              <a:ext cx="345809" cy="205829"/>
            </a:xfrm>
            <a:custGeom>
              <a:rect b="b" l="l" r="r" t="t"/>
              <a:pathLst>
                <a:path extrusionOk="0" h="2013" w="3382">
                  <a:moveTo>
                    <a:pt x="3120" y="2013"/>
                  </a:moveTo>
                  <a:lnTo>
                    <a:pt x="238" y="2013"/>
                  </a:lnTo>
                  <a:cubicBezTo>
                    <a:pt x="107" y="2013"/>
                    <a:pt x="0" y="1906"/>
                    <a:pt x="0" y="1775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lnTo>
                    <a:pt x="3120" y="1"/>
                  </a:lnTo>
                  <a:cubicBezTo>
                    <a:pt x="3263" y="1"/>
                    <a:pt x="3358" y="108"/>
                    <a:pt x="3358" y="239"/>
                  </a:cubicBezTo>
                  <a:lnTo>
                    <a:pt x="3358" y="1775"/>
                  </a:lnTo>
                  <a:cubicBezTo>
                    <a:pt x="3382" y="1906"/>
                    <a:pt x="3263" y="2013"/>
                    <a:pt x="3120" y="2013"/>
                  </a:cubicBezTo>
                  <a:close/>
                  <a:moveTo>
                    <a:pt x="488" y="1536"/>
                  </a:moveTo>
                  <a:lnTo>
                    <a:pt x="2893" y="1536"/>
                  </a:lnTo>
                  <a:lnTo>
                    <a:pt x="2893" y="477"/>
                  </a:lnTo>
                  <a:lnTo>
                    <a:pt x="488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160175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86" y="0"/>
                    <a:pt x="1667" y="370"/>
                    <a:pt x="1667" y="834"/>
                  </a:cubicBezTo>
                  <a:cubicBezTo>
                    <a:pt x="1667" y="1298"/>
                    <a:pt x="1286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31" y="501"/>
                    <a:pt x="488" y="643"/>
                    <a:pt x="488" y="834"/>
                  </a:cubicBezTo>
                  <a:cubicBezTo>
                    <a:pt x="488" y="1024"/>
                    <a:pt x="631" y="1179"/>
                    <a:pt x="834" y="1179"/>
                  </a:cubicBezTo>
                  <a:cubicBezTo>
                    <a:pt x="1024" y="1179"/>
                    <a:pt x="1167" y="1024"/>
                    <a:pt x="1167" y="834"/>
                  </a:cubicBezTo>
                  <a:cubicBezTo>
                    <a:pt x="1191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197547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98" y="0"/>
                    <a:pt x="1667" y="370"/>
                    <a:pt x="1667" y="834"/>
                  </a:cubicBezTo>
                  <a:cubicBezTo>
                    <a:pt x="1667" y="1298"/>
                    <a:pt x="1298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43" y="501"/>
                    <a:pt x="489" y="643"/>
                    <a:pt x="489" y="834"/>
                  </a:cubicBezTo>
                  <a:cubicBezTo>
                    <a:pt x="489" y="1024"/>
                    <a:pt x="643" y="1179"/>
                    <a:pt x="834" y="1179"/>
                  </a:cubicBezTo>
                  <a:cubicBezTo>
                    <a:pt x="1024" y="1179"/>
                    <a:pt x="1179" y="1024"/>
                    <a:pt x="1179" y="834"/>
                  </a:cubicBezTo>
                  <a:cubicBezTo>
                    <a:pt x="1179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747768" y="1847887"/>
              <a:ext cx="173007" cy="254603"/>
            </a:xfrm>
            <a:custGeom>
              <a:rect b="b" l="l" r="r" t="t"/>
              <a:pathLst>
                <a:path extrusionOk="0" h="2490" w="1692">
                  <a:moveTo>
                    <a:pt x="1453" y="2489"/>
                  </a:moveTo>
                  <a:lnTo>
                    <a:pt x="251" y="2489"/>
                  </a:lnTo>
                  <a:cubicBezTo>
                    <a:pt x="180" y="2489"/>
                    <a:pt x="96" y="2454"/>
                    <a:pt x="60" y="2394"/>
                  </a:cubicBezTo>
                  <a:cubicBezTo>
                    <a:pt x="13" y="2334"/>
                    <a:pt x="1" y="2263"/>
                    <a:pt x="13" y="2192"/>
                  </a:cubicBezTo>
                  <a:lnTo>
                    <a:pt x="549" y="215"/>
                  </a:lnTo>
                  <a:cubicBezTo>
                    <a:pt x="572" y="72"/>
                    <a:pt x="715" y="1"/>
                    <a:pt x="846" y="48"/>
                  </a:cubicBezTo>
                  <a:cubicBezTo>
                    <a:pt x="977" y="72"/>
                    <a:pt x="1049" y="215"/>
                    <a:pt x="1013" y="346"/>
                  </a:cubicBezTo>
                  <a:lnTo>
                    <a:pt x="561" y="2025"/>
                  </a:lnTo>
                  <a:lnTo>
                    <a:pt x="1453" y="2025"/>
                  </a:lnTo>
                  <a:cubicBezTo>
                    <a:pt x="1584" y="2025"/>
                    <a:pt x="1692" y="2132"/>
                    <a:pt x="1692" y="2263"/>
                  </a:cubicBezTo>
                  <a:cubicBezTo>
                    <a:pt x="1692" y="2370"/>
                    <a:pt x="1584" y="2489"/>
                    <a:pt x="1453" y="2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834270" y="2090217"/>
              <a:ext cx="219224" cy="144990"/>
            </a:xfrm>
            <a:custGeom>
              <a:rect b="b" l="l" r="r" t="t"/>
              <a:pathLst>
                <a:path extrusionOk="0" h="1418" w="2144">
                  <a:moveTo>
                    <a:pt x="465" y="1417"/>
                  </a:moveTo>
                  <a:cubicBezTo>
                    <a:pt x="369" y="1417"/>
                    <a:pt x="298" y="1417"/>
                    <a:pt x="226" y="1393"/>
                  </a:cubicBezTo>
                  <a:cubicBezTo>
                    <a:pt x="84" y="1381"/>
                    <a:pt x="0" y="1250"/>
                    <a:pt x="12" y="1131"/>
                  </a:cubicBezTo>
                  <a:cubicBezTo>
                    <a:pt x="24" y="1000"/>
                    <a:pt x="167" y="905"/>
                    <a:pt x="286" y="917"/>
                  </a:cubicBezTo>
                  <a:lnTo>
                    <a:pt x="286" y="917"/>
                  </a:lnTo>
                  <a:cubicBezTo>
                    <a:pt x="322" y="917"/>
                    <a:pt x="1262" y="1060"/>
                    <a:pt x="1655" y="179"/>
                  </a:cubicBezTo>
                  <a:cubicBezTo>
                    <a:pt x="1715" y="60"/>
                    <a:pt x="1846" y="0"/>
                    <a:pt x="1965" y="60"/>
                  </a:cubicBezTo>
                  <a:cubicBezTo>
                    <a:pt x="2084" y="119"/>
                    <a:pt x="2143" y="250"/>
                    <a:pt x="2084" y="369"/>
                  </a:cubicBezTo>
                  <a:cubicBezTo>
                    <a:pt x="1750" y="1203"/>
                    <a:pt x="977" y="1417"/>
                    <a:pt x="465" y="14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879260" y="3526711"/>
              <a:ext cx="102" cy="10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1870773" y="2521195"/>
              <a:ext cx="939984" cy="1005629"/>
            </a:xfrm>
            <a:custGeom>
              <a:rect b="b" l="l" r="r" t="t"/>
              <a:pathLst>
                <a:path extrusionOk="0" h="9835" w="9193">
                  <a:moveTo>
                    <a:pt x="262" y="9835"/>
                  </a:moveTo>
                  <a:cubicBezTo>
                    <a:pt x="239" y="9835"/>
                    <a:pt x="203" y="9835"/>
                    <a:pt x="167" y="9823"/>
                  </a:cubicBezTo>
                  <a:cubicBezTo>
                    <a:pt x="60" y="9775"/>
                    <a:pt x="0" y="9656"/>
                    <a:pt x="24" y="9549"/>
                  </a:cubicBezTo>
                  <a:lnTo>
                    <a:pt x="2001" y="191"/>
                  </a:lnTo>
                  <a:cubicBezTo>
                    <a:pt x="2025" y="131"/>
                    <a:pt x="2060" y="71"/>
                    <a:pt x="2108" y="36"/>
                  </a:cubicBezTo>
                  <a:cubicBezTo>
                    <a:pt x="2167" y="12"/>
                    <a:pt x="2227" y="0"/>
                    <a:pt x="2286" y="12"/>
                  </a:cubicBezTo>
                  <a:lnTo>
                    <a:pt x="6311" y="988"/>
                  </a:lnTo>
                  <a:cubicBezTo>
                    <a:pt x="7704" y="1334"/>
                    <a:pt x="8787" y="2477"/>
                    <a:pt x="9073" y="3893"/>
                  </a:cubicBezTo>
                  <a:lnTo>
                    <a:pt x="9168" y="4370"/>
                  </a:lnTo>
                  <a:cubicBezTo>
                    <a:pt x="9192" y="4501"/>
                    <a:pt x="9109" y="4620"/>
                    <a:pt x="8966" y="4655"/>
                  </a:cubicBezTo>
                  <a:cubicBezTo>
                    <a:pt x="8835" y="4679"/>
                    <a:pt x="8716" y="4596"/>
                    <a:pt x="8692" y="4465"/>
                  </a:cubicBezTo>
                  <a:lnTo>
                    <a:pt x="8597" y="3989"/>
                  </a:lnTo>
                  <a:cubicBezTo>
                    <a:pt x="8359" y="2750"/>
                    <a:pt x="7406" y="1750"/>
                    <a:pt x="6192" y="1453"/>
                  </a:cubicBezTo>
                  <a:lnTo>
                    <a:pt x="3596" y="810"/>
                  </a:lnTo>
                  <a:lnTo>
                    <a:pt x="4525" y="2715"/>
                  </a:lnTo>
                  <a:cubicBezTo>
                    <a:pt x="4561" y="2822"/>
                    <a:pt x="4549" y="2941"/>
                    <a:pt x="4465" y="3000"/>
                  </a:cubicBezTo>
                  <a:lnTo>
                    <a:pt x="2584" y="4620"/>
                  </a:lnTo>
                  <a:lnTo>
                    <a:pt x="3310" y="5453"/>
                  </a:lnTo>
                  <a:cubicBezTo>
                    <a:pt x="3394" y="5548"/>
                    <a:pt x="3394" y="5667"/>
                    <a:pt x="3334" y="5751"/>
                  </a:cubicBezTo>
                  <a:lnTo>
                    <a:pt x="453" y="9727"/>
                  </a:lnTo>
                  <a:cubicBezTo>
                    <a:pt x="417" y="9799"/>
                    <a:pt x="358" y="9835"/>
                    <a:pt x="262" y="9835"/>
                  </a:cubicBezTo>
                  <a:close/>
                  <a:moveTo>
                    <a:pt x="2441" y="536"/>
                  </a:moveTo>
                  <a:lnTo>
                    <a:pt x="762" y="8537"/>
                  </a:lnTo>
                  <a:lnTo>
                    <a:pt x="2846" y="5655"/>
                  </a:lnTo>
                  <a:lnTo>
                    <a:pt x="2084" y="4786"/>
                  </a:lnTo>
                  <a:cubicBezTo>
                    <a:pt x="2036" y="4739"/>
                    <a:pt x="2025" y="4679"/>
                    <a:pt x="2025" y="4608"/>
                  </a:cubicBezTo>
                  <a:cubicBezTo>
                    <a:pt x="2025" y="4548"/>
                    <a:pt x="2048" y="4489"/>
                    <a:pt x="2108" y="4441"/>
                  </a:cubicBezTo>
                  <a:lnTo>
                    <a:pt x="4037" y="2774"/>
                  </a:lnTo>
                  <a:lnTo>
                    <a:pt x="3001" y="6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1505540" y="1500956"/>
              <a:ext cx="746425" cy="953379"/>
            </a:xfrm>
            <a:custGeom>
              <a:rect b="b" l="l" r="r" t="t"/>
              <a:pathLst>
                <a:path extrusionOk="0" h="9324" w="7300">
                  <a:moveTo>
                    <a:pt x="3644" y="9323"/>
                  </a:moveTo>
                  <a:cubicBezTo>
                    <a:pt x="1632" y="9323"/>
                    <a:pt x="1" y="7680"/>
                    <a:pt x="1" y="5668"/>
                  </a:cubicBezTo>
                  <a:lnTo>
                    <a:pt x="1" y="2668"/>
                  </a:lnTo>
                  <a:cubicBezTo>
                    <a:pt x="1" y="2537"/>
                    <a:pt x="108" y="2429"/>
                    <a:pt x="239" y="2429"/>
                  </a:cubicBezTo>
                  <a:cubicBezTo>
                    <a:pt x="370" y="2429"/>
                    <a:pt x="477" y="2537"/>
                    <a:pt x="477" y="2668"/>
                  </a:cubicBezTo>
                  <a:lnTo>
                    <a:pt x="477" y="5668"/>
                  </a:lnTo>
                  <a:cubicBezTo>
                    <a:pt x="477" y="7418"/>
                    <a:pt x="1882" y="8835"/>
                    <a:pt x="3644" y="8835"/>
                  </a:cubicBezTo>
                  <a:cubicBezTo>
                    <a:pt x="5382" y="8835"/>
                    <a:pt x="6811" y="7430"/>
                    <a:pt x="6811" y="5668"/>
                  </a:cubicBezTo>
                  <a:lnTo>
                    <a:pt x="6811" y="2668"/>
                  </a:lnTo>
                  <a:cubicBezTo>
                    <a:pt x="6811" y="1810"/>
                    <a:pt x="6489" y="1025"/>
                    <a:pt x="5894" y="429"/>
                  </a:cubicBezTo>
                  <a:cubicBezTo>
                    <a:pt x="5799" y="346"/>
                    <a:pt x="5799" y="179"/>
                    <a:pt x="5894" y="96"/>
                  </a:cubicBezTo>
                  <a:cubicBezTo>
                    <a:pt x="5978" y="1"/>
                    <a:pt x="6144" y="1"/>
                    <a:pt x="6228" y="96"/>
                  </a:cubicBezTo>
                  <a:cubicBezTo>
                    <a:pt x="6918" y="775"/>
                    <a:pt x="7299" y="1691"/>
                    <a:pt x="7299" y="2668"/>
                  </a:cubicBezTo>
                  <a:lnTo>
                    <a:pt x="7299" y="5668"/>
                  </a:lnTo>
                  <a:cubicBezTo>
                    <a:pt x="7287" y="7680"/>
                    <a:pt x="5656" y="9323"/>
                    <a:pt x="3644" y="932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2226292" y="2864445"/>
              <a:ext cx="687938" cy="687938"/>
            </a:xfrm>
            <a:custGeom>
              <a:rect b="b" l="l" r="r" t="t"/>
              <a:pathLst>
                <a:path extrusionOk="0" h="6728" w="6728">
                  <a:moveTo>
                    <a:pt x="3370" y="6728"/>
                  </a:moveTo>
                  <a:cubicBezTo>
                    <a:pt x="1524" y="6728"/>
                    <a:pt x="0" y="5227"/>
                    <a:pt x="0" y="3370"/>
                  </a:cubicBezTo>
                  <a:cubicBezTo>
                    <a:pt x="0" y="1525"/>
                    <a:pt x="1512" y="1"/>
                    <a:pt x="3370" y="1"/>
                  </a:cubicBezTo>
                  <a:cubicBezTo>
                    <a:pt x="5215" y="1"/>
                    <a:pt x="6727" y="1501"/>
                    <a:pt x="6727" y="3370"/>
                  </a:cubicBezTo>
                  <a:cubicBezTo>
                    <a:pt x="6727" y="5215"/>
                    <a:pt x="5227" y="6728"/>
                    <a:pt x="3370" y="6728"/>
                  </a:cubicBezTo>
                  <a:close/>
                  <a:moveTo>
                    <a:pt x="3370" y="489"/>
                  </a:moveTo>
                  <a:cubicBezTo>
                    <a:pt x="1774" y="489"/>
                    <a:pt x="500" y="1787"/>
                    <a:pt x="500" y="3358"/>
                  </a:cubicBezTo>
                  <a:cubicBezTo>
                    <a:pt x="500" y="4954"/>
                    <a:pt x="1786" y="6239"/>
                    <a:pt x="3370" y="6239"/>
                  </a:cubicBezTo>
                  <a:cubicBezTo>
                    <a:pt x="4965" y="6239"/>
                    <a:pt x="6239" y="4942"/>
                    <a:pt x="6239" y="3358"/>
                  </a:cubicBezTo>
                  <a:cubicBezTo>
                    <a:pt x="6251" y="1775"/>
                    <a:pt x="4965" y="489"/>
                    <a:pt x="3370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2467293" y="2980088"/>
              <a:ext cx="333642" cy="332517"/>
            </a:xfrm>
            <a:custGeom>
              <a:rect b="b" l="l" r="r" t="t"/>
              <a:pathLst>
                <a:path extrusionOk="0" h="3252" w="3263">
                  <a:moveTo>
                    <a:pt x="1786" y="3251"/>
                  </a:moveTo>
                  <a:cubicBezTo>
                    <a:pt x="1727" y="3251"/>
                    <a:pt x="1667" y="3215"/>
                    <a:pt x="1620" y="3168"/>
                  </a:cubicBezTo>
                  <a:lnTo>
                    <a:pt x="72" y="1644"/>
                  </a:lnTo>
                  <a:cubicBezTo>
                    <a:pt x="24" y="1596"/>
                    <a:pt x="1" y="1537"/>
                    <a:pt x="1" y="1477"/>
                  </a:cubicBezTo>
                  <a:cubicBezTo>
                    <a:pt x="1" y="1418"/>
                    <a:pt x="24" y="1358"/>
                    <a:pt x="72" y="1310"/>
                  </a:cubicBezTo>
                  <a:lnTo>
                    <a:pt x="989" y="394"/>
                  </a:lnTo>
                  <a:cubicBezTo>
                    <a:pt x="1251" y="132"/>
                    <a:pt x="1572" y="1"/>
                    <a:pt x="1929" y="1"/>
                  </a:cubicBezTo>
                  <a:cubicBezTo>
                    <a:pt x="2287" y="1"/>
                    <a:pt x="2620" y="132"/>
                    <a:pt x="2870" y="394"/>
                  </a:cubicBezTo>
                  <a:cubicBezTo>
                    <a:pt x="3120" y="644"/>
                    <a:pt x="3263" y="965"/>
                    <a:pt x="3263" y="1322"/>
                  </a:cubicBezTo>
                  <a:cubicBezTo>
                    <a:pt x="3263" y="1679"/>
                    <a:pt x="3120" y="2013"/>
                    <a:pt x="2870" y="2263"/>
                  </a:cubicBezTo>
                  <a:lnTo>
                    <a:pt x="1953" y="3180"/>
                  </a:lnTo>
                  <a:cubicBezTo>
                    <a:pt x="1906" y="3215"/>
                    <a:pt x="1846" y="3251"/>
                    <a:pt x="1786" y="3251"/>
                  </a:cubicBezTo>
                  <a:close/>
                  <a:moveTo>
                    <a:pt x="584" y="1465"/>
                  </a:moveTo>
                  <a:lnTo>
                    <a:pt x="1786" y="2668"/>
                  </a:lnTo>
                  <a:lnTo>
                    <a:pt x="2548" y="1906"/>
                  </a:lnTo>
                  <a:cubicBezTo>
                    <a:pt x="2870" y="1584"/>
                    <a:pt x="2870" y="1048"/>
                    <a:pt x="2548" y="703"/>
                  </a:cubicBezTo>
                  <a:cubicBezTo>
                    <a:pt x="2382" y="536"/>
                    <a:pt x="2167" y="441"/>
                    <a:pt x="1953" y="441"/>
                  </a:cubicBezTo>
                  <a:cubicBezTo>
                    <a:pt x="1727" y="441"/>
                    <a:pt x="1501" y="536"/>
                    <a:pt x="1358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2327314" y="3103094"/>
              <a:ext cx="348263" cy="337323"/>
            </a:xfrm>
            <a:custGeom>
              <a:rect b="b" l="l" r="r" t="t"/>
              <a:pathLst>
                <a:path extrusionOk="0" h="3299" w="3406">
                  <a:moveTo>
                    <a:pt x="1453" y="3298"/>
                  </a:moveTo>
                  <a:cubicBezTo>
                    <a:pt x="1108" y="3298"/>
                    <a:pt x="774" y="3155"/>
                    <a:pt x="512" y="2905"/>
                  </a:cubicBezTo>
                  <a:cubicBezTo>
                    <a:pt x="0" y="2381"/>
                    <a:pt x="0" y="1536"/>
                    <a:pt x="512" y="1012"/>
                  </a:cubicBezTo>
                  <a:lnTo>
                    <a:pt x="1441" y="95"/>
                  </a:lnTo>
                  <a:cubicBezTo>
                    <a:pt x="1524" y="0"/>
                    <a:pt x="1691" y="0"/>
                    <a:pt x="1786" y="95"/>
                  </a:cubicBezTo>
                  <a:lnTo>
                    <a:pt x="3334" y="1643"/>
                  </a:lnTo>
                  <a:cubicBezTo>
                    <a:pt x="3382" y="1679"/>
                    <a:pt x="3405" y="1739"/>
                    <a:pt x="3405" y="1798"/>
                  </a:cubicBezTo>
                  <a:cubicBezTo>
                    <a:pt x="3405" y="1858"/>
                    <a:pt x="3382" y="1917"/>
                    <a:pt x="3334" y="1965"/>
                  </a:cubicBezTo>
                  <a:lnTo>
                    <a:pt x="2405" y="2893"/>
                  </a:lnTo>
                  <a:cubicBezTo>
                    <a:pt x="2143" y="3155"/>
                    <a:pt x="1798" y="3298"/>
                    <a:pt x="1453" y="3298"/>
                  </a:cubicBezTo>
                  <a:close/>
                  <a:moveTo>
                    <a:pt x="1608" y="596"/>
                  </a:moveTo>
                  <a:lnTo>
                    <a:pt x="846" y="1358"/>
                  </a:lnTo>
                  <a:cubicBezTo>
                    <a:pt x="524" y="1691"/>
                    <a:pt x="524" y="2227"/>
                    <a:pt x="846" y="2560"/>
                  </a:cubicBezTo>
                  <a:cubicBezTo>
                    <a:pt x="1167" y="2893"/>
                    <a:pt x="1715" y="2893"/>
                    <a:pt x="2048" y="2560"/>
                  </a:cubicBezTo>
                  <a:lnTo>
                    <a:pt x="2810" y="18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" name="Google Shape;315;p33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  <p:pic>
        <p:nvPicPr>
          <p:cNvPr id="321" name="Google Shape;32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225" y="1110975"/>
            <a:ext cx="2821825" cy="35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4"/>
          <p:cNvSpPr txBox="1"/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Findings</a:t>
            </a:r>
            <a:endParaRPr sz="2800"/>
          </a:p>
        </p:txBody>
      </p:sp>
      <p:pic>
        <p:nvPicPr>
          <p:cNvPr id="323" name="Google Shape;3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450" y="1110975"/>
            <a:ext cx="2646336" cy="354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500" y="1110975"/>
            <a:ext cx="2965799" cy="354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/>
          <p:nvPr>
            <p:ph idx="2" type="title"/>
          </p:nvPr>
        </p:nvSpPr>
        <p:spPr>
          <a:xfrm flipH="1">
            <a:off x="715100" y="79625"/>
            <a:ext cx="7713900" cy="2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November 2022</a:t>
            </a:r>
            <a:endParaRPr/>
          </a:p>
        </p:txBody>
      </p:sp>
      <p:sp>
        <p:nvSpPr>
          <p:cNvPr id="330" name="Google Shape;330;p35"/>
          <p:cNvSpPr txBox="1"/>
          <p:nvPr>
            <p:ph type="title"/>
          </p:nvPr>
        </p:nvSpPr>
        <p:spPr>
          <a:xfrm>
            <a:off x="720000" y="411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Key Findings</a:t>
            </a:r>
            <a:endParaRPr sz="2800"/>
          </a:p>
        </p:txBody>
      </p:sp>
      <p:pic>
        <p:nvPicPr>
          <p:cNvPr id="331" name="Google Shape;3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00" y="1266625"/>
            <a:ext cx="3414900" cy="30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5"/>
          <p:cNvSpPr txBox="1"/>
          <p:nvPr>
            <p:ph idx="1" type="subTitle"/>
          </p:nvPr>
        </p:nvSpPr>
        <p:spPr>
          <a:xfrm>
            <a:off x="4377575" y="1376625"/>
            <a:ext cx="4250700" cy="32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The likelihood of a stroke is highest for patients that have both heart disease and hypertension. 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Patients with either heart disease or hypertension also have an increased risk.</a:t>
            </a:r>
            <a:endParaRPr b="1"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Patients that remain healthy (no heart disease or hypertension) have the lowest risk of having a stroke.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pic>
        <p:nvPicPr>
          <p:cNvPr id="338" name="Google Shape;3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75" y="1402825"/>
            <a:ext cx="4361351" cy="27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6"/>
          <p:cNvSpPr txBox="1"/>
          <p:nvPr>
            <p:ph idx="4294967295" type="title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November 2022</a:t>
            </a:r>
            <a:endParaRPr sz="800"/>
          </a:p>
        </p:txBody>
      </p:sp>
      <p:pic>
        <p:nvPicPr>
          <p:cNvPr id="340" name="Google Shape;34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4650" y="2425225"/>
            <a:ext cx="2016550" cy="22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6"/>
          <p:cNvSpPr txBox="1"/>
          <p:nvPr>
            <p:ph idx="3" type="subTitle"/>
          </p:nvPr>
        </p:nvSpPr>
        <p:spPr>
          <a:xfrm>
            <a:off x="4367075" y="1165950"/>
            <a:ext cx="4708800" cy="14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The primary metric for evaluating the models will be recall.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The best model that optimizes recall is a tuned </a:t>
            </a:r>
            <a:r>
              <a:rPr b="1" i="1" lang="en" sz="1200"/>
              <a:t>XGBoost model</a:t>
            </a:r>
            <a:r>
              <a:rPr b="1" lang="en" sz="1200"/>
              <a:t>.</a:t>
            </a: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Although the overall accuracy is 74.0%, the recall is the highest amongst the models at 83.8%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342" name="Google Shape;342;p36"/>
          <p:cNvSpPr/>
          <p:nvPr/>
        </p:nvSpPr>
        <p:spPr>
          <a:xfrm rot="-2700182">
            <a:off x="339258" y="3314572"/>
            <a:ext cx="722857" cy="209553"/>
          </a:xfrm>
          <a:prstGeom prst="flowChartTerminator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Evaluation</a:t>
            </a:r>
            <a:endParaRPr/>
          </a:p>
        </p:txBody>
      </p:sp>
      <p:sp>
        <p:nvSpPr>
          <p:cNvPr id="348" name="Google Shape;348;p37"/>
          <p:cNvSpPr txBox="1"/>
          <p:nvPr>
            <p:ph idx="4294967295" type="title"/>
          </p:nvPr>
        </p:nvSpPr>
        <p:spPr>
          <a:xfrm flipH="1">
            <a:off x="715100" y="0"/>
            <a:ext cx="7713900" cy="2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November 2022</a:t>
            </a:r>
            <a:endParaRPr sz="800"/>
          </a:p>
        </p:txBody>
      </p:sp>
      <p:pic>
        <p:nvPicPr>
          <p:cNvPr id="349" name="Google Shape;34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950" y="1262950"/>
            <a:ext cx="2990750" cy="32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7"/>
          <p:cNvSpPr txBox="1"/>
          <p:nvPr>
            <p:ph idx="3" type="subTitle"/>
          </p:nvPr>
        </p:nvSpPr>
        <p:spPr>
          <a:xfrm>
            <a:off x="3969000" y="1365000"/>
            <a:ext cx="47088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Minimizing the false negatives will be the most beneficial for the insurance company.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Incorrectly predicting patients will not have a stroke when they actual do (false negative) can be costly to the company and does not provide adequate resources for preventative care to patients.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The downside to this model is the high rate of false positives. However, providing additional preventative care to patients that are likely not going to have a stroke will still be more cost effective than having a higher false negative rate. 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idx="6"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56" name="Google Shape;356;p38"/>
          <p:cNvSpPr txBox="1"/>
          <p:nvPr>
            <p:ph idx="4" type="title"/>
          </p:nvPr>
        </p:nvSpPr>
        <p:spPr>
          <a:xfrm flipH="1">
            <a:off x="715100" y="0"/>
            <a:ext cx="77139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November 2022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57" name="Google Shape;357;p38"/>
          <p:cNvSpPr txBox="1"/>
          <p:nvPr>
            <p:ph idx="1" type="subTitle"/>
          </p:nvPr>
        </p:nvSpPr>
        <p:spPr>
          <a:xfrm>
            <a:off x="3282875" y="1296900"/>
            <a:ext cx="5285100" cy="30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The tuned XGBoost model can lead to catching at risk patients early to provide the necessary preventative care and/or treatment.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False negatives are still a risk in the model and some predictions may require mild manual review in order to potentially catch any concerns not captured by the predictive model. 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Aging patients, especially those with heart disease and/or hypertension, should seek medical care to get the appropriate preventative care with a medical professional. </a:t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</p:txBody>
      </p:sp>
      <p:grpSp>
        <p:nvGrpSpPr>
          <p:cNvPr id="358" name="Google Shape;358;p38"/>
          <p:cNvGrpSpPr/>
          <p:nvPr/>
        </p:nvGrpSpPr>
        <p:grpSpPr>
          <a:xfrm>
            <a:off x="860350" y="1423694"/>
            <a:ext cx="2053880" cy="2296112"/>
            <a:chOff x="860350" y="1256275"/>
            <a:chExt cx="2053880" cy="2296112"/>
          </a:xfrm>
        </p:grpSpPr>
        <p:sp>
          <p:nvSpPr>
            <p:cNvPr id="359" name="Google Shape;359;p38"/>
            <p:cNvSpPr/>
            <p:nvPr/>
          </p:nvSpPr>
          <p:spPr>
            <a:xfrm>
              <a:off x="1396032" y="1256275"/>
              <a:ext cx="948369" cy="616056"/>
            </a:xfrm>
            <a:custGeom>
              <a:rect b="b" l="l" r="r" t="t"/>
              <a:pathLst>
                <a:path extrusionOk="0" h="6025" w="9275">
                  <a:moveTo>
                    <a:pt x="310" y="6025"/>
                  </a:moveTo>
                  <a:cubicBezTo>
                    <a:pt x="286" y="6025"/>
                    <a:pt x="250" y="6025"/>
                    <a:pt x="238" y="6013"/>
                  </a:cubicBezTo>
                  <a:cubicBezTo>
                    <a:pt x="131" y="5977"/>
                    <a:pt x="71" y="5894"/>
                    <a:pt x="71" y="5787"/>
                  </a:cubicBezTo>
                  <a:lnTo>
                    <a:pt x="71" y="5025"/>
                  </a:lnTo>
                  <a:cubicBezTo>
                    <a:pt x="71" y="4882"/>
                    <a:pt x="71" y="4715"/>
                    <a:pt x="60" y="4549"/>
                  </a:cubicBezTo>
                  <a:cubicBezTo>
                    <a:pt x="24" y="3691"/>
                    <a:pt x="0" y="2703"/>
                    <a:pt x="536" y="2155"/>
                  </a:cubicBezTo>
                  <a:cubicBezTo>
                    <a:pt x="714" y="1977"/>
                    <a:pt x="953" y="1858"/>
                    <a:pt x="1214" y="1798"/>
                  </a:cubicBezTo>
                  <a:cubicBezTo>
                    <a:pt x="1155" y="1441"/>
                    <a:pt x="1119" y="846"/>
                    <a:pt x="1429" y="429"/>
                  </a:cubicBezTo>
                  <a:cubicBezTo>
                    <a:pt x="1631" y="143"/>
                    <a:pt x="1976" y="0"/>
                    <a:pt x="2429" y="0"/>
                  </a:cubicBezTo>
                  <a:lnTo>
                    <a:pt x="2441" y="0"/>
                  </a:lnTo>
                  <a:cubicBezTo>
                    <a:pt x="3596" y="12"/>
                    <a:pt x="5120" y="381"/>
                    <a:pt x="5727" y="548"/>
                  </a:cubicBezTo>
                  <a:lnTo>
                    <a:pt x="5846" y="572"/>
                  </a:lnTo>
                  <a:cubicBezTo>
                    <a:pt x="5906" y="596"/>
                    <a:pt x="5965" y="608"/>
                    <a:pt x="6001" y="620"/>
                  </a:cubicBezTo>
                  <a:cubicBezTo>
                    <a:pt x="6036" y="631"/>
                    <a:pt x="6060" y="631"/>
                    <a:pt x="6060" y="631"/>
                  </a:cubicBezTo>
                  <a:cubicBezTo>
                    <a:pt x="6298" y="715"/>
                    <a:pt x="6537" y="810"/>
                    <a:pt x="6739" y="917"/>
                  </a:cubicBezTo>
                  <a:cubicBezTo>
                    <a:pt x="7096" y="1096"/>
                    <a:pt x="7644" y="1548"/>
                    <a:pt x="7846" y="1703"/>
                  </a:cubicBezTo>
                  <a:cubicBezTo>
                    <a:pt x="8180" y="1727"/>
                    <a:pt x="8453" y="1846"/>
                    <a:pt x="8680" y="2060"/>
                  </a:cubicBezTo>
                  <a:cubicBezTo>
                    <a:pt x="9275" y="2679"/>
                    <a:pt x="9275" y="3870"/>
                    <a:pt x="9275" y="4822"/>
                  </a:cubicBezTo>
                  <a:lnTo>
                    <a:pt x="9275" y="5692"/>
                  </a:lnTo>
                  <a:cubicBezTo>
                    <a:pt x="9275" y="5799"/>
                    <a:pt x="9215" y="5894"/>
                    <a:pt x="9120" y="5918"/>
                  </a:cubicBezTo>
                  <a:cubicBezTo>
                    <a:pt x="9037" y="5954"/>
                    <a:pt x="8930" y="5930"/>
                    <a:pt x="8858" y="5858"/>
                  </a:cubicBezTo>
                  <a:cubicBezTo>
                    <a:pt x="8656" y="5656"/>
                    <a:pt x="8394" y="5549"/>
                    <a:pt x="8108" y="5549"/>
                  </a:cubicBezTo>
                  <a:cubicBezTo>
                    <a:pt x="7977" y="5549"/>
                    <a:pt x="7870" y="5442"/>
                    <a:pt x="7870" y="5311"/>
                  </a:cubicBezTo>
                  <a:lnTo>
                    <a:pt x="7870" y="5072"/>
                  </a:lnTo>
                  <a:cubicBezTo>
                    <a:pt x="7870" y="4299"/>
                    <a:pt x="7584" y="3572"/>
                    <a:pt x="7084" y="2989"/>
                  </a:cubicBezTo>
                  <a:cubicBezTo>
                    <a:pt x="6727" y="3215"/>
                    <a:pt x="5882" y="3608"/>
                    <a:pt x="4286" y="3608"/>
                  </a:cubicBezTo>
                  <a:cubicBezTo>
                    <a:pt x="2869" y="3608"/>
                    <a:pt x="2191" y="3298"/>
                    <a:pt x="1869" y="3048"/>
                  </a:cubicBezTo>
                  <a:cubicBezTo>
                    <a:pt x="1738" y="3310"/>
                    <a:pt x="1536" y="3894"/>
                    <a:pt x="1536" y="5072"/>
                  </a:cubicBezTo>
                  <a:lnTo>
                    <a:pt x="1536" y="5311"/>
                  </a:lnTo>
                  <a:cubicBezTo>
                    <a:pt x="1536" y="5442"/>
                    <a:pt x="1429" y="5549"/>
                    <a:pt x="1298" y="5549"/>
                  </a:cubicBezTo>
                  <a:cubicBezTo>
                    <a:pt x="976" y="5549"/>
                    <a:pt x="679" y="5680"/>
                    <a:pt x="488" y="5930"/>
                  </a:cubicBezTo>
                  <a:cubicBezTo>
                    <a:pt x="464" y="5977"/>
                    <a:pt x="381" y="6025"/>
                    <a:pt x="310" y="6025"/>
                  </a:cubicBezTo>
                  <a:close/>
                  <a:moveTo>
                    <a:pt x="2429" y="489"/>
                  </a:moveTo>
                  <a:cubicBezTo>
                    <a:pt x="2143" y="489"/>
                    <a:pt x="1929" y="560"/>
                    <a:pt x="1810" y="727"/>
                  </a:cubicBezTo>
                  <a:cubicBezTo>
                    <a:pt x="1560" y="1072"/>
                    <a:pt x="1679" y="1727"/>
                    <a:pt x="1750" y="1953"/>
                  </a:cubicBezTo>
                  <a:cubicBezTo>
                    <a:pt x="1774" y="2025"/>
                    <a:pt x="1774" y="2096"/>
                    <a:pt x="1726" y="2155"/>
                  </a:cubicBezTo>
                  <a:cubicBezTo>
                    <a:pt x="1679" y="2215"/>
                    <a:pt x="1607" y="2263"/>
                    <a:pt x="1536" y="2263"/>
                  </a:cubicBezTo>
                  <a:cubicBezTo>
                    <a:pt x="1250" y="2263"/>
                    <a:pt x="1036" y="2334"/>
                    <a:pt x="893" y="2489"/>
                  </a:cubicBezTo>
                  <a:cubicBezTo>
                    <a:pt x="500" y="2882"/>
                    <a:pt x="536" y="3799"/>
                    <a:pt x="548" y="4525"/>
                  </a:cubicBezTo>
                  <a:cubicBezTo>
                    <a:pt x="548" y="4703"/>
                    <a:pt x="560" y="4870"/>
                    <a:pt x="560" y="5013"/>
                  </a:cubicBezTo>
                  <a:lnTo>
                    <a:pt x="560" y="5251"/>
                  </a:lnTo>
                  <a:cubicBezTo>
                    <a:pt x="714" y="5168"/>
                    <a:pt x="893" y="5108"/>
                    <a:pt x="1072" y="5072"/>
                  </a:cubicBezTo>
                  <a:lnTo>
                    <a:pt x="1072" y="5061"/>
                  </a:lnTo>
                  <a:cubicBezTo>
                    <a:pt x="1072" y="3025"/>
                    <a:pt x="1655" y="2513"/>
                    <a:pt x="1715" y="2465"/>
                  </a:cubicBezTo>
                  <a:cubicBezTo>
                    <a:pt x="1774" y="2429"/>
                    <a:pt x="1845" y="2406"/>
                    <a:pt x="1917" y="2429"/>
                  </a:cubicBezTo>
                  <a:cubicBezTo>
                    <a:pt x="1988" y="2441"/>
                    <a:pt x="2048" y="2489"/>
                    <a:pt x="2084" y="2560"/>
                  </a:cubicBezTo>
                  <a:lnTo>
                    <a:pt x="2084" y="2560"/>
                  </a:lnTo>
                  <a:cubicBezTo>
                    <a:pt x="2084" y="2560"/>
                    <a:pt x="2441" y="3120"/>
                    <a:pt x="4298" y="3120"/>
                  </a:cubicBezTo>
                  <a:cubicBezTo>
                    <a:pt x="6239" y="3120"/>
                    <a:pt x="6953" y="2501"/>
                    <a:pt x="6965" y="2501"/>
                  </a:cubicBezTo>
                  <a:cubicBezTo>
                    <a:pt x="7049" y="2406"/>
                    <a:pt x="7203" y="2406"/>
                    <a:pt x="7287" y="2501"/>
                  </a:cubicBezTo>
                  <a:cubicBezTo>
                    <a:pt x="7977" y="3179"/>
                    <a:pt x="8358" y="4108"/>
                    <a:pt x="8358" y="5072"/>
                  </a:cubicBezTo>
                  <a:lnTo>
                    <a:pt x="8358" y="5084"/>
                  </a:lnTo>
                  <a:cubicBezTo>
                    <a:pt x="8513" y="5120"/>
                    <a:pt x="8656" y="5168"/>
                    <a:pt x="8799" y="5227"/>
                  </a:cubicBezTo>
                  <a:lnTo>
                    <a:pt x="8799" y="4822"/>
                  </a:lnTo>
                  <a:cubicBezTo>
                    <a:pt x="8799" y="4001"/>
                    <a:pt x="8811" y="2870"/>
                    <a:pt x="8346" y="2406"/>
                  </a:cubicBezTo>
                  <a:cubicBezTo>
                    <a:pt x="8203" y="2263"/>
                    <a:pt x="8001" y="2179"/>
                    <a:pt x="7763" y="2179"/>
                  </a:cubicBezTo>
                  <a:cubicBezTo>
                    <a:pt x="7703" y="2179"/>
                    <a:pt x="7644" y="2167"/>
                    <a:pt x="7608" y="2120"/>
                  </a:cubicBezTo>
                  <a:cubicBezTo>
                    <a:pt x="7608" y="2120"/>
                    <a:pt x="6918" y="1548"/>
                    <a:pt x="6537" y="1346"/>
                  </a:cubicBezTo>
                  <a:cubicBezTo>
                    <a:pt x="6334" y="1251"/>
                    <a:pt x="6132" y="1167"/>
                    <a:pt x="5906" y="1096"/>
                  </a:cubicBezTo>
                  <a:cubicBezTo>
                    <a:pt x="5906" y="1096"/>
                    <a:pt x="5894" y="1096"/>
                    <a:pt x="5858" y="1084"/>
                  </a:cubicBezTo>
                  <a:cubicBezTo>
                    <a:pt x="5834" y="1072"/>
                    <a:pt x="5775" y="1048"/>
                    <a:pt x="5715" y="1036"/>
                  </a:cubicBezTo>
                  <a:lnTo>
                    <a:pt x="5608" y="1012"/>
                  </a:lnTo>
                  <a:cubicBezTo>
                    <a:pt x="5013" y="858"/>
                    <a:pt x="3536" y="489"/>
                    <a:pt x="2429" y="489"/>
                  </a:cubicBezTo>
                  <a:cubicBezTo>
                    <a:pt x="2441" y="489"/>
                    <a:pt x="2429" y="489"/>
                    <a:pt x="2429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1376502" y="1773654"/>
              <a:ext cx="177813" cy="306852"/>
            </a:xfrm>
            <a:custGeom>
              <a:rect b="b" l="l" r="r" t="t"/>
              <a:pathLst>
                <a:path extrusionOk="0" h="3001" w="1739">
                  <a:moveTo>
                    <a:pt x="1501" y="3001"/>
                  </a:moveTo>
                  <a:cubicBezTo>
                    <a:pt x="667" y="3001"/>
                    <a:pt x="1" y="2334"/>
                    <a:pt x="1" y="1501"/>
                  </a:cubicBezTo>
                  <a:cubicBezTo>
                    <a:pt x="1" y="1155"/>
                    <a:pt x="120" y="834"/>
                    <a:pt x="322" y="560"/>
                  </a:cubicBezTo>
                  <a:cubicBezTo>
                    <a:pt x="608" y="203"/>
                    <a:pt x="1036" y="1"/>
                    <a:pt x="1501" y="1"/>
                  </a:cubicBezTo>
                  <a:cubicBezTo>
                    <a:pt x="1632" y="1"/>
                    <a:pt x="1739" y="108"/>
                    <a:pt x="1739" y="239"/>
                  </a:cubicBezTo>
                  <a:lnTo>
                    <a:pt x="1739" y="2763"/>
                  </a:lnTo>
                  <a:cubicBezTo>
                    <a:pt x="1739" y="2894"/>
                    <a:pt x="1632" y="3001"/>
                    <a:pt x="1501" y="3001"/>
                  </a:cubicBezTo>
                  <a:close/>
                  <a:moveTo>
                    <a:pt x="1263" y="513"/>
                  </a:moveTo>
                  <a:cubicBezTo>
                    <a:pt x="1036" y="572"/>
                    <a:pt x="846" y="703"/>
                    <a:pt x="703" y="870"/>
                  </a:cubicBezTo>
                  <a:cubicBezTo>
                    <a:pt x="560" y="1060"/>
                    <a:pt x="489" y="1275"/>
                    <a:pt x="489" y="1513"/>
                  </a:cubicBezTo>
                  <a:cubicBezTo>
                    <a:pt x="489" y="1989"/>
                    <a:pt x="810" y="2394"/>
                    <a:pt x="1274" y="2513"/>
                  </a:cubicBezTo>
                  <a:lnTo>
                    <a:pt x="1274" y="51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200730" y="1773654"/>
              <a:ext cx="180267" cy="306852"/>
            </a:xfrm>
            <a:custGeom>
              <a:rect b="b" l="l" r="r" t="t"/>
              <a:pathLst>
                <a:path extrusionOk="0" h="3001" w="1763">
                  <a:moveTo>
                    <a:pt x="238" y="3001"/>
                  </a:moveTo>
                  <a:cubicBezTo>
                    <a:pt x="107" y="3001"/>
                    <a:pt x="0" y="2894"/>
                    <a:pt x="0" y="2763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655" y="1"/>
                    <a:pt x="1048" y="179"/>
                    <a:pt x="1322" y="477"/>
                  </a:cubicBezTo>
                  <a:cubicBezTo>
                    <a:pt x="1595" y="763"/>
                    <a:pt x="1738" y="1108"/>
                    <a:pt x="1738" y="1513"/>
                  </a:cubicBezTo>
                  <a:cubicBezTo>
                    <a:pt x="1762" y="2334"/>
                    <a:pt x="1072" y="3001"/>
                    <a:pt x="238" y="3001"/>
                  </a:cubicBezTo>
                  <a:close/>
                  <a:moveTo>
                    <a:pt x="488" y="513"/>
                  </a:moveTo>
                  <a:lnTo>
                    <a:pt x="488" y="2513"/>
                  </a:lnTo>
                  <a:cubicBezTo>
                    <a:pt x="941" y="2406"/>
                    <a:pt x="1286" y="2001"/>
                    <a:pt x="1286" y="1513"/>
                  </a:cubicBezTo>
                  <a:cubicBezTo>
                    <a:pt x="1286" y="1251"/>
                    <a:pt x="1179" y="1013"/>
                    <a:pt x="1000" y="810"/>
                  </a:cubicBezTo>
                  <a:cubicBezTo>
                    <a:pt x="845" y="655"/>
                    <a:pt x="667" y="560"/>
                    <a:pt x="488" y="51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1960854" y="1311080"/>
              <a:ext cx="69530" cy="57260"/>
            </a:xfrm>
            <a:custGeom>
              <a:rect b="b" l="l" r="r" t="t"/>
              <a:pathLst>
                <a:path extrusionOk="0" h="560" w="680">
                  <a:moveTo>
                    <a:pt x="393" y="560"/>
                  </a:moveTo>
                  <a:cubicBezTo>
                    <a:pt x="382" y="560"/>
                    <a:pt x="358" y="560"/>
                    <a:pt x="334" y="548"/>
                  </a:cubicBezTo>
                  <a:cubicBezTo>
                    <a:pt x="310" y="536"/>
                    <a:pt x="251" y="524"/>
                    <a:pt x="191" y="500"/>
                  </a:cubicBezTo>
                  <a:cubicBezTo>
                    <a:pt x="72" y="476"/>
                    <a:pt x="1" y="346"/>
                    <a:pt x="24" y="203"/>
                  </a:cubicBezTo>
                  <a:cubicBezTo>
                    <a:pt x="60" y="72"/>
                    <a:pt x="191" y="0"/>
                    <a:pt x="322" y="48"/>
                  </a:cubicBezTo>
                  <a:cubicBezTo>
                    <a:pt x="382" y="60"/>
                    <a:pt x="429" y="72"/>
                    <a:pt x="489" y="84"/>
                  </a:cubicBezTo>
                  <a:cubicBezTo>
                    <a:pt x="608" y="131"/>
                    <a:pt x="679" y="262"/>
                    <a:pt x="655" y="381"/>
                  </a:cubicBezTo>
                  <a:cubicBezTo>
                    <a:pt x="608" y="488"/>
                    <a:pt x="501" y="560"/>
                    <a:pt x="393" y="5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1651654" y="2340931"/>
              <a:ext cx="451740" cy="370247"/>
            </a:xfrm>
            <a:custGeom>
              <a:rect b="b" l="l" r="r" t="t"/>
              <a:pathLst>
                <a:path extrusionOk="0" h="3621" w="4418">
                  <a:moveTo>
                    <a:pt x="2215" y="3620"/>
                  </a:moveTo>
                  <a:cubicBezTo>
                    <a:pt x="131" y="3620"/>
                    <a:pt x="0" y="2037"/>
                    <a:pt x="0" y="2025"/>
                  </a:cubicBezTo>
                  <a:lnTo>
                    <a:pt x="0" y="2013"/>
                  </a:ln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cubicBezTo>
                    <a:pt x="369" y="1"/>
                    <a:pt x="477" y="108"/>
                    <a:pt x="477" y="239"/>
                  </a:cubicBezTo>
                  <a:lnTo>
                    <a:pt x="477" y="1989"/>
                  </a:lnTo>
                  <a:cubicBezTo>
                    <a:pt x="488" y="2096"/>
                    <a:pt x="631" y="3144"/>
                    <a:pt x="2203" y="3144"/>
                  </a:cubicBezTo>
                  <a:cubicBezTo>
                    <a:pt x="3775" y="3144"/>
                    <a:pt x="3929" y="2096"/>
                    <a:pt x="3929" y="1989"/>
                  </a:cubicBezTo>
                  <a:lnTo>
                    <a:pt x="3929" y="239"/>
                  </a:lnTo>
                  <a:cubicBezTo>
                    <a:pt x="3929" y="108"/>
                    <a:pt x="4025" y="1"/>
                    <a:pt x="4168" y="1"/>
                  </a:cubicBezTo>
                  <a:cubicBezTo>
                    <a:pt x="4298" y="1"/>
                    <a:pt x="4406" y="108"/>
                    <a:pt x="4406" y="239"/>
                  </a:cubicBezTo>
                  <a:lnTo>
                    <a:pt x="4406" y="2001"/>
                  </a:lnTo>
                  <a:lnTo>
                    <a:pt x="4406" y="2013"/>
                  </a:lnTo>
                  <a:cubicBezTo>
                    <a:pt x="4418" y="2025"/>
                    <a:pt x="4287" y="3620"/>
                    <a:pt x="2215" y="362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860350" y="2522320"/>
              <a:ext cx="1737330" cy="1030066"/>
            </a:xfrm>
            <a:custGeom>
              <a:rect b="b" l="l" r="r" t="t"/>
              <a:pathLst>
                <a:path extrusionOk="0" h="10074" w="16991">
                  <a:moveTo>
                    <a:pt x="16729" y="10074"/>
                  </a:moveTo>
                  <a:lnTo>
                    <a:pt x="238" y="10074"/>
                  </a:lnTo>
                  <a:cubicBezTo>
                    <a:pt x="167" y="10074"/>
                    <a:pt x="107" y="10050"/>
                    <a:pt x="60" y="9990"/>
                  </a:cubicBezTo>
                  <a:cubicBezTo>
                    <a:pt x="12" y="9931"/>
                    <a:pt x="0" y="9847"/>
                    <a:pt x="12" y="9788"/>
                  </a:cubicBezTo>
                  <a:lnTo>
                    <a:pt x="1155" y="3894"/>
                  </a:lnTo>
                  <a:cubicBezTo>
                    <a:pt x="1429" y="2466"/>
                    <a:pt x="2512" y="1334"/>
                    <a:pt x="3929" y="1001"/>
                  </a:cubicBezTo>
                  <a:lnTo>
                    <a:pt x="7942" y="13"/>
                  </a:lnTo>
                  <a:cubicBezTo>
                    <a:pt x="8001" y="1"/>
                    <a:pt x="8085" y="13"/>
                    <a:pt x="8120" y="49"/>
                  </a:cubicBezTo>
                  <a:cubicBezTo>
                    <a:pt x="8180" y="72"/>
                    <a:pt x="8216" y="132"/>
                    <a:pt x="8227" y="191"/>
                  </a:cubicBezTo>
                  <a:lnTo>
                    <a:pt x="10204" y="9550"/>
                  </a:lnTo>
                  <a:lnTo>
                    <a:pt x="10204" y="9597"/>
                  </a:lnTo>
                  <a:lnTo>
                    <a:pt x="16752" y="9597"/>
                  </a:lnTo>
                  <a:cubicBezTo>
                    <a:pt x="16895" y="9597"/>
                    <a:pt x="16990" y="9704"/>
                    <a:pt x="16990" y="9835"/>
                  </a:cubicBezTo>
                  <a:cubicBezTo>
                    <a:pt x="16967" y="9955"/>
                    <a:pt x="16860" y="10074"/>
                    <a:pt x="16729" y="10074"/>
                  </a:cubicBezTo>
                  <a:close/>
                  <a:moveTo>
                    <a:pt x="524" y="9585"/>
                  </a:moveTo>
                  <a:lnTo>
                    <a:pt x="9644" y="9585"/>
                  </a:lnTo>
                  <a:lnTo>
                    <a:pt x="6870" y="5764"/>
                  </a:lnTo>
                  <a:cubicBezTo>
                    <a:pt x="6811" y="5668"/>
                    <a:pt x="6811" y="5549"/>
                    <a:pt x="6882" y="5466"/>
                  </a:cubicBezTo>
                  <a:lnTo>
                    <a:pt x="7620" y="4621"/>
                  </a:lnTo>
                  <a:lnTo>
                    <a:pt x="5739" y="3001"/>
                  </a:lnTo>
                  <a:cubicBezTo>
                    <a:pt x="5656" y="2930"/>
                    <a:pt x="5644" y="2811"/>
                    <a:pt x="5680" y="2727"/>
                  </a:cubicBezTo>
                  <a:lnTo>
                    <a:pt x="6608" y="822"/>
                  </a:lnTo>
                  <a:lnTo>
                    <a:pt x="4013" y="1453"/>
                  </a:lnTo>
                  <a:cubicBezTo>
                    <a:pt x="2798" y="1751"/>
                    <a:pt x="1846" y="2751"/>
                    <a:pt x="1608" y="3990"/>
                  </a:cubicBezTo>
                  <a:close/>
                  <a:moveTo>
                    <a:pt x="7394" y="5621"/>
                  </a:moveTo>
                  <a:lnTo>
                    <a:pt x="9478" y="8514"/>
                  </a:lnTo>
                  <a:lnTo>
                    <a:pt x="7787" y="525"/>
                  </a:lnTo>
                  <a:lnTo>
                    <a:pt x="7215" y="656"/>
                  </a:lnTo>
                  <a:lnTo>
                    <a:pt x="6192" y="2751"/>
                  </a:lnTo>
                  <a:lnTo>
                    <a:pt x="8108" y="4418"/>
                  </a:lnTo>
                  <a:cubicBezTo>
                    <a:pt x="8156" y="4466"/>
                    <a:pt x="8180" y="4525"/>
                    <a:pt x="8204" y="4585"/>
                  </a:cubicBezTo>
                  <a:cubicBezTo>
                    <a:pt x="8204" y="4644"/>
                    <a:pt x="8180" y="4716"/>
                    <a:pt x="8144" y="476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159837" y="2930191"/>
              <a:ext cx="345809" cy="205829"/>
            </a:xfrm>
            <a:custGeom>
              <a:rect b="b" l="l" r="r" t="t"/>
              <a:pathLst>
                <a:path extrusionOk="0" h="2013" w="3382">
                  <a:moveTo>
                    <a:pt x="3120" y="2013"/>
                  </a:moveTo>
                  <a:lnTo>
                    <a:pt x="238" y="2013"/>
                  </a:lnTo>
                  <a:cubicBezTo>
                    <a:pt x="107" y="2013"/>
                    <a:pt x="0" y="1906"/>
                    <a:pt x="0" y="1775"/>
                  </a:cubicBezTo>
                  <a:lnTo>
                    <a:pt x="0" y="239"/>
                  </a:lnTo>
                  <a:cubicBezTo>
                    <a:pt x="0" y="108"/>
                    <a:pt x="107" y="1"/>
                    <a:pt x="238" y="1"/>
                  </a:cubicBezTo>
                  <a:lnTo>
                    <a:pt x="3120" y="1"/>
                  </a:lnTo>
                  <a:cubicBezTo>
                    <a:pt x="3263" y="1"/>
                    <a:pt x="3358" y="108"/>
                    <a:pt x="3358" y="239"/>
                  </a:cubicBezTo>
                  <a:lnTo>
                    <a:pt x="3358" y="1775"/>
                  </a:lnTo>
                  <a:cubicBezTo>
                    <a:pt x="3382" y="1906"/>
                    <a:pt x="3263" y="2013"/>
                    <a:pt x="3120" y="2013"/>
                  </a:cubicBezTo>
                  <a:close/>
                  <a:moveTo>
                    <a:pt x="488" y="1536"/>
                  </a:moveTo>
                  <a:lnTo>
                    <a:pt x="2893" y="1536"/>
                  </a:lnTo>
                  <a:lnTo>
                    <a:pt x="2893" y="477"/>
                  </a:lnTo>
                  <a:lnTo>
                    <a:pt x="488" y="477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60175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86" y="0"/>
                    <a:pt x="1667" y="370"/>
                    <a:pt x="1667" y="834"/>
                  </a:cubicBezTo>
                  <a:cubicBezTo>
                    <a:pt x="1667" y="1298"/>
                    <a:pt x="1286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31" y="501"/>
                    <a:pt x="488" y="643"/>
                    <a:pt x="488" y="834"/>
                  </a:cubicBezTo>
                  <a:cubicBezTo>
                    <a:pt x="488" y="1024"/>
                    <a:pt x="631" y="1179"/>
                    <a:pt x="834" y="1179"/>
                  </a:cubicBezTo>
                  <a:cubicBezTo>
                    <a:pt x="1024" y="1179"/>
                    <a:pt x="1167" y="1024"/>
                    <a:pt x="1167" y="834"/>
                  </a:cubicBezTo>
                  <a:cubicBezTo>
                    <a:pt x="1191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975476" y="1788276"/>
              <a:ext cx="170553" cy="170553"/>
            </a:xfrm>
            <a:custGeom>
              <a:rect b="b" l="l" r="r" t="t"/>
              <a:pathLst>
                <a:path extrusionOk="0" h="1668" w="1668">
                  <a:moveTo>
                    <a:pt x="834" y="1667"/>
                  </a:moveTo>
                  <a:cubicBezTo>
                    <a:pt x="369" y="1667"/>
                    <a:pt x="0" y="1298"/>
                    <a:pt x="0" y="834"/>
                  </a:cubicBezTo>
                  <a:cubicBezTo>
                    <a:pt x="0" y="370"/>
                    <a:pt x="369" y="0"/>
                    <a:pt x="834" y="0"/>
                  </a:cubicBezTo>
                  <a:cubicBezTo>
                    <a:pt x="1298" y="0"/>
                    <a:pt x="1667" y="370"/>
                    <a:pt x="1667" y="834"/>
                  </a:cubicBezTo>
                  <a:cubicBezTo>
                    <a:pt x="1667" y="1298"/>
                    <a:pt x="1298" y="1667"/>
                    <a:pt x="834" y="1667"/>
                  </a:cubicBezTo>
                  <a:close/>
                  <a:moveTo>
                    <a:pt x="834" y="501"/>
                  </a:moveTo>
                  <a:cubicBezTo>
                    <a:pt x="643" y="501"/>
                    <a:pt x="489" y="643"/>
                    <a:pt x="489" y="834"/>
                  </a:cubicBezTo>
                  <a:cubicBezTo>
                    <a:pt x="489" y="1024"/>
                    <a:pt x="643" y="1179"/>
                    <a:pt x="834" y="1179"/>
                  </a:cubicBezTo>
                  <a:cubicBezTo>
                    <a:pt x="1024" y="1179"/>
                    <a:pt x="1179" y="1024"/>
                    <a:pt x="1179" y="834"/>
                  </a:cubicBezTo>
                  <a:cubicBezTo>
                    <a:pt x="1179" y="655"/>
                    <a:pt x="1024" y="501"/>
                    <a:pt x="834" y="50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747768" y="1847887"/>
              <a:ext cx="173007" cy="254603"/>
            </a:xfrm>
            <a:custGeom>
              <a:rect b="b" l="l" r="r" t="t"/>
              <a:pathLst>
                <a:path extrusionOk="0" h="2490" w="1692">
                  <a:moveTo>
                    <a:pt x="1453" y="2489"/>
                  </a:moveTo>
                  <a:lnTo>
                    <a:pt x="251" y="2489"/>
                  </a:lnTo>
                  <a:cubicBezTo>
                    <a:pt x="180" y="2489"/>
                    <a:pt x="96" y="2454"/>
                    <a:pt x="60" y="2394"/>
                  </a:cubicBezTo>
                  <a:cubicBezTo>
                    <a:pt x="13" y="2334"/>
                    <a:pt x="1" y="2263"/>
                    <a:pt x="13" y="2192"/>
                  </a:cubicBezTo>
                  <a:lnTo>
                    <a:pt x="549" y="215"/>
                  </a:lnTo>
                  <a:cubicBezTo>
                    <a:pt x="572" y="72"/>
                    <a:pt x="715" y="1"/>
                    <a:pt x="846" y="48"/>
                  </a:cubicBezTo>
                  <a:cubicBezTo>
                    <a:pt x="977" y="72"/>
                    <a:pt x="1049" y="215"/>
                    <a:pt x="1013" y="346"/>
                  </a:cubicBezTo>
                  <a:lnTo>
                    <a:pt x="561" y="2025"/>
                  </a:lnTo>
                  <a:lnTo>
                    <a:pt x="1453" y="2025"/>
                  </a:lnTo>
                  <a:cubicBezTo>
                    <a:pt x="1584" y="2025"/>
                    <a:pt x="1692" y="2132"/>
                    <a:pt x="1692" y="2263"/>
                  </a:cubicBezTo>
                  <a:cubicBezTo>
                    <a:pt x="1692" y="2370"/>
                    <a:pt x="1584" y="2489"/>
                    <a:pt x="1453" y="2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834270" y="2090217"/>
              <a:ext cx="219224" cy="144990"/>
            </a:xfrm>
            <a:custGeom>
              <a:rect b="b" l="l" r="r" t="t"/>
              <a:pathLst>
                <a:path extrusionOk="0" h="1418" w="2144">
                  <a:moveTo>
                    <a:pt x="465" y="1417"/>
                  </a:moveTo>
                  <a:cubicBezTo>
                    <a:pt x="369" y="1417"/>
                    <a:pt x="298" y="1417"/>
                    <a:pt x="226" y="1393"/>
                  </a:cubicBezTo>
                  <a:cubicBezTo>
                    <a:pt x="84" y="1381"/>
                    <a:pt x="0" y="1250"/>
                    <a:pt x="12" y="1131"/>
                  </a:cubicBezTo>
                  <a:cubicBezTo>
                    <a:pt x="24" y="1000"/>
                    <a:pt x="167" y="905"/>
                    <a:pt x="286" y="917"/>
                  </a:cubicBezTo>
                  <a:lnTo>
                    <a:pt x="286" y="917"/>
                  </a:lnTo>
                  <a:cubicBezTo>
                    <a:pt x="322" y="917"/>
                    <a:pt x="1262" y="1060"/>
                    <a:pt x="1655" y="179"/>
                  </a:cubicBezTo>
                  <a:cubicBezTo>
                    <a:pt x="1715" y="60"/>
                    <a:pt x="1846" y="0"/>
                    <a:pt x="1965" y="60"/>
                  </a:cubicBezTo>
                  <a:cubicBezTo>
                    <a:pt x="2084" y="119"/>
                    <a:pt x="2143" y="250"/>
                    <a:pt x="2084" y="369"/>
                  </a:cubicBezTo>
                  <a:cubicBezTo>
                    <a:pt x="1750" y="1203"/>
                    <a:pt x="977" y="1417"/>
                    <a:pt x="465" y="1417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879260" y="3526711"/>
              <a:ext cx="102" cy="102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870773" y="2521195"/>
              <a:ext cx="939984" cy="1005629"/>
            </a:xfrm>
            <a:custGeom>
              <a:rect b="b" l="l" r="r" t="t"/>
              <a:pathLst>
                <a:path extrusionOk="0" h="9835" w="9193">
                  <a:moveTo>
                    <a:pt x="262" y="9835"/>
                  </a:moveTo>
                  <a:cubicBezTo>
                    <a:pt x="239" y="9835"/>
                    <a:pt x="203" y="9835"/>
                    <a:pt x="167" y="9823"/>
                  </a:cubicBezTo>
                  <a:cubicBezTo>
                    <a:pt x="60" y="9775"/>
                    <a:pt x="0" y="9656"/>
                    <a:pt x="24" y="9549"/>
                  </a:cubicBezTo>
                  <a:lnTo>
                    <a:pt x="2001" y="191"/>
                  </a:lnTo>
                  <a:cubicBezTo>
                    <a:pt x="2025" y="131"/>
                    <a:pt x="2060" y="71"/>
                    <a:pt x="2108" y="36"/>
                  </a:cubicBezTo>
                  <a:cubicBezTo>
                    <a:pt x="2167" y="12"/>
                    <a:pt x="2227" y="0"/>
                    <a:pt x="2286" y="12"/>
                  </a:cubicBezTo>
                  <a:lnTo>
                    <a:pt x="6311" y="988"/>
                  </a:lnTo>
                  <a:cubicBezTo>
                    <a:pt x="7704" y="1334"/>
                    <a:pt x="8787" y="2477"/>
                    <a:pt x="9073" y="3893"/>
                  </a:cubicBezTo>
                  <a:lnTo>
                    <a:pt x="9168" y="4370"/>
                  </a:lnTo>
                  <a:cubicBezTo>
                    <a:pt x="9192" y="4501"/>
                    <a:pt x="9109" y="4620"/>
                    <a:pt x="8966" y="4655"/>
                  </a:cubicBezTo>
                  <a:cubicBezTo>
                    <a:pt x="8835" y="4679"/>
                    <a:pt x="8716" y="4596"/>
                    <a:pt x="8692" y="4465"/>
                  </a:cubicBezTo>
                  <a:lnTo>
                    <a:pt x="8597" y="3989"/>
                  </a:lnTo>
                  <a:cubicBezTo>
                    <a:pt x="8359" y="2750"/>
                    <a:pt x="7406" y="1750"/>
                    <a:pt x="6192" y="1453"/>
                  </a:cubicBezTo>
                  <a:lnTo>
                    <a:pt x="3596" y="810"/>
                  </a:lnTo>
                  <a:lnTo>
                    <a:pt x="4525" y="2715"/>
                  </a:lnTo>
                  <a:cubicBezTo>
                    <a:pt x="4561" y="2822"/>
                    <a:pt x="4549" y="2941"/>
                    <a:pt x="4465" y="3000"/>
                  </a:cubicBezTo>
                  <a:lnTo>
                    <a:pt x="2584" y="4620"/>
                  </a:lnTo>
                  <a:lnTo>
                    <a:pt x="3310" y="5453"/>
                  </a:lnTo>
                  <a:cubicBezTo>
                    <a:pt x="3394" y="5548"/>
                    <a:pt x="3394" y="5667"/>
                    <a:pt x="3334" y="5751"/>
                  </a:cubicBezTo>
                  <a:lnTo>
                    <a:pt x="453" y="9727"/>
                  </a:lnTo>
                  <a:cubicBezTo>
                    <a:pt x="417" y="9799"/>
                    <a:pt x="358" y="9835"/>
                    <a:pt x="262" y="9835"/>
                  </a:cubicBezTo>
                  <a:close/>
                  <a:moveTo>
                    <a:pt x="2441" y="536"/>
                  </a:moveTo>
                  <a:lnTo>
                    <a:pt x="762" y="8537"/>
                  </a:lnTo>
                  <a:lnTo>
                    <a:pt x="2846" y="5655"/>
                  </a:lnTo>
                  <a:lnTo>
                    <a:pt x="2084" y="4786"/>
                  </a:lnTo>
                  <a:cubicBezTo>
                    <a:pt x="2036" y="4739"/>
                    <a:pt x="2025" y="4679"/>
                    <a:pt x="2025" y="4608"/>
                  </a:cubicBezTo>
                  <a:cubicBezTo>
                    <a:pt x="2025" y="4548"/>
                    <a:pt x="2048" y="4489"/>
                    <a:pt x="2108" y="4441"/>
                  </a:cubicBezTo>
                  <a:lnTo>
                    <a:pt x="4037" y="2774"/>
                  </a:lnTo>
                  <a:lnTo>
                    <a:pt x="3001" y="67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505540" y="1500956"/>
              <a:ext cx="746425" cy="953379"/>
            </a:xfrm>
            <a:custGeom>
              <a:rect b="b" l="l" r="r" t="t"/>
              <a:pathLst>
                <a:path extrusionOk="0" h="9324" w="7300">
                  <a:moveTo>
                    <a:pt x="3644" y="9323"/>
                  </a:moveTo>
                  <a:cubicBezTo>
                    <a:pt x="1632" y="9323"/>
                    <a:pt x="1" y="7680"/>
                    <a:pt x="1" y="5668"/>
                  </a:cubicBezTo>
                  <a:lnTo>
                    <a:pt x="1" y="2668"/>
                  </a:lnTo>
                  <a:cubicBezTo>
                    <a:pt x="1" y="2537"/>
                    <a:pt x="108" y="2429"/>
                    <a:pt x="239" y="2429"/>
                  </a:cubicBezTo>
                  <a:cubicBezTo>
                    <a:pt x="370" y="2429"/>
                    <a:pt x="477" y="2537"/>
                    <a:pt x="477" y="2668"/>
                  </a:cubicBezTo>
                  <a:lnTo>
                    <a:pt x="477" y="5668"/>
                  </a:lnTo>
                  <a:cubicBezTo>
                    <a:pt x="477" y="7418"/>
                    <a:pt x="1882" y="8835"/>
                    <a:pt x="3644" y="8835"/>
                  </a:cubicBezTo>
                  <a:cubicBezTo>
                    <a:pt x="5382" y="8835"/>
                    <a:pt x="6811" y="7430"/>
                    <a:pt x="6811" y="5668"/>
                  </a:cubicBezTo>
                  <a:lnTo>
                    <a:pt x="6811" y="2668"/>
                  </a:lnTo>
                  <a:cubicBezTo>
                    <a:pt x="6811" y="1810"/>
                    <a:pt x="6489" y="1025"/>
                    <a:pt x="5894" y="429"/>
                  </a:cubicBezTo>
                  <a:cubicBezTo>
                    <a:pt x="5799" y="346"/>
                    <a:pt x="5799" y="179"/>
                    <a:pt x="5894" y="96"/>
                  </a:cubicBezTo>
                  <a:cubicBezTo>
                    <a:pt x="5978" y="1"/>
                    <a:pt x="6144" y="1"/>
                    <a:pt x="6228" y="96"/>
                  </a:cubicBezTo>
                  <a:cubicBezTo>
                    <a:pt x="6918" y="775"/>
                    <a:pt x="7299" y="1691"/>
                    <a:pt x="7299" y="2668"/>
                  </a:cubicBezTo>
                  <a:lnTo>
                    <a:pt x="7299" y="5668"/>
                  </a:lnTo>
                  <a:cubicBezTo>
                    <a:pt x="7287" y="7680"/>
                    <a:pt x="5656" y="9323"/>
                    <a:pt x="3644" y="932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226292" y="2864445"/>
              <a:ext cx="687938" cy="687938"/>
            </a:xfrm>
            <a:custGeom>
              <a:rect b="b" l="l" r="r" t="t"/>
              <a:pathLst>
                <a:path extrusionOk="0" h="6728" w="6728">
                  <a:moveTo>
                    <a:pt x="3370" y="6728"/>
                  </a:moveTo>
                  <a:cubicBezTo>
                    <a:pt x="1524" y="6728"/>
                    <a:pt x="0" y="5227"/>
                    <a:pt x="0" y="3370"/>
                  </a:cubicBezTo>
                  <a:cubicBezTo>
                    <a:pt x="0" y="1525"/>
                    <a:pt x="1512" y="1"/>
                    <a:pt x="3370" y="1"/>
                  </a:cubicBezTo>
                  <a:cubicBezTo>
                    <a:pt x="5215" y="1"/>
                    <a:pt x="6727" y="1501"/>
                    <a:pt x="6727" y="3370"/>
                  </a:cubicBezTo>
                  <a:cubicBezTo>
                    <a:pt x="6727" y="5215"/>
                    <a:pt x="5227" y="6728"/>
                    <a:pt x="3370" y="6728"/>
                  </a:cubicBezTo>
                  <a:close/>
                  <a:moveTo>
                    <a:pt x="3370" y="489"/>
                  </a:moveTo>
                  <a:cubicBezTo>
                    <a:pt x="1774" y="489"/>
                    <a:pt x="500" y="1787"/>
                    <a:pt x="500" y="3358"/>
                  </a:cubicBezTo>
                  <a:cubicBezTo>
                    <a:pt x="500" y="4954"/>
                    <a:pt x="1786" y="6239"/>
                    <a:pt x="3370" y="6239"/>
                  </a:cubicBezTo>
                  <a:cubicBezTo>
                    <a:pt x="4965" y="6239"/>
                    <a:pt x="6239" y="4942"/>
                    <a:pt x="6239" y="3358"/>
                  </a:cubicBezTo>
                  <a:cubicBezTo>
                    <a:pt x="6251" y="1775"/>
                    <a:pt x="4965" y="489"/>
                    <a:pt x="3370" y="48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2467293" y="2980088"/>
              <a:ext cx="333642" cy="332517"/>
            </a:xfrm>
            <a:custGeom>
              <a:rect b="b" l="l" r="r" t="t"/>
              <a:pathLst>
                <a:path extrusionOk="0" h="3252" w="3263">
                  <a:moveTo>
                    <a:pt x="1786" y="3251"/>
                  </a:moveTo>
                  <a:cubicBezTo>
                    <a:pt x="1727" y="3251"/>
                    <a:pt x="1667" y="3215"/>
                    <a:pt x="1620" y="3168"/>
                  </a:cubicBezTo>
                  <a:lnTo>
                    <a:pt x="72" y="1644"/>
                  </a:lnTo>
                  <a:cubicBezTo>
                    <a:pt x="24" y="1596"/>
                    <a:pt x="1" y="1537"/>
                    <a:pt x="1" y="1477"/>
                  </a:cubicBezTo>
                  <a:cubicBezTo>
                    <a:pt x="1" y="1418"/>
                    <a:pt x="24" y="1358"/>
                    <a:pt x="72" y="1310"/>
                  </a:cubicBezTo>
                  <a:lnTo>
                    <a:pt x="989" y="394"/>
                  </a:lnTo>
                  <a:cubicBezTo>
                    <a:pt x="1251" y="132"/>
                    <a:pt x="1572" y="1"/>
                    <a:pt x="1929" y="1"/>
                  </a:cubicBezTo>
                  <a:cubicBezTo>
                    <a:pt x="2287" y="1"/>
                    <a:pt x="2620" y="132"/>
                    <a:pt x="2870" y="394"/>
                  </a:cubicBezTo>
                  <a:cubicBezTo>
                    <a:pt x="3120" y="644"/>
                    <a:pt x="3263" y="965"/>
                    <a:pt x="3263" y="1322"/>
                  </a:cubicBezTo>
                  <a:cubicBezTo>
                    <a:pt x="3263" y="1679"/>
                    <a:pt x="3120" y="2013"/>
                    <a:pt x="2870" y="2263"/>
                  </a:cubicBezTo>
                  <a:lnTo>
                    <a:pt x="1953" y="3180"/>
                  </a:lnTo>
                  <a:cubicBezTo>
                    <a:pt x="1906" y="3215"/>
                    <a:pt x="1846" y="3251"/>
                    <a:pt x="1786" y="3251"/>
                  </a:cubicBezTo>
                  <a:close/>
                  <a:moveTo>
                    <a:pt x="584" y="1465"/>
                  </a:moveTo>
                  <a:lnTo>
                    <a:pt x="1786" y="2668"/>
                  </a:lnTo>
                  <a:lnTo>
                    <a:pt x="2548" y="1906"/>
                  </a:lnTo>
                  <a:cubicBezTo>
                    <a:pt x="2870" y="1584"/>
                    <a:pt x="2870" y="1048"/>
                    <a:pt x="2548" y="703"/>
                  </a:cubicBezTo>
                  <a:cubicBezTo>
                    <a:pt x="2382" y="536"/>
                    <a:pt x="2167" y="441"/>
                    <a:pt x="1953" y="441"/>
                  </a:cubicBezTo>
                  <a:cubicBezTo>
                    <a:pt x="1727" y="441"/>
                    <a:pt x="1501" y="536"/>
                    <a:pt x="1358" y="7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327314" y="3103094"/>
              <a:ext cx="348263" cy="337323"/>
            </a:xfrm>
            <a:custGeom>
              <a:rect b="b" l="l" r="r" t="t"/>
              <a:pathLst>
                <a:path extrusionOk="0" h="3299" w="3406">
                  <a:moveTo>
                    <a:pt x="1453" y="3298"/>
                  </a:moveTo>
                  <a:cubicBezTo>
                    <a:pt x="1108" y="3298"/>
                    <a:pt x="774" y="3155"/>
                    <a:pt x="512" y="2905"/>
                  </a:cubicBezTo>
                  <a:cubicBezTo>
                    <a:pt x="0" y="2381"/>
                    <a:pt x="0" y="1536"/>
                    <a:pt x="512" y="1012"/>
                  </a:cubicBezTo>
                  <a:lnTo>
                    <a:pt x="1441" y="95"/>
                  </a:lnTo>
                  <a:cubicBezTo>
                    <a:pt x="1524" y="0"/>
                    <a:pt x="1691" y="0"/>
                    <a:pt x="1786" y="95"/>
                  </a:cubicBezTo>
                  <a:lnTo>
                    <a:pt x="3334" y="1643"/>
                  </a:lnTo>
                  <a:cubicBezTo>
                    <a:pt x="3382" y="1679"/>
                    <a:pt x="3405" y="1739"/>
                    <a:pt x="3405" y="1798"/>
                  </a:cubicBezTo>
                  <a:cubicBezTo>
                    <a:pt x="3405" y="1858"/>
                    <a:pt x="3382" y="1917"/>
                    <a:pt x="3334" y="1965"/>
                  </a:cubicBezTo>
                  <a:lnTo>
                    <a:pt x="2405" y="2893"/>
                  </a:lnTo>
                  <a:cubicBezTo>
                    <a:pt x="2143" y="3155"/>
                    <a:pt x="1798" y="3298"/>
                    <a:pt x="1453" y="3298"/>
                  </a:cubicBezTo>
                  <a:close/>
                  <a:moveTo>
                    <a:pt x="1608" y="596"/>
                  </a:moveTo>
                  <a:lnTo>
                    <a:pt x="846" y="1358"/>
                  </a:lnTo>
                  <a:cubicBezTo>
                    <a:pt x="524" y="1691"/>
                    <a:pt x="524" y="2227"/>
                    <a:pt x="846" y="2560"/>
                  </a:cubicBezTo>
                  <a:cubicBezTo>
                    <a:pt x="1167" y="2893"/>
                    <a:pt x="1715" y="2893"/>
                    <a:pt x="2048" y="2560"/>
                  </a:cubicBezTo>
                  <a:lnTo>
                    <a:pt x="2810" y="181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near Style Healthcare Center by Slidesgo">
  <a:themeElements>
    <a:clrScheme name="Simple Light">
      <a:dk1>
        <a:srgbClr val="191919"/>
      </a:dk1>
      <a:lt1>
        <a:srgbClr val="666666"/>
      </a:lt1>
      <a:dk2>
        <a:srgbClr val="F7F9FA"/>
      </a:dk2>
      <a:lt2>
        <a:srgbClr val="71C8CB"/>
      </a:lt2>
      <a:accent1>
        <a:srgbClr val="6156C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