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14FF6-90B0-4A43-ABBD-9EA772897E2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B9182-A3FD-4A50-B2E9-830293C3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B9182-A3FD-4A50-B2E9-830293C3D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9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2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4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6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BB4FA2-C24E-4E32-BDDF-80D87F251FB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7B8057-7BE9-497E-A2B7-19B58036A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.School\Winter%202023\WDD%20230%20Web%20Frontend%20Development%201\presentation\example4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.School\Winter%202023\WDD%20230%20Web%20Frontend%20Development%201\presentation\example5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.School\Winter%202023\WDD%20230%20Web%20Frontend%20Development%201\presentation\example6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.School\Winter%202023\WDD%20230%20Web%20Frontend%20Development%201\presentation\example7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.School\Winter%202023\WDD%20230%20Web%20Frontend%20Development%201\presentation\example1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.School\Winter%202023\WDD%20230%20Web%20Frontend%20Development%201\presentation\example2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.School\Winter%202023\WDD%20230%20Web%20Frontend%20Development%201\presentation\example3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00A3-6133-1325-E342-27565D5A6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29" y="546793"/>
            <a:ext cx="9981793" cy="2616199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docs-Comfortaa"/>
              </a:rPr>
              <a:t>Class Selectors VS. ID Selectors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E5078-FC5B-7E56-F5D6-A36675629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162992"/>
            <a:ext cx="6987645" cy="444732"/>
          </a:xfrm>
        </p:spPr>
        <p:txBody>
          <a:bodyPr/>
          <a:lstStyle/>
          <a:p>
            <a:r>
              <a:rPr lang="en-US" dirty="0"/>
              <a:t>By: Miles Noble</a:t>
            </a:r>
          </a:p>
        </p:txBody>
      </p:sp>
    </p:spTree>
    <p:extLst>
      <p:ext uri="{BB962C8B-B14F-4D97-AF65-F5344CB8AC3E}">
        <p14:creationId xmlns:p14="http://schemas.microsoft.com/office/powerpoint/2010/main" val="102891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8CB19-DEED-9195-B0A6-84A5FAA8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Adding An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1211-1647-52C1-394F-E717ABB47E99}"/>
              </a:ext>
            </a:extLst>
          </p:cNvPr>
          <p:cNvSpPr txBox="1"/>
          <p:nvPr/>
        </p:nvSpPr>
        <p:spPr>
          <a:xfrm>
            <a:off x="3974909" y="4182685"/>
            <a:ext cx="5037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Adding an ID to an HTML tag is similar to adding a class except you use id= instead of class= followed by the name.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8AD41-C750-0C10-0699-1DA725305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78" y="2438399"/>
            <a:ext cx="5328574" cy="14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9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C315D3-8F39-5805-C4AF-757DCF84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b="1" dirty="0">
                <a:hlinkClick r:id="rId2" action="ppaction://hlinkfile"/>
              </a:rPr>
              <a:t>Example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80912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8CB19-DEED-9195-B0A6-84A5FAA8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Multiple ID Selectors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1211-1647-52C1-394F-E717ABB47E99}"/>
              </a:ext>
            </a:extLst>
          </p:cNvPr>
          <p:cNvSpPr txBox="1"/>
          <p:nvPr/>
        </p:nvSpPr>
        <p:spPr>
          <a:xfrm>
            <a:off x="3810083" y="4797827"/>
            <a:ext cx="5367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only add one ID selector to an HTML tag.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E196C-56B2-3946-2C01-79C50A3E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13" y="2734888"/>
            <a:ext cx="6306508" cy="13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9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C315D3-8F39-5805-C4AF-757DCF84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b="1" dirty="0">
                <a:hlinkClick r:id="rId2" action="ppaction://hlinkfile"/>
              </a:rPr>
              <a:t>Example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08717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8CB19-DEED-9195-B0A6-84A5FAA8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Mixing ID &amp; Class Selectors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1211-1647-52C1-394F-E717ABB47E99}"/>
              </a:ext>
            </a:extLst>
          </p:cNvPr>
          <p:cNvSpPr txBox="1"/>
          <p:nvPr/>
        </p:nvSpPr>
        <p:spPr>
          <a:xfrm>
            <a:off x="3810083" y="4797827"/>
            <a:ext cx="5367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use ID selectors and Class selectors on the same HTML tag.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8D1DF-5061-4C52-0ED2-7721AAF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79" y="2676698"/>
            <a:ext cx="8781976" cy="15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7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C315D3-8F39-5805-C4AF-757DCF84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b="1" dirty="0">
                <a:hlinkClick r:id="rId2" action="ppaction://hlinkfile"/>
              </a:rPr>
              <a:t>Example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46954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8CB19-DEED-9195-B0A6-84A5FAA8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558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b="1" dirty="0"/>
              <a:t>Why 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419218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C315D3-8F39-5805-C4AF-757DCF84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b="1" dirty="0">
                <a:hlinkClick r:id="rId2" action="ppaction://hlinkfile"/>
              </a:rPr>
              <a:t>Example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96884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8CB19-DEED-9195-B0A6-84A5FAA8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558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b="1" dirty="0"/>
              <a:t>Please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40497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8CB19-DEED-9195-B0A6-84A5FAA8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Element Selectors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6DA79-4877-C490-24D8-7A64D71BA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64" y="2214308"/>
            <a:ext cx="2964894" cy="4410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01211-1647-52C1-394F-E717ABB47E99}"/>
              </a:ext>
            </a:extLst>
          </p:cNvPr>
          <p:cNvSpPr txBox="1"/>
          <p:nvPr/>
        </p:nvSpPr>
        <p:spPr>
          <a:xfrm>
            <a:off x="1823280" y="3727104"/>
            <a:ext cx="5037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Element selectors allow you to add styles to an entire HTML tag family.</a:t>
            </a:r>
          </a:p>
        </p:txBody>
      </p:sp>
    </p:spTree>
    <p:extLst>
      <p:ext uri="{BB962C8B-B14F-4D97-AF65-F5344CB8AC3E}">
        <p14:creationId xmlns:p14="http://schemas.microsoft.com/office/powerpoint/2010/main" val="100476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C315D3-8F39-5805-C4AF-757DCF84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b="1" dirty="0">
                <a:hlinkClick r:id="rId2" action="ppaction://hlinkfile"/>
              </a:rPr>
              <a:t>Example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21529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8CB19-DEED-9195-B0A6-84A5FAA8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Class Selectors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1211-1647-52C1-394F-E717ABB47E99}"/>
              </a:ext>
            </a:extLst>
          </p:cNvPr>
          <p:cNvSpPr txBox="1"/>
          <p:nvPr/>
        </p:nvSpPr>
        <p:spPr>
          <a:xfrm>
            <a:off x="1645920" y="2736502"/>
            <a:ext cx="5356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class selector allows you to apply styles to specified HTML tags using a unique class name.</a:t>
            </a:r>
          </a:p>
          <a:p>
            <a:endParaRPr lang="en-US" sz="2800" dirty="0"/>
          </a:p>
          <a:p>
            <a:r>
              <a:rPr lang="en-US" sz="2800" dirty="0"/>
              <a:t>You can then target the class in your CSS with a period and the class name.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4370-75EC-E13B-B219-637370EB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79" y="3325092"/>
            <a:ext cx="3376770" cy="19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8CB19-DEED-9195-B0A6-84A5FAA8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Adding A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1211-1647-52C1-394F-E717ABB47E99}"/>
              </a:ext>
            </a:extLst>
          </p:cNvPr>
          <p:cNvSpPr txBox="1"/>
          <p:nvPr/>
        </p:nvSpPr>
        <p:spPr>
          <a:xfrm>
            <a:off x="3974910" y="4190998"/>
            <a:ext cx="5037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give an HTML tag a class all you need to do is add class=  and the class name inside quotation marks.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0D2A8-A545-29F1-7C69-BF75FF46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48" y="2313548"/>
            <a:ext cx="5597236" cy="17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C315D3-8F39-5805-C4AF-757DCF84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b="1" dirty="0">
                <a:hlinkClick r:id="rId2" action="ppaction://hlinkfile"/>
              </a:rPr>
              <a:t>Example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87599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8CB19-DEED-9195-B0A6-84A5FAA8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Multiple Class Selectors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1211-1647-52C1-394F-E717ABB47E99}"/>
              </a:ext>
            </a:extLst>
          </p:cNvPr>
          <p:cNvSpPr txBox="1"/>
          <p:nvPr/>
        </p:nvSpPr>
        <p:spPr>
          <a:xfrm>
            <a:off x="3810083" y="4232562"/>
            <a:ext cx="5367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add multiple classes to one HTML tag, simply by separating the class names with a space.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4A298-CE45-FFFA-4B2A-5CFE593B4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04" y="2525685"/>
            <a:ext cx="6113926" cy="12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C315D3-8F39-5805-C4AF-757DCF84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b="1" dirty="0">
                <a:hlinkClick r:id="rId2" action="ppaction://hlinkfile"/>
              </a:rPr>
              <a:t>Example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769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8CB19-DEED-9195-B0A6-84A5FAA8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ID Selectors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1211-1647-52C1-394F-E717ABB47E99}"/>
              </a:ext>
            </a:extLst>
          </p:cNvPr>
          <p:cNvSpPr txBox="1"/>
          <p:nvPr/>
        </p:nvSpPr>
        <p:spPr>
          <a:xfrm>
            <a:off x="1645920" y="2736502"/>
            <a:ext cx="5356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ID selector allows you to apply styles to one specified HTML tag using a unique ID name.</a:t>
            </a:r>
          </a:p>
          <a:p>
            <a:endParaRPr lang="en-US" sz="2800" dirty="0"/>
          </a:p>
          <a:p>
            <a:r>
              <a:rPr lang="en-US" sz="2800" dirty="0"/>
              <a:t>You can then use the ID selector in your CSS by using a hashtag before the name.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F9EC8-FD90-7D42-3806-331C214AA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17" y="3319589"/>
            <a:ext cx="3433602" cy="19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13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460</TotalTime>
  <Words>233</Words>
  <Application>Microsoft Office PowerPoint</Application>
  <PresentationFormat>Widescreen</PresentationFormat>
  <Paragraphs>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docs-Comfortaa</vt:lpstr>
      <vt:lpstr>Parallax</vt:lpstr>
      <vt:lpstr>Class Selectors VS. ID Selectors</vt:lpstr>
      <vt:lpstr>Element Selectors</vt:lpstr>
      <vt:lpstr>Example</vt:lpstr>
      <vt:lpstr>Class Selectors</vt:lpstr>
      <vt:lpstr>Adding A Class</vt:lpstr>
      <vt:lpstr>Example</vt:lpstr>
      <vt:lpstr>Multiple Class Selectors</vt:lpstr>
      <vt:lpstr>Example</vt:lpstr>
      <vt:lpstr>ID Selectors</vt:lpstr>
      <vt:lpstr>Adding An ID</vt:lpstr>
      <vt:lpstr>Example</vt:lpstr>
      <vt:lpstr>Multiple ID Selectors</vt:lpstr>
      <vt:lpstr>Example</vt:lpstr>
      <vt:lpstr>Mixing ID &amp; Class Selectors</vt:lpstr>
      <vt:lpstr>Example</vt:lpstr>
      <vt:lpstr>Why Does It Matter?</vt:lpstr>
      <vt:lpstr>Example</vt:lpstr>
      <vt:lpstr>Please Ask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Selectors VS. ID Selectors</dc:title>
  <dc:creator>Miles Noble</dc:creator>
  <cp:lastModifiedBy>Miles Noble</cp:lastModifiedBy>
  <cp:revision>1</cp:revision>
  <dcterms:created xsi:type="dcterms:W3CDTF">2023-01-23T17:38:48Z</dcterms:created>
  <dcterms:modified xsi:type="dcterms:W3CDTF">2023-01-24T01:19:24Z</dcterms:modified>
</cp:coreProperties>
</file>