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untains of Christmas"/>
      <p:regular r:id="rId34"/>
      <p:bold r:id="rId35"/>
    </p:embeddedFont>
    <p:embeddedFont>
      <p:font typeface="Arvo"/>
      <p:regular r:id="rId36"/>
      <p:bold r:id="rId37"/>
      <p:italic r:id="rId38"/>
      <p:boldItalic r:id="rId39"/>
    </p:embeddedFont>
    <p:embeddedFont>
      <p:font typeface="Bigelow Rules"/>
      <p:regular r:id="rId40"/>
    </p:embeddedFont>
    <p:embeddedFont>
      <p:font typeface="ABeeZee"/>
      <p:regular r:id="rId41"/>
      <p: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82DCA0-AD71-4A8E-9DF4-67982D6EB832}">
  <a:tblStyle styleId="{1682DCA0-AD71-4A8E-9DF4-67982D6EB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igelowRules-regular.fntdata"/><Relationship Id="rId20" Type="http://schemas.openxmlformats.org/officeDocument/2006/relationships/slide" Target="slides/slide15.xml"/><Relationship Id="rId42" Type="http://schemas.openxmlformats.org/officeDocument/2006/relationships/font" Target="fonts/ABeeZee-italic.fntdata"/><Relationship Id="rId41" Type="http://schemas.openxmlformats.org/officeDocument/2006/relationships/font" Target="fonts/ABeeZe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untainsofChristmas-bold.fntdata"/><Relationship Id="rId12" Type="http://schemas.openxmlformats.org/officeDocument/2006/relationships/slide" Target="slides/slide7.xml"/><Relationship Id="rId34" Type="http://schemas.openxmlformats.org/officeDocument/2006/relationships/font" Target="fonts/MountainsofChristmas-regular.fntdata"/><Relationship Id="rId15" Type="http://schemas.openxmlformats.org/officeDocument/2006/relationships/slide" Target="slides/slide10.xml"/><Relationship Id="rId37" Type="http://schemas.openxmlformats.org/officeDocument/2006/relationships/font" Target="fonts/Arvo-bold.fntdata"/><Relationship Id="rId14" Type="http://schemas.openxmlformats.org/officeDocument/2006/relationships/slide" Target="slides/slide9.xml"/><Relationship Id="rId36" Type="http://schemas.openxmlformats.org/officeDocument/2006/relationships/font" Target="fonts/Arvo-regular.fntdata"/><Relationship Id="rId17" Type="http://schemas.openxmlformats.org/officeDocument/2006/relationships/slide" Target="slides/slide12.xml"/><Relationship Id="rId39" Type="http://schemas.openxmlformats.org/officeDocument/2006/relationships/font" Target="fonts/Arvo-boldItalic.fntdata"/><Relationship Id="rId16" Type="http://schemas.openxmlformats.org/officeDocument/2006/relationships/slide" Target="slides/slide11.xml"/><Relationship Id="rId38" Type="http://schemas.openxmlformats.org/officeDocument/2006/relationships/font" Target="fonts/Arv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52293ca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52293c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4fbe7cfdb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4fbe7cfd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47275" y="1991825"/>
            <a:ext cx="4849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>
            <a:off x="-4838" y="-7829"/>
            <a:ext cx="9144129" cy="5159107"/>
            <a:chOff x="1855177" y="1013681"/>
            <a:chExt cx="4020988" cy="2268637"/>
          </a:xfrm>
        </p:grpSpPr>
        <p:sp>
          <p:nvSpPr>
            <p:cNvPr id="11" name="Google Shape;11;p2"/>
            <p:cNvSpPr/>
            <p:nvPr/>
          </p:nvSpPr>
          <p:spPr>
            <a:xfrm>
              <a:off x="5379427" y="1131156"/>
              <a:ext cx="336600" cy="1332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506427" y="1364518"/>
              <a:ext cx="130200" cy="603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154002" y="1297843"/>
              <a:ext cx="265200" cy="1017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32990" y="1948718"/>
              <a:ext cx="265200" cy="1110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64715" y="1580418"/>
              <a:ext cx="336600" cy="1635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25027" y="1826481"/>
              <a:ext cx="198300" cy="906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99965" y="2075718"/>
              <a:ext cx="1276200" cy="1206600"/>
            </a:xfrm>
            <a:custGeom>
              <a:rect b="b" l="l" r="r" t="t"/>
              <a:pathLst>
                <a:path extrusionOk="0" h="120000" w="120000">
                  <a:moveTo>
                    <a:pt x="17575" y="118355"/>
                  </a:moveTo>
                  <a:cubicBezTo>
                    <a:pt x="16910" y="118746"/>
                    <a:pt x="16910" y="118746"/>
                    <a:pt x="16910" y="11874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03785"/>
                    <a:pt x="119999" y="103785"/>
                    <a:pt x="119999" y="103785"/>
                  </a:cubicBezTo>
                  <a:cubicBezTo>
                    <a:pt x="107446" y="110208"/>
                    <a:pt x="107446" y="110208"/>
                    <a:pt x="107446" y="110208"/>
                  </a:cubicBezTo>
                  <a:cubicBezTo>
                    <a:pt x="101095" y="108877"/>
                    <a:pt x="101095" y="108877"/>
                    <a:pt x="101095" y="108877"/>
                  </a:cubicBezTo>
                  <a:cubicBezTo>
                    <a:pt x="98436" y="103080"/>
                    <a:pt x="98436" y="103080"/>
                    <a:pt x="98436" y="103080"/>
                  </a:cubicBezTo>
                  <a:cubicBezTo>
                    <a:pt x="98879" y="95091"/>
                    <a:pt x="98879" y="95091"/>
                    <a:pt x="98879" y="95091"/>
                  </a:cubicBezTo>
                  <a:cubicBezTo>
                    <a:pt x="99175" y="94073"/>
                    <a:pt x="99175" y="94073"/>
                    <a:pt x="99175" y="94073"/>
                  </a:cubicBezTo>
                  <a:cubicBezTo>
                    <a:pt x="100799" y="92036"/>
                    <a:pt x="100799" y="92036"/>
                    <a:pt x="100799" y="92036"/>
                  </a:cubicBezTo>
                  <a:cubicBezTo>
                    <a:pt x="103458" y="89921"/>
                    <a:pt x="103458" y="89921"/>
                    <a:pt x="103458" y="89921"/>
                  </a:cubicBezTo>
                  <a:cubicBezTo>
                    <a:pt x="106855" y="88511"/>
                    <a:pt x="106855" y="88511"/>
                    <a:pt x="106855" y="88511"/>
                  </a:cubicBezTo>
                  <a:cubicBezTo>
                    <a:pt x="110547" y="87963"/>
                    <a:pt x="110547" y="87963"/>
                    <a:pt x="110547" y="87963"/>
                  </a:cubicBezTo>
                  <a:cubicBezTo>
                    <a:pt x="114166" y="86945"/>
                    <a:pt x="114166" y="86945"/>
                    <a:pt x="114166" y="86945"/>
                  </a:cubicBezTo>
                  <a:cubicBezTo>
                    <a:pt x="117415" y="84438"/>
                    <a:pt x="117415" y="84438"/>
                    <a:pt x="117415" y="84438"/>
                  </a:cubicBezTo>
                  <a:cubicBezTo>
                    <a:pt x="117710" y="80835"/>
                    <a:pt x="117710" y="80835"/>
                    <a:pt x="117710" y="80835"/>
                  </a:cubicBezTo>
                  <a:cubicBezTo>
                    <a:pt x="114609" y="78563"/>
                    <a:pt x="114609" y="78563"/>
                    <a:pt x="114609" y="78563"/>
                  </a:cubicBezTo>
                  <a:cubicBezTo>
                    <a:pt x="114830" y="79268"/>
                    <a:pt x="114830" y="79268"/>
                    <a:pt x="114830" y="79268"/>
                  </a:cubicBezTo>
                  <a:cubicBezTo>
                    <a:pt x="115716" y="79582"/>
                    <a:pt x="115716" y="79582"/>
                    <a:pt x="115716" y="79582"/>
                  </a:cubicBezTo>
                  <a:cubicBezTo>
                    <a:pt x="117119" y="81070"/>
                    <a:pt x="117119" y="81070"/>
                    <a:pt x="117119" y="81070"/>
                  </a:cubicBezTo>
                  <a:cubicBezTo>
                    <a:pt x="115938" y="84125"/>
                    <a:pt x="115938" y="84125"/>
                    <a:pt x="115938" y="84125"/>
                  </a:cubicBezTo>
                  <a:cubicBezTo>
                    <a:pt x="109218" y="86866"/>
                    <a:pt x="109218" y="86866"/>
                    <a:pt x="109218" y="86866"/>
                  </a:cubicBezTo>
                  <a:cubicBezTo>
                    <a:pt x="105378" y="87415"/>
                    <a:pt x="105378" y="87415"/>
                    <a:pt x="105378" y="87415"/>
                  </a:cubicBezTo>
                  <a:cubicBezTo>
                    <a:pt x="101981" y="89060"/>
                    <a:pt x="101981" y="89060"/>
                    <a:pt x="101981" y="89060"/>
                  </a:cubicBezTo>
                  <a:cubicBezTo>
                    <a:pt x="100504" y="90078"/>
                    <a:pt x="100504" y="90078"/>
                    <a:pt x="100504" y="90078"/>
                  </a:cubicBezTo>
                  <a:cubicBezTo>
                    <a:pt x="103089" y="85535"/>
                    <a:pt x="103089" y="85535"/>
                    <a:pt x="103089" y="85535"/>
                  </a:cubicBezTo>
                  <a:cubicBezTo>
                    <a:pt x="109070" y="78955"/>
                    <a:pt x="109070" y="78955"/>
                    <a:pt x="109070" y="78955"/>
                  </a:cubicBezTo>
                  <a:cubicBezTo>
                    <a:pt x="112910" y="77075"/>
                    <a:pt x="112910" y="77075"/>
                    <a:pt x="112910" y="77075"/>
                  </a:cubicBezTo>
                  <a:cubicBezTo>
                    <a:pt x="116529" y="76370"/>
                    <a:pt x="116529" y="76370"/>
                    <a:pt x="116529" y="76370"/>
                  </a:cubicBezTo>
                  <a:cubicBezTo>
                    <a:pt x="119999" y="75117"/>
                    <a:pt x="119999" y="75117"/>
                    <a:pt x="119999" y="75117"/>
                  </a:cubicBezTo>
                  <a:cubicBezTo>
                    <a:pt x="119999" y="71357"/>
                    <a:pt x="119999" y="71357"/>
                    <a:pt x="119999" y="71357"/>
                  </a:cubicBezTo>
                  <a:cubicBezTo>
                    <a:pt x="119852" y="71436"/>
                    <a:pt x="119852" y="71436"/>
                    <a:pt x="119852" y="71436"/>
                  </a:cubicBezTo>
                  <a:cubicBezTo>
                    <a:pt x="112763" y="72454"/>
                    <a:pt x="112763" y="72454"/>
                    <a:pt x="112763" y="72454"/>
                  </a:cubicBezTo>
                  <a:cubicBezTo>
                    <a:pt x="105747" y="75430"/>
                    <a:pt x="105747" y="75430"/>
                    <a:pt x="105747" y="75430"/>
                  </a:cubicBezTo>
                  <a:cubicBezTo>
                    <a:pt x="107150" y="70652"/>
                    <a:pt x="107150" y="70652"/>
                    <a:pt x="107150" y="70652"/>
                  </a:cubicBezTo>
                  <a:cubicBezTo>
                    <a:pt x="107815" y="62271"/>
                    <a:pt x="107815" y="62271"/>
                    <a:pt x="107815" y="62271"/>
                  </a:cubicBezTo>
                  <a:cubicBezTo>
                    <a:pt x="108775" y="57885"/>
                    <a:pt x="108775" y="57885"/>
                    <a:pt x="108775" y="57885"/>
                  </a:cubicBezTo>
                  <a:cubicBezTo>
                    <a:pt x="118006" y="43550"/>
                    <a:pt x="118006" y="43550"/>
                    <a:pt x="118006" y="43550"/>
                  </a:cubicBezTo>
                  <a:cubicBezTo>
                    <a:pt x="118670" y="38224"/>
                    <a:pt x="118670" y="38224"/>
                    <a:pt x="118670" y="38224"/>
                  </a:cubicBezTo>
                  <a:cubicBezTo>
                    <a:pt x="119704" y="34073"/>
                    <a:pt x="119704" y="34073"/>
                    <a:pt x="119704" y="34073"/>
                  </a:cubicBezTo>
                  <a:cubicBezTo>
                    <a:pt x="119999" y="33759"/>
                    <a:pt x="119999" y="33759"/>
                    <a:pt x="119999" y="33759"/>
                  </a:cubicBezTo>
                  <a:cubicBezTo>
                    <a:pt x="119999" y="19817"/>
                    <a:pt x="119999" y="19817"/>
                    <a:pt x="119999" y="19817"/>
                  </a:cubicBezTo>
                  <a:cubicBezTo>
                    <a:pt x="117193" y="15587"/>
                    <a:pt x="117193" y="15587"/>
                    <a:pt x="117193" y="15587"/>
                  </a:cubicBezTo>
                  <a:cubicBezTo>
                    <a:pt x="112689" y="15822"/>
                    <a:pt x="112689" y="15822"/>
                    <a:pt x="112689" y="15822"/>
                  </a:cubicBezTo>
                  <a:cubicBezTo>
                    <a:pt x="110473" y="19112"/>
                    <a:pt x="110473" y="19112"/>
                    <a:pt x="110473" y="19112"/>
                  </a:cubicBezTo>
                  <a:cubicBezTo>
                    <a:pt x="110473" y="22950"/>
                    <a:pt x="110473" y="22950"/>
                    <a:pt x="110473" y="22950"/>
                  </a:cubicBezTo>
                  <a:cubicBezTo>
                    <a:pt x="111655" y="24830"/>
                    <a:pt x="111655" y="24830"/>
                    <a:pt x="111655" y="24830"/>
                  </a:cubicBezTo>
                  <a:cubicBezTo>
                    <a:pt x="113427" y="23498"/>
                    <a:pt x="113427" y="23498"/>
                    <a:pt x="113427" y="23498"/>
                  </a:cubicBezTo>
                  <a:cubicBezTo>
                    <a:pt x="111950" y="23890"/>
                    <a:pt x="111950" y="23890"/>
                    <a:pt x="111950" y="23890"/>
                  </a:cubicBezTo>
                  <a:cubicBezTo>
                    <a:pt x="111507" y="23420"/>
                    <a:pt x="111507" y="23420"/>
                    <a:pt x="111507" y="23420"/>
                  </a:cubicBezTo>
                  <a:cubicBezTo>
                    <a:pt x="111286" y="22480"/>
                    <a:pt x="111286" y="22480"/>
                    <a:pt x="111286" y="22480"/>
                  </a:cubicBezTo>
                  <a:cubicBezTo>
                    <a:pt x="111359" y="20443"/>
                    <a:pt x="111359" y="20443"/>
                    <a:pt x="111359" y="20443"/>
                  </a:cubicBezTo>
                  <a:cubicBezTo>
                    <a:pt x="113575" y="17154"/>
                    <a:pt x="113575" y="17154"/>
                    <a:pt x="113575" y="17154"/>
                  </a:cubicBezTo>
                  <a:cubicBezTo>
                    <a:pt x="116972" y="17859"/>
                    <a:pt x="116972" y="17859"/>
                    <a:pt x="116972" y="17859"/>
                  </a:cubicBezTo>
                  <a:cubicBezTo>
                    <a:pt x="118670" y="24986"/>
                    <a:pt x="118670" y="24986"/>
                    <a:pt x="118670" y="24986"/>
                  </a:cubicBezTo>
                  <a:cubicBezTo>
                    <a:pt x="117858" y="28668"/>
                    <a:pt x="117858" y="28668"/>
                    <a:pt x="117858" y="28668"/>
                  </a:cubicBezTo>
                  <a:cubicBezTo>
                    <a:pt x="116676" y="30626"/>
                    <a:pt x="116676" y="30626"/>
                    <a:pt x="116676" y="30626"/>
                  </a:cubicBezTo>
                  <a:cubicBezTo>
                    <a:pt x="115569" y="32741"/>
                    <a:pt x="115569" y="32741"/>
                    <a:pt x="115569" y="32741"/>
                  </a:cubicBezTo>
                  <a:cubicBezTo>
                    <a:pt x="114239" y="37597"/>
                    <a:pt x="114239" y="37597"/>
                    <a:pt x="114239" y="37597"/>
                  </a:cubicBezTo>
                  <a:cubicBezTo>
                    <a:pt x="113649" y="41671"/>
                    <a:pt x="113649" y="41671"/>
                    <a:pt x="113649" y="41671"/>
                  </a:cubicBezTo>
                  <a:cubicBezTo>
                    <a:pt x="111803" y="45195"/>
                    <a:pt x="111803" y="45195"/>
                    <a:pt x="111803" y="45195"/>
                  </a:cubicBezTo>
                  <a:cubicBezTo>
                    <a:pt x="108553" y="48407"/>
                    <a:pt x="108553" y="48407"/>
                    <a:pt x="108553" y="48407"/>
                  </a:cubicBezTo>
                  <a:cubicBezTo>
                    <a:pt x="103827" y="56475"/>
                    <a:pt x="103827" y="56475"/>
                    <a:pt x="103827" y="56475"/>
                  </a:cubicBezTo>
                  <a:cubicBezTo>
                    <a:pt x="103089" y="58668"/>
                    <a:pt x="103089" y="58668"/>
                    <a:pt x="103089" y="58668"/>
                  </a:cubicBezTo>
                  <a:cubicBezTo>
                    <a:pt x="101316" y="55691"/>
                    <a:pt x="101316" y="55691"/>
                    <a:pt x="101316" y="55691"/>
                  </a:cubicBezTo>
                  <a:cubicBezTo>
                    <a:pt x="100356" y="52402"/>
                    <a:pt x="100356" y="52402"/>
                    <a:pt x="100356" y="52402"/>
                  </a:cubicBezTo>
                  <a:cubicBezTo>
                    <a:pt x="101021" y="45430"/>
                    <a:pt x="101021" y="45430"/>
                    <a:pt x="101021" y="45430"/>
                  </a:cubicBezTo>
                  <a:cubicBezTo>
                    <a:pt x="103458" y="38224"/>
                    <a:pt x="103458" y="38224"/>
                    <a:pt x="103458" y="38224"/>
                  </a:cubicBezTo>
                  <a:cubicBezTo>
                    <a:pt x="105083" y="30783"/>
                    <a:pt x="105083" y="30783"/>
                    <a:pt x="105083" y="30783"/>
                  </a:cubicBezTo>
                  <a:cubicBezTo>
                    <a:pt x="104492" y="16919"/>
                    <a:pt x="104492" y="16919"/>
                    <a:pt x="104492" y="16919"/>
                  </a:cubicBezTo>
                  <a:cubicBezTo>
                    <a:pt x="104123" y="14177"/>
                    <a:pt x="104123" y="14177"/>
                    <a:pt x="104123" y="14177"/>
                  </a:cubicBezTo>
                  <a:cubicBezTo>
                    <a:pt x="104935" y="11436"/>
                    <a:pt x="104935" y="11436"/>
                    <a:pt x="104935" y="11436"/>
                  </a:cubicBezTo>
                  <a:cubicBezTo>
                    <a:pt x="108036" y="6814"/>
                    <a:pt x="108036" y="6814"/>
                    <a:pt x="108036" y="6814"/>
                  </a:cubicBezTo>
                  <a:cubicBezTo>
                    <a:pt x="110473" y="6187"/>
                    <a:pt x="110473" y="6187"/>
                    <a:pt x="110473" y="6187"/>
                  </a:cubicBezTo>
                  <a:cubicBezTo>
                    <a:pt x="111803" y="8929"/>
                    <a:pt x="111803" y="8929"/>
                    <a:pt x="111803" y="8929"/>
                  </a:cubicBezTo>
                  <a:cubicBezTo>
                    <a:pt x="110030" y="10731"/>
                    <a:pt x="110030" y="10731"/>
                    <a:pt x="110030" y="10731"/>
                  </a:cubicBezTo>
                  <a:cubicBezTo>
                    <a:pt x="108923" y="10966"/>
                    <a:pt x="108923" y="10966"/>
                    <a:pt x="108923" y="10966"/>
                  </a:cubicBezTo>
                  <a:cubicBezTo>
                    <a:pt x="109883" y="11514"/>
                    <a:pt x="109883" y="11514"/>
                    <a:pt x="109883" y="11514"/>
                  </a:cubicBezTo>
                  <a:cubicBezTo>
                    <a:pt x="112172" y="10339"/>
                    <a:pt x="112172" y="10339"/>
                    <a:pt x="112172" y="10339"/>
                  </a:cubicBezTo>
                  <a:cubicBezTo>
                    <a:pt x="113427" y="6657"/>
                    <a:pt x="113427" y="6657"/>
                    <a:pt x="113427" y="6657"/>
                  </a:cubicBezTo>
                  <a:cubicBezTo>
                    <a:pt x="109292" y="4778"/>
                    <a:pt x="109292" y="4778"/>
                    <a:pt x="109292" y="4778"/>
                  </a:cubicBezTo>
                  <a:cubicBezTo>
                    <a:pt x="105673" y="7206"/>
                    <a:pt x="105673" y="7206"/>
                    <a:pt x="105673" y="7206"/>
                  </a:cubicBezTo>
                  <a:cubicBezTo>
                    <a:pt x="103089" y="11592"/>
                    <a:pt x="103089" y="11592"/>
                    <a:pt x="103089" y="11592"/>
                  </a:cubicBezTo>
                  <a:cubicBezTo>
                    <a:pt x="101907" y="9634"/>
                    <a:pt x="101907" y="9634"/>
                    <a:pt x="101907" y="9634"/>
                  </a:cubicBezTo>
                  <a:cubicBezTo>
                    <a:pt x="102498" y="12140"/>
                    <a:pt x="102498" y="12140"/>
                    <a:pt x="102498" y="12140"/>
                  </a:cubicBezTo>
                  <a:cubicBezTo>
                    <a:pt x="101907" y="18093"/>
                    <a:pt x="101907" y="18093"/>
                    <a:pt x="101907" y="18093"/>
                  </a:cubicBezTo>
                  <a:cubicBezTo>
                    <a:pt x="97329" y="18407"/>
                    <a:pt x="97329" y="18407"/>
                    <a:pt x="97329" y="18407"/>
                  </a:cubicBezTo>
                  <a:cubicBezTo>
                    <a:pt x="96664" y="22010"/>
                    <a:pt x="96664" y="22010"/>
                    <a:pt x="96664" y="22010"/>
                  </a:cubicBezTo>
                  <a:cubicBezTo>
                    <a:pt x="99692" y="23185"/>
                    <a:pt x="99692" y="23185"/>
                    <a:pt x="99692" y="23185"/>
                  </a:cubicBezTo>
                  <a:cubicBezTo>
                    <a:pt x="98510" y="22323"/>
                    <a:pt x="98510" y="22323"/>
                    <a:pt x="98510" y="22323"/>
                  </a:cubicBezTo>
                  <a:cubicBezTo>
                    <a:pt x="97772" y="21383"/>
                    <a:pt x="97772" y="21383"/>
                    <a:pt x="97772" y="21383"/>
                  </a:cubicBezTo>
                  <a:cubicBezTo>
                    <a:pt x="98363" y="19190"/>
                    <a:pt x="98363" y="19190"/>
                    <a:pt x="98363" y="19190"/>
                  </a:cubicBezTo>
                  <a:cubicBezTo>
                    <a:pt x="101095" y="19425"/>
                    <a:pt x="101095" y="19425"/>
                    <a:pt x="101095" y="19425"/>
                  </a:cubicBezTo>
                  <a:cubicBezTo>
                    <a:pt x="101833" y="20522"/>
                    <a:pt x="101833" y="20522"/>
                    <a:pt x="101833" y="20522"/>
                  </a:cubicBezTo>
                  <a:cubicBezTo>
                    <a:pt x="101833" y="21148"/>
                    <a:pt x="101833" y="21148"/>
                    <a:pt x="101833" y="21148"/>
                  </a:cubicBezTo>
                  <a:cubicBezTo>
                    <a:pt x="101686" y="23655"/>
                    <a:pt x="101686" y="23655"/>
                    <a:pt x="101686" y="23655"/>
                  </a:cubicBezTo>
                  <a:cubicBezTo>
                    <a:pt x="100947" y="28981"/>
                    <a:pt x="100947" y="28981"/>
                    <a:pt x="100947" y="28981"/>
                  </a:cubicBezTo>
                  <a:cubicBezTo>
                    <a:pt x="90461" y="15587"/>
                    <a:pt x="90461" y="15587"/>
                    <a:pt x="90461" y="15587"/>
                  </a:cubicBezTo>
                  <a:cubicBezTo>
                    <a:pt x="89058" y="11592"/>
                    <a:pt x="89058" y="11592"/>
                    <a:pt x="89058" y="11592"/>
                  </a:cubicBezTo>
                  <a:cubicBezTo>
                    <a:pt x="88246" y="6579"/>
                    <a:pt x="88246" y="6579"/>
                    <a:pt x="88246" y="6579"/>
                  </a:cubicBezTo>
                  <a:cubicBezTo>
                    <a:pt x="89279" y="2349"/>
                    <a:pt x="89279" y="2349"/>
                    <a:pt x="89279" y="2349"/>
                  </a:cubicBezTo>
                  <a:cubicBezTo>
                    <a:pt x="92381" y="1253"/>
                    <a:pt x="92381" y="1253"/>
                    <a:pt x="92381" y="1253"/>
                  </a:cubicBezTo>
                  <a:cubicBezTo>
                    <a:pt x="95261" y="2584"/>
                    <a:pt x="95261" y="2584"/>
                    <a:pt x="95261" y="2584"/>
                  </a:cubicBezTo>
                  <a:cubicBezTo>
                    <a:pt x="95778" y="6501"/>
                    <a:pt x="95778" y="6501"/>
                    <a:pt x="95778" y="6501"/>
                  </a:cubicBezTo>
                  <a:cubicBezTo>
                    <a:pt x="94523" y="7832"/>
                    <a:pt x="94523" y="7832"/>
                    <a:pt x="94523" y="7832"/>
                  </a:cubicBezTo>
                  <a:cubicBezTo>
                    <a:pt x="93193" y="8381"/>
                    <a:pt x="93193" y="8381"/>
                    <a:pt x="93193" y="8381"/>
                  </a:cubicBezTo>
                  <a:cubicBezTo>
                    <a:pt x="93858" y="8459"/>
                    <a:pt x="93858" y="8459"/>
                    <a:pt x="93858" y="8459"/>
                  </a:cubicBezTo>
                  <a:cubicBezTo>
                    <a:pt x="95704" y="7754"/>
                    <a:pt x="95704" y="7754"/>
                    <a:pt x="95704" y="7754"/>
                  </a:cubicBezTo>
                  <a:cubicBezTo>
                    <a:pt x="96959" y="4151"/>
                    <a:pt x="96959" y="4151"/>
                    <a:pt x="96959" y="4151"/>
                  </a:cubicBezTo>
                  <a:cubicBezTo>
                    <a:pt x="94375" y="469"/>
                    <a:pt x="94375" y="469"/>
                    <a:pt x="94375" y="469"/>
                  </a:cubicBezTo>
                  <a:cubicBezTo>
                    <a:pt x="90461" y="0"/>
                    <a:pt x="90461" y="0"/>
                    <a:pt x="90461" y="0"/>
                  </a:cubicBezTo>
                  <a:cubicBezTo>
                    <a:pt x="87286" y="2898"/>
                    <a:pt x="87286" y="2898"/>
                    <a:pt x="87286" y="2898"/>
                  </a:cubicBezTo>
                  <a:cubicBezTo>
                    <a:pt x="86399" y="10809"/>
                    <a:pt x="86399" y="10809"/>
                    <a:pt x="86399" y="10809"/>
                  </a:cubicBezTo>
                  <a:cubicBezTo>
                    <a:pt x="89279" y="17780"/>
                    <a:pt x="89279" y="17780"/>
                    <a:pt x="89279" y="17780"/>
                  </a:cubicBezTo>
                  <a:cubicBezTo>
                    <a:pt x="92750" y="22245"/>
                    <a:pt x="92750" y="22245"/>
                    <a:pt x="92750" y="22245"/>
                  </a:cubicBezTo>
                  <a:cubicBezTo>
                    <a:pt x="94523" y="24281"/>
                    <a:pt x="94523" y="24281"/>
                    <a:pt x="94523" y="24281"/>
                  </a:cubicBezTo>
                  <a:cubicBezTo>
                    <a:pt x="88984" y="26318"/>
                    <a:pt x="88984" y="26318"/>
                    <a:pt x="88984" y="26318"/>
                  </a:cubicBezTo>
                  <a:cubicBezTo>
                    <a:pt x="89132" y="30548"/>
                    <a:pt x="89132" y="30548"/>
                    <a:pt x="89132" y="30548"/>
                  </a:cubicBezTo>
                  <a:cubicBezTo>
                    <a:pt x="91790" y="33681"/>
                    <a:pt x="91790" y="33681"/>
                    <a:pt x="91790" y="33681"/>
                  </a:cubicBezTo>
                  <a:cubicBezTo>
                    <a:pt x="94449" y="31331"/>
                    <a:pt x="94449" y="31331"/>
                    <a:pt x="94449" y="31331"/>
                  </a:cubicBezTo>
                  <a:cubicBezTo>
                    <a:pt x="94449" y="28590"/>
                    <a:pt x="94449" y="28590"/>
                    <a:pt x="94449" y="28590"/>
                  </a:cubicBezTo>
                  <a:cubicBezTo>
                    <a:pt x="93341" y="28198"/>
                    <a:pt x="93341" y="28198"/>
                    <a:pt x="93341" y="28198"/>
                  </a:cubicBezTo>
                  <a:cubicBezTo>
                    <a:pt x="92529" y="28668"/>
                    <a:pt x="92529" y="28668"/>
                    <a:pt x="92529" y="28668"/>
                  </a:cubicBezTo>
                  <a:cubicBezTo>
                    <a:pt x="93636" y="28590"/>
                    <a:pt x="93636" y="28590"/>
                    <a:pt x="93636" y="28590"/>
                  </a:cubicBezTo>
                  <a:cubicBezTo>
                    <a:pt x="94006" y="29530"/>
                    <a:pt x="94006" y="29530"/>
                    <a:pt x="94006" y="29530"/>
                  </a:cubicBezTo>
                  <a:cubicBezTo>
                    <a:pt x="91938" y="32193"/>
                    <a:pt x="91938" y="32193"/>
                    <a:pt x="91938" y="32193"/>
                  </a:cubicBezTo>
                  <a:cubicBezTo>
                    <a:pt x="90239" y="30000"/>
                    <a:pt x="90239" y="30000"/>
                    <a:pt x="90239" y="30000"/>
                  </a:cubicBezTo>
                  <a:cubicBezTo>
                    <a:pt x="90756" y="27101"/>
                    <a:pt x="90756" y="27101"/>
                    <a:pt x="90756" y="27101"/>
                  </a:cubicBezTo>
                  <a:cubicBezTo>
                    <a:pt x="93046" y="26005"/>
                    <a:pt x="93046" y="26005"/>
                    <a:pt x="93046" y="26005"/>
                  </a:cubicBezTo>
                  <a:cubicBezTo>
                    <a:pt x="95852" y="26475"/>
                    <a:pt x="95852" y="26475"/>
                    <a:pt x="95852" y="26475"/>
                  </a:cubicBezTo>
                  <a:cubicBezTo>
                    <a:pt x="97107" y="27336"/>
                    <a:pt x="97107" y="27336"/>
                    <a:pt x="97107" y="27336"/>
                  </a:cubicBezTo>
                  <a:cubicBezTo>
                    <a:pt x="97772" y="28276"/>
                    <a:pt x="97772" y="28276"/>
                    <a:pt x="97772" y="28276"/>
                  </a:cubicBezTo>
                  <a:cubicBezTo>
                    <a:pt x="99323" y="34151"/>
                    <a:pt x="99323" y="34151"/>
                    <a:pt x="99323" y="34151"/>
                  </a:cubicBezTo>
                  <a:cubicBezTo>
                    <a:pt x="98289" y="37127"/>
                    <a:pt x="98289" y="37127"/>
                    <a:pt x="98289" y="37127"/>
                  </a:cubicBezTo>
                  <a:cubicBezTo>
                    <a:pt x="94079" y="48563"/>
                    <a:pt x="94079" y="48563"/>
                    <a:pt x="94079" y="48563"/>
                  </a:cubicBezTo>
                  <a:cubicBezTo>
                    <a:pt x="93858" y="50757"/>
                    <a:pt x="93858" y="50757"/>
                    <a:pt x="93858" y="50757"/>
                  </a:cubicBezTo>
                  <a:cubicBezTo>
                    <a:pt x="90978" y="49112"/>
                    <a:pt x="90978" y="49112"/>
                    <a:pt x="90978" y="49112"/>
                  </a:cubicBezTo>
                  <a:cubicBezTo>
                    <a:pt x="87803" y="47937"/>
                    <a:pt x="87803" y="47937"/>
                    <a:pt x="87803" y="47937"/>
                  </a:cubicBezTo>
                  <a:cubicBezTo>
                    <a:pt x="85366" y="46057"/>
                    <a:pt x="85366" y="46057"/>
                    <a:pt x="85366" y="46057"/>
                  </a:cubicBezTo>
                  <a:cubicBezTo>
                    <a:pt x="85144" y="43002"/>
                    <a:pt x="85144" y="43002"/>
                    <a:pt x="85144" y="43002"/>
                  </a:cubicBezTo>
                  <a:cubicBezTo>
                    <a:pt x="88319" y="38537"/>
                    <a:pt x="88319" y="38537"/>
                    <a:pt x="88319" y="38537"/>
                  </a:cubicBezTo>
                  <a:cubicBezTo>
                    <a:pt x="90756" y="40339"/>
                    <a:pt x="90756" y="40339"/>
                    <a:pt x="90756" y="40339"/>
                  </a:cubicBezTo>
                  <a:cubicBezTo>
                    <a:pt x="91199" y="42924"/>
                    <a:pt x="91199" y="42924"/>
                    <a:pt x="91199" y="42924"/>
                  </a:cubicBezTo>
                  <a:cubicBezTo>
                    <a:pt x="90461" y="43394"/>
                    <a:pt x="90461" y="43394"/>
                    <a:pt x="90461" y="43394"/>
                  </a:cubicBezTo>
                  <a:cubicBezTo>
                    <a:pt x="90239" y="42375"/>
                    <a:pt x="90239" y="42375"/>
                    <a:pt x="90239" y="42375"/>
                  </a:cubicBezTo>
                  <a:cubicBezTo>
                    <a:pt x="90387" y="41592"/>
                    <a:pt x="90387" y="41592"/>
                    <a:pt x="90387" y="41592"/>
                  </a:cubicBezTo>
                  <a:cubicBezTo>
                    <a:pt x="89796" y="42532"/>
                    <a:pt x="89796" y="42532"/>
                    <a:pt x="89796" y="42532"/>
                  </a:cubicBezTo>
                  <a:cubicBezTo>
                    <a:pt x="89944" y="43942"/>
                    <a:pt x="89944" y="43942"/>
                    <a:pt x="89944" y="43942"/>
                  </a:cubicBezTo>
                  <a:cubicBezTo>
                    <a:pt x="90461" y="44255"/>
                    <a:pt x="90461" y="44255"/>
                    <a:pt x="90461" y="44255"/>
                  </a:cubicBezTo>
                  <a:cubicBezTo>
                    <a:pt x="92307" y="42845"/>
                    <a:pt x="92307" y="42845"/>
                    <a:pt x="92307" y="42845"/>
                  </a:cubicBezTo>
                  <a:cubicBezTo>
                    <a:pt x="92233" y="39399"/>
                    <a:pt x="92233" y="39399"/>
                    <a:pt x="92233" y="39399"/>
                  </a:cubicBezTo>
                  <a:cubicBezTo>
                    <a:pt x="86916" y="37049"/>
                    <a:pt x="86916" y="37049"/>
                    <a:pt x="86916" y="37049"/>
                  </a:cubicBezTo>
                  <a:cubicBezTo>
                    <a:pt x="83298" y="42219"/>
                    <a:pt x="83298" y="42219"/>
                    <a:pt x="83298" y="42219"/>
                  </a:cubicBezTo>
                  <a:cubicBezTo>
                    <a:pt x="84184" y="48172"/>
                    <a:pt x="84184" y="48172"/>
                    <a:pt x="84184" y="48172"/>
                  </a:cubicBezTo>
                  <a:cubicBezTo>
                    <a:pt x="89870" y="51462"/>
                    <a:pt x="89870" y="51462"/>
                    <a:pt x="89870" y="51462"/>
                  </a:cubicBezTo>
                  <a:cubicBezTo>
                    <a:pt x="93489" y="54046"/>
                    <a:pt x="93489" y="54046"/>
                    <a:pt x="93489" y="54046"/>
                  </a:cubicBezTo>
                  <a:cubicBezTo>
                    <a:pt x="94892" y="57963"/>
                    <a:pt x="94892" y="57963"/>
                    <a:pt x="94892" y="57963"/>
                  </a:cubicBezTo>
                  <a:cubicBezTo>
                    <a:pt x="99544" y="68616"/>
                    <a:pt x="99544" y="68616"/>
                    <a:pt x="99544" y="68616"/>
                  </a:cubicBezTo>
                  <a:cubicBezTo>
                    <a:pt x="98510" y="71749"/>
                    <a:pt x="98510" y="71749"/>
                    <a:pt x="98510" y="71749"/>
                  </a:cubicBezTo>
                  <a:cubicBezTo>
                    <a:pt x="95556" y="77389"/>
                    <a:pt x="95556" y="77389"/>
                    <a:pt x="95556" y="77389"/>
                  </a:cubicBezTo>
                  <a:cubicBezTo>
                    <a:pt x="90239" y="71122"/>
                    <a:pt x="90239" y="71122"/>
                    <a:pt x="90239" y="71122"/>
                  </a:cubicBezTo>
                  <a:cubicBezTo>
                    <a:pt x="92307" y="66266"/>
                    <a:pt x="92307" y="66266"/>
                    <a:pt x="92307" y="66266"/>
                  </a:cubicBezTo>
                  <a:cubicBezTo>
                    <a:pt x="89944" y="61253"/>
                    <a:pt x="89944" y="61253"/>
                    <a:pt x="89944" y="61253"/>
                  </a:cubicBezTo>
                  <a:cubicBezTo>
                    <a:pt x="86030" y="60548"/>
                    <a:pt x="86030" y="60548"/>
                    <a:pt x="86030" y="60548"/>
                  </a:cubicBezTo>
                  <a:cubicBezTo>
                    <a:pt x="84627" y="63446"/>
                    <a:pt x="84627" y="63446"/>
                    <a:pt x="84627" y="63446"/>
                  </a:cubicBezTo>
                  <a:cubicBezTo>
                    <a:pt x="86916" y="65091"/>
                    <a:pt x="86916" y="65091"/>
                    <a:pt x="86916" y="65091"/>
                  </a:cubicBezTo>
                  <a:cubicBezTo>
                    <a:pt x="87138" y="64699"/>
                    <a:pt x="87138" y="64699"/>
                    <a:pt x="87138" y="64699"/>
                  </a:cubicBezTo>
                  <a:cubicBezTo>
                    <a:pt x="85809" y="63524"/>
                    <a:pt x="85809" y="63524"/>
                    <a:pt x="85809" y="63524"/>
                  </a:cubicBezTo>
                  <a:cubicBezTo>
                    <a:pt x="86399" y="62036"/>
                    <a:pt x="86399" y="62036"/>
                    <a:pt x="86399" y="62036"/>
                  </a:cubicBezTo>
                  <a:cubicBezTo>
                    <a:pt x="89575" y="63681"/>
                    <a:pt x="89575" y="63681"/>
                    <a:pt x="89575" y="63681"/>
                  </a:cubicBezTo>
                  <a:cubicBezTo>
                    <a:pt x="89944" y="67362"/>
                    <a:pt x="89944" y="67362"/>
                    <a:pt x="89944" y="67362"/>
                  </a:cubicBezTo>
                  <a:cubicBezTo>
                    <a:pt x="87581" y="69399"/>
                    <a:pt x="87581" y="69399"/>
                    <a:pt x="87581" y="69399"/>
                  </a:cubicBezTo>
                  <a:cubicBezTo>
                    <a:pt x="85883" y="69086"/>
                    <a:pt x="85883" y="69086"/>
                    <a:pt x="85883" y="69086"/>
                  </a:cubicBezTo>
                  <a:cubicBezTo>
                    <a:pt x="83446" y="68851"/>
                    <a:pt x="83446" y="68851"/>
                    <a:pt x="83446" y="68851"/>
                  </a:cubicBezTo>
                  <a:cubicBezTo>
                    <a:pt x="79236" y="69477"/>
                    <a:pt x="79236" y="69477"/>
                    <a:pt x="79236" y="69477"/>
                  </a:cubicBezTo>
                  <a:cubicBezTo>
                    <a:pt x="75692" y="68694"/>
                    <a:pt x="75692" y="68694"/>
                    <a:pt x="75692" y="68694"/>
                  </a:cubicBezTo>
                  <a:cubicBezTo>
                    <a:pt x="71113" y="61096"/>
                    <a:pt x="71113" y="61096"/>
                    <a:pt x="71113" y="61096"/>
                  </a:cubicBezTo>
                  <a:cubicBezTo>
                    <a:pt x="70375" y="58590"/>
                    <a:pt x="70375" y="58590"/>
                    <a:pt x="70375" y="58590"/>
                  </a:cubicBezTo>
                  <a:cubicBezTo>
                    <a:pt x="70375" y="54438"/>
                    <a:pt x="70375" y="54438"/>
                    <a:pt x="70375" y="54438"/>
                  </a:cubicBezTo>
                  <a:cubicBezTo>
                    <a:pt x="74215" y="47545"/>
                    <a:pt x="74215" y="47545"/>
                    <a:pt x="74215" y="47545"/>
                  </a:cubicBezTo>
                  <a:cubicBezTo>
                    <a:pt x="77021" y="44020"/>
                    <a:pt x="77021" y="44020"/>
                    <a:pt x="77021" y="44020"/>
                  </a:cubicBezTo>
                  <a:cubicBezTo>
                    <a:pt x="79163" y="39712"/>
                    <a:pt x="79163" y="39712"/>
                    <a:pt x="79163" y="39712"/>
                  </a:cubicBezTo>
                  <a:cubicBezTo>
                    <a:pt x="80270" y="34778"/>
                    <a:pt x="80270" y="34778"/>
                    <a:pt x="80270" y="34778"/>
                  </a:cubicBezTo>
                  <a:cubicBezTo>
                    <a:pt x="79606" y="30078"/>
                    <a:pt x="79606" y="30078"/>
                    <a:pt x="79606" y="30078"/>
                  </a:cubicBezTo>
                  <a:cubicBezTo>
                    <a:pt x="76504" y="27180"/>
                    <a:pt x="76504" y="27180"/>
                    <a:pt x="76504" y="27180"/>
                  </a:cubicBezTo>
                  <a:cubicBezTo>
                    <a:pt x="72886" y="28041"/>
                    <a:pt x="72886" y="28041"/>
                    <a:pt x="72886" y="28041"/>
                  </a:cubicBezTo>
                  <a:cubicBezTo>
                    <a:pt x="71261" y="33133"/>
                    <a:pt x="71261" y="33133"/>
                    <a:pt x="71261" y="33133"/>
                  </a:cubicBezTo>
                  <a:cubicBezTo>
                    <a:pt x="76135" y="34308"/>
                    <a:pt x="76135" y="34308"/>
                    <a:pt x="76135" y="34308"/>
                  </a:cubicBezTo>
                  <a:cubicBezTo>
                    <a:pt x="77243" y="31723"/>
                    <a:pt x="77243" y="31723"/>
                    <a:pt x="77243" y="31723"/>
                  </a:cubicBezTo>
                  <a:cubicBezTo>
                    <a:pt x="75692" y="30391"/>
                    <a:pt x="75692" y="30391"/>
                    <a:pt x="75692" y="30391"/>
                  </a:cubicBezTo>
                  <a:cubicBezTo>
                    <a:pt x="74953" y="31174"/>
                    <a:pt x="74953" y="31174"/>
                    <a:pt x="74953" y="31174"/>
                  </a:cubicBezTo>
                  <a:cubicBezTo>
                    <a:pt x="74658" y="31958"/>
                    <a:pt x="74658" y="31958"/>
                    <a:pt x="74658" y="31958"/>
                  </a:cubicBezTo>
                  <a:cubicBezTo>
                    <a:pt x="75618" y="30939"/>
                    <a:pt x="75618" y="30939"/>
                    <a:pt x="75618" y="30939"/>
                  </a:cubicBezTo>
                  <a:cubicBezTo>
                    <a:pt x="76135" y="31801"/>
                    <a:pt x="76135" y="31801"/>
                    <a:pt x="76135" y="31801"/>
                  </a:cubicBezTo>
                  <a:cubicBezTo>
                    <a:pt x="75249" y="33368"/>
                    <a:pt x="75249" y="33368"/>
                    <a:pt x="75249" y="33368"/>
                  </a:cubicBezTo>
                  <a:cubicBezTo>
                    <a:pt x="72960" y="32506"/>
                    <a:pt x="72960" y="32506"/>
                    <a:pt x="72960" y="32506"/>
                  </a:cubicBezTo>
                  <a:cubicBezTo>
                    <a:pt x="73255" y="29843"/>
                    <a:pt x="73255" y="29843"/>
                    <a:pt x="73255" y="29843"/>
                  </a:cubicBezTo>
                  <a:cubicBezTo>
                    <a:pt x="75618" y="28668"/>
                    <a:pt x="75618" y="28668"/>
                    <a:pt x="75618" y="28668"/>
                  </a:cubicBezTo>
                  <a:cubicBezTo>
                    <a:pt x="78276" y="31488"/>
                    <a:pt x="78276" y="31488"/>
                    <a:pt x="78276" y="31488"/>
                  </a:cubicBezTo>
                  <a:cubicBezTo>
                    <a:pt x="78055" y="36422"/>
                    <a:pt x="78055" y="36422"/>
                    <a:pt x="78055" y="36422"/>
                  </a:cubicBezTo>
                  <a:cubicBezTo>
                    <a:pt x="76209" y="41044"/>
                    <a:pt x="76209" y="41044"/>
                    <a:pt x="76209" y="41044"/>
                  </a:cubicBezTo>
                  <a:cubicBezTo>
                    <a:pt x="73403" y="44804"/>
                    <a:pt x="73403" y="44804"/>
                    <a:pt x="73403" y="44804"/>
                  </a:cubicBezTo>
                  <a:cubicBezTo>
                    <a:pt x="70301" y="48485"/>
                    <a:pt x="70301" y="48485"/>
                    <a:pt x="70301" y="48485"/>
                  </a:cubicBezTo>
                  <a:cubicBezTo>
                    <a:pt x="68160" y="52637"/>
                    <a:pt x="68160" y="52637"/>
                    <a:pt x="68160" y="52637"/>
                  </a:cubicBezTo>
                  <a:cubicBezTo>
                    <a:pt x="60775" y="43472"/>
                    <a:pt x="60775" y="43472"/>
                    <a:pt x="60775" y="43472"/>
                  </a:cubicBezTo>
                  <a:cubicBezTo>
                    <a:pt x="55606" y="41279"/>
                    <a:pt x="55606" y="41279"/>
                    <a:pt x="55606" y="41279"/>
                  </a:cubicBezTo>
                  <a:cubicBezTo>
                    <a:pt x="50806" y="43080"/>
                    <a:pt x="50806" y="43080"/>
                    <a:pt x="50806" y="43080"/>
                  </a:cubicBezTo>
                  <a:cubicBezTo>
                    <a:pt x="47999" y="50600"/>
                    <a:pt x="47999" y="50600"/>
                    <a:pt x="47999" y="50600"/>
                  </a:cubicBezTo>
                  <a:cubicBezTo>
                    <a:pt x="53833" y="52558"/>
                    <a:pt x="53833" y="52558"/>
                    <a:pt x="53833" y="52558"/>
                  </a:cubicBezTo>
                  <a:cubicBezTo>
                    <a:pt x="56935" y="49660"/>
                    <a:pt x="56935" y="49660"/>
                    <a:pt x="56935" y="49660"/>
                  </a:cubicBezTo>
                  <a:cubicBezTo>
                    <a:pt x="55827" y="45744"/>
                    <a:pt x="55827" y="45744"/>
                    <a:pt x="55827" y="45744"/>
                  </a:cubicBezTo>
                  <a:cubicBezTo>
                    <a:pt x="52283" y="46057"/>
                    <a:pt x="52283" y="46057"/>
                    <a:pt x="52283" y="46057"/>
                  </a:cubicBezTo>
                  <a:cubicBezTo>
                    <a:pt x="52209" y="48172"/>
                    <a:pt x="52209" y="48172"/>
                    <a:pt x="52209" y="48172"/>
                  </a:cubicBezTo>
                  <a:cubicBezTo>
                    <a:pt x="53243" y="48798"/>
                    <a:pt x="53243" y="48798"/>
                    <a:pt x="53243" y="48798"/>
                  </a:cubicBezTo>
                  <a:cubicBezTo>
                    <a:pt x="54203" y="48955"/>
                    <a:pt x="54203" y="48955"/>
                    <a:pt x="54203" y="48955"/>
                  </a:cubicBezTo>
                  <a:cubicBezTo>
                    <a:pt x="52947" y="48172"/>
                    <a:pt x="52947" y="48172"/>
                    <a:pt x="52947" y="48172"/>
                  </a:cubicBezTo>
                  <a:cubicBezTo>
                    <a:pt x="53021" y="46449"/>
                    <a:pt x="53021" y="46449"/>
                    <a:pt x="53021" y="46449"/>
                  </a:cubicBezTo>
                  <a:cubicBezTo>
                    <a:pt x="56049" y="47859"/>
                    <a:pt x="56049" y="47859"/>
                    <a:pt x="56049" y="47859"/>
                  </a:cubicBezTo>
                  <a:cubicBezTo>
                    <a:pt x="53759" y="51070"/>
                    <a:pt x="53759" y="51070"/>
                    <a:pt x="53759" y="51070"/>
                  </a:cubicBezTo>
                  <a:cubicBezTo>
                    <a:pt x="50510" y="49347"/>
                    <a:pt x="50510" y="49347"/>
                    <a:pt x="50510" y="49347"/>
                  </a:cubicBezTo>
                  <a:cubicBezTo>
                    <a:pt x="51618" y="45039"/>
                    <a:pt x="51618" y="45039"/>
                    <a:pt x="51618" y="45039"/>
                  </a:cubicBezTo>
                  <a:cubicBezTo>
                    <a:pt x="56196" y="43629"/>
                    <a:pt x="56196" y="43629"/>
                    <a:pt x="56196" y="43629"/>
                  </a:cubicBezTo>
                  <a:cubicBezTo>
                    <a:pt x="61218" y="46919"/>
                    <a:pt x="61218" y="46919"/>
                    <a:pt x="61218" y="46919"/>
                  </a:cubicBezTo>
                  <a:cubicBezTo>
                    <a:pt x="67200" y="57415"/>
                    <a:pt x="67200" y="57415"/>
                    <a:pt x="67200" y="57415"/>
                  </a:cubicBezTo>
                  <a:cubicBezTo>
                    <a:pt x="68086" y="60469"/>
                    <a:pt x="68086" y="60469"/>
                    <a:pt x="68086" y="60469"/>
                  </a:cubicBezTo>
                  <a:cubicBezTo>
                    <a:pt x="64910" y="60469"/>
                    <a:pt x="64910" y="60469"/>
                    <a:pt x="64910" y="60469"/>
                  </a:cubicBezTo>
                  <a:cubicBezTo>
                    <a:pt x="61956" y="59765"/>
                    <a:pt x="61956" y="59765"/>
                    <a:pt x="61956" y="59765"/>
                  </a:cubicBezTo>
                  <a:cubicBezTo>
                    <a:pt x="60849" y="57258"/>
                    <a:pt x="60849" y="57258"/>
                    <a:pt x="60849" y="57258"/>
                  </a:cubicBezTo>
                  <a:cubicBezTo>
                    <a:pt x="62695" y="55770"/>
                    <a:pt x="62695" y="55770"/>
                    <a:pt x="62695" y="55770"/>
                  </a:cubicBezTo>
                  <a:cubicBezTo>
                    <a:pt x="63729" y="56553"/>
                    <a:pt x="63729" y="56553"/>
                    <a:pt x="63729" y="56553"/>
                  </a:cubicBezTo>
                  <a:cubicBezTo>
                    <a:pt x="64172" y="57101"/>
                    <a:pt x="64172" y="57101"/>
                    <a:pt x="64172" y="57101"/>
                  </a:cubicBezTo>
                  <a:cubicBezTo>
                    <a:pt x="63876" y="56005"/>
                    <a:pt x="63876" y="56005"/>
                    <a:pt x="63876" y="56005"/>
                  </a:cubicBezTo>
                  <a:cubicBezTo>
                    <a:pt x="62030" y="54595"/>
                    <a:pt x="62030" y="54595"/>
                    <a:pt x="62030" y="54595"/>
                  </a:cubicBezTo>
                  <a:cubicBezTo>
                    <a:pt x="59667" y="57885"/>
                    <a:pt x="59667" y="57885"/>
                    <a:pt x="59667" y="57885"/>
                  </a:cubicBezTo>
                  <a:cubicBezTo>
                    <a:pt x="61587" y="61253"/>
                    <a:pt x="61587" y="61253"/>
                    <a:pt x="61587" y="61253"/>
                  </a:cubicBezTo>
                  <a:cubicBezTo>
                    <a:pt x="64836" y="62114"/>
                    <a:pt x="64836" y="62114"/>
                    <a:pt x="64836" y="62114"/>
                  </a:cubicBezTo>
                  <a:cubicBezTo>
                    <a:pt x="62769" y="66971"/>
                    <a:pt x="62769" y="66971"/>
                    <a:pt x="62769" y="66971"/>
                  </a:cubicBezTo>
                  <a:cubicBezTo>
                    <a:pt x="63064" y="68067"/>
                    <a:pt x="63064" y="68067"/>
                    <a:pt x="63064" y="68067"/>
                  </a:cubicBezTo>
                  <a:cubicBezTo>
                    <a:pt x="63359" y="67049"/>
                    <a:pt x="63359" y="67049"/>
                    <a:pt x="63359" y="67049"/>
                  </a:cubicBezTo>
                  <a:cubicBezTo>
                    <a:pt x="66018" y="63133"/>
                    <a:pt x="66018" y="63133"/>
                    <a:pt x="66018" y="63133"/>
                  </a:cubicBezTo>
                  <a:cubicBezTo>
                    <a:pt x="68898" y="63524"/>
                    <a:pt x="68898" y="63524"/>
                    <a:pt x="68898" y="63524"/>
                  </a:cubicBezTo>
                  <a:cubicBezTo>
                    <a:pt x="70301" y="67049"/>
                    <a:pt x="70301" y="67049"/>
                    <a:pt x="70301" y="67049"/>
                  </a:cubicBezTo>
                  <a:cubicBezTo>
                    <a:pt x="72443" y="70026"/>
                    <a:pt x="72443" y="70026"/>
                    <a:pt x="72443" y="70026"/>
                  </a:cubicBezTo>
                  <a:cubicBezTo>
                    <a:pt x="69710" y="72532"/>
                    <a:pt x="69710" y="72532"/>
                    <a:pt x="69710" y="72532"/>
                  </a:cubicBezTo>
                  <a:cubicBezTo>
                    <a:pt x="69489" y="76840"/>
                    <a:pt x="69489" y="76840"/>
                    <a:pt x="69489" y="76840"/>
                  </a:cubicBezTo>
                  <a:cubicBezTo>
                    <a:pt x="72369" y="80365"/>
                    <a:pt x="72369" y="80365"/>
                    <a:pt x="72369" y="80365"/>
                  </a:cubicBezTo>
                  <a:cubicBezTo>
                    <a:pt x="74658" y="78407"/>
                    <a:pt x="74658" y="78407"/>
                    <a:pt x="74658" y="78407"/>
                  </a:cubicBezTo>
                  <a:cubicBezTo>
                    <a:pt x="75027" y="76527"/>
                    <a:pt x="75027" y="76527"/>
                    <a:pt x="75027" y="76527"/>
                  </a:cubicBezTo>
                  <a:cubicBezTo>
                    <a:pt x="74732" y="74804"/>
                    <a:pt x="74732" y="74804"/>
                    <a:pt x="74732" y="74804"/>
                  </a:cubicBezTo>
                  <a:cubicBezTo>
                    <a:pt x="73403" y="74647"/>
                    <a:pt x="73403" y="74647"/>
                    <a:pt x="73403" y="74647"/>
                  </a:cubicBezTo>
                  <a:cubicBezTo>
                    <a:pt x="72738" y="75744"/>
                    <a:pt x="72738" y="75744"/>
                    <a:pt x="72738" y="75744"/>
                  </a:cubicBezTo>
                  <a:cubicBezTo>
                    <a:pt x="73846" y="75195"/>
                    <a:pt x="73846" y="75195"/>
                    <a:pt x="73846" y="75195"/>
                  </a:cubicBezTo>
                  <a:cubicBezTo>
                    <a:pt x="74067" y="75822"/>
                    <a:pt x="74067" y="75822"/>
                    <a:pt x="74067" y="75822"/>
                  </a:cubicBezTo>
                  <a:cubicBezTo>
                    <a:pt x="73550" y="77624"/>
                    <a:pt x="73550" y="77624"/>
                    <a:pt x="73550" y="77624"/>
                  </a:cubicBezTo>
                  <a:cubicBezTo>
                    <a:pt x="72516" y="78798"/>
                    <a:pt x="72516" y="78798"/>
                    <a:pt x="72516" y="78798"/>
                  </a:cubicBezTo>
                  <a:cubicBezTo>
                    <a:pt x="72073" y="78172"/>
                    <a:pt x="72073" y="78172"/>
                    <a:pt x="72073" y="78172"/>
                  </a:cubicBezTo>
                  <a:cubicBezTo>
                    <a:pt x="71630" y="77075"/>
                    <a:pt x="71630" y="77075"/>
                    <a:pt x="71630" y="77075"/>
                  </a:cubicBezTo>
                  <a:cubicBezTo>
                    <a:pt x="71261" y="75039"/>
                    <a:pt x="71261" y="75039"/>
                    <a:pt x="71261" y="75039"/>
                  </a:cubicBezTo>
                  <a:cubicBezTo>
                    <a:pt x="72960" y="72532"/>
                    <a:pt x="72960" y="72532"/>
                    <a:pt x="72960" y="72532"/>
                  </a:cubicBezTo>
                  <a:cubicBezTo>
                    <a:pt x="74880" y="72062"/>
                    <a:pt x="74880" y="72062"/>
                    <a:pt x="74880" y="72062"/>
                  </a:cubicBezTo>
                  <a:cubicBezTo>
                    <a:pt x="77021" y="72610"/>
                    <a:pt x="77021" y="72610"/>
                    <a:pt x="77021" y="72610"/>
                  </a:cubicBezTo>
                  <a:cubicBezTo>
                    <a:pt x="81378" y="72532"/>
                    <a:pt x="81378" y="72532"/>
                    <a:pt x="81378" y="72532"/>
                  </a:cubicBezTo>
                  <a:cubicBezTo>
                    <a:pt x="84406" y="72297"/>
                    <a:pt x="84406" y="72297"/>
                    <a:pt x="84406" y="72297"/>
                  </a:cubicBezTo>
                  <a:cubicBezTo>
                    <a:pt x="88024" y="73864"/>
                    <a:pt x="88024" y="73864"/>
                    <a:pt x="88024" y="73864"/>
                  </a:cubicBezTo>
                  <a:cubicBezTo>
                    <a:pt x="92529" y="79347"/>
                    <a:pt x="92529" y="79347"/>
                    <a:pt x="92529" y="79347"/>
                  </a:cubicBezTo>
                  <a:cubicBezTo>
                    <a:pt x="93119" y="81697"/>
                    <a:pt x="93119" y="81697"/>
                    <a:pt x="93119" y="81697"/>
                  </a:cubicBezTo>
                  <a:cubicBezTo>
                    <a:pt x="91421" y="86318"/>
                    <a:pt x="91421" y="86318"/>
                    <a:pt x="91421" y="86318"/>
                  </a:cubicBezTo>
                  <a:cubicBezTo>
                    <a:pt x="89501" y="95091"/>
                    <a:pt x="89501" y="95091"/>
                    <a:pt x="89501" y="95091"/>
                  </a:cubicBezTo>
                  <a:cubicBezTo>
                    <a:pt x="88541" y="102062"/>
                    <a:pt x="88541" y="102062"/>
                    <a:pt x="88541" y="102062"/>
                  </a:cubicBezTo>
                  <a:cubicBezTo>
                    <a:pt x="88541" y="102140"/>
                    <a:pt x="88541" y="102140"/>
                    <a:pt x="88541" y="102140"/>
                  </a:cubicBezTo>
                  <a:cubicBezTo>
                    <a:pt x="88541" y="101122"/>
                    <a:pt x="88467" y="100339"/>
                    <a:pt x="88246" y="99791"/>
                  </a:cubicBezTo>
                  <a:cubicBezTo>
                    <a:pt x="87655" y="97754"/>
                    <a:pt x="86104" y="94699"/>
                    <a:pt x="81156" y="95091"/>
                  </a:cubicBezTo>
                  <a:cubicBezTo>
                    <a:pt x="81009" y="95091"/>
                    <a:pt x="81378" y="92506"/>
                    <a:pt x="81378" y="92506"/>
                  </a:cubicBezTo>
                  <a:cubicBezTo>
                    <a:pt x="79975" y="93133"/>
                    <a:pt x="79975" y="93133"/>
                    <a:pt x="79975" y="93133"/>
                  </a:cubicBezTo>
                  <a:cubicBezTo>
                    <a:pt x="79975" y="93133"/>
                    <a:pt x="79384" y="94464"/>
                    <a:pt x="79163" y="95091"/>
                  </a:cubicBezTo>
                  <a:cubicBezTo>
                    <a:pt x="79015" y="95169"/>
                    <a:pt x="72886" y="93994"/>
                    <a:pt x="71630" y="100574"/>
                  </a:cubicBezTo>
                  <a:cubicBezTo>
                    <a:pt x="71187" y="103002"/>
                    <a:pt x="71630" y="105117"/>
                    <a:pt x="72960" y="106684"/>
                  </a:cubicBezTo>
                  <a:cubicBezTo>
                    <a:pt x="73329" y="107154"/>
                    <a:pt x="73772" y="107624"/>
                    <a:pt x="74289" y="107937"/>
                  </a:cubicBezTo>
                  <a:cubicBezTo>
                    <a:pt x="67643" y="106449"/>
                    <a:pt x="67643" y="106449"/>
                    <a:pt x="67643" y="106449"/>
                  </a:cubicBezTo>
                  <a:cubicBezTo>
                    <a:pt x="49772" y="115613"/>
                    <a:pt x="49772" y="115613"/>
                    <a:pt x="49772" y="115613"/>
                  </a:cubicBezTo>
                  <a:cubicBezTo>
                    <a:pt x="42535" y="113107"/>
                    <a:pt x="42535" y="113107"/>
                    <a:pt x="42535" y="113107"/>
                  </a:cubicBezTo>
                  <a:cubicBezTo>
                    <a:pt x="33969" y="117493"/>
                    <a:pt x="33969" y="117493"/>
                    <a:pt x="33969" y="117493"/>
                  </a:cubicBezTo>
                  <a:cubicBezTo>
                    <a:pt x="33526" y="117571"/>
                    <a:pt x="33526" y="117571"/>
                    <a:pt x="33526" y="117571"/>
                  </a:cubicBezTo>
                  <a:cubicBezTo>
                    <a:pt x="31975" y="113968"/>
                    <a:pt x="31975" y="113968"/>
                    <a:pt x="31975" y="113968"/>
                  </a:cubicBezTo>
                  <a:cubicBezTo>
                    <a:pt x="31753" y="109033"/>
                    <a:pt x="31753" y="109033"/>
                    <a:pt x="31753" y="109033"/>
                  </a:cubicBezTo>
                  <a:cubicBezTo>
                    <a:pt x="30572" y="107154"/>
                    <a:pt x="30572" y="107154"/>
                    <a:pt x="30572" y="107154"/>
                  </a:cubicBezTo>
                  <a:cubicBezTo>
                    <a:pt x="33009" y="103472"/>
                    <a:pt x="33009" y="103472"/>
                    <a:pt x="33009" y="103472"/>
                  </a:cubicBezTo>
                  <a:cubicBezTo>
                    <a:pt x="33156" y="99634"/>
                    <a:pt x="33156" y="99634"/>
                    <a:pt x="33156" y="99634"/>
                  </a:cubicBezTo>
                  <a:cubicBezTo>
                    <a:pt x="31236" y="96422"/>
                    <a:pt x="31236" y="96422"/>
                    <a:pt x="31236" y="96422"/>
                  </a:cubicBezTo>
                  <a:cubicBezTo>
                    <a:pt x="29464" y="96344"/>
                    <a:pt x="29464" y="96344"/>
                    <a:pt x="29464" y="96344"/>
                  </a:cubicBezTo>
                  <a:cubicBezTo>
                    <a:pt x="27913" y="97127"/>
                    <a:pt x="27913" y="97127"/>
                    <a:pt x="27913" y="97127"/>
                  </a:cubicBezTo>
                  <a:cubicBezTo>
                    <a:pt x="28356" y="99634"/>
                    <a:pt x="28356" y="99634"/>
                    <a:pt x="28356" y="99634"/>
                  </a:cubicBezTo>
                  <a:cubicBezTo>
                    <a:pt x="30055" y="99556"/>
                    <a:pt x="30055" y="99556"/>
                    <a:pt x="30055" y="99556"/>
                  </a:cubicBezTo>
                  <a:cubicBezTo>
                    <a:pt x="29981" y="99321"/>
                    <a:pt x="29981" y="99321"/>
                    <a:pt x="29981" y="99321"/>
                  </a:cubicBezTo>
                  <a:cubicBezTo>
                    <a:pt x="28873" y="98851"/>
                    <a:pt x="28873" y="98851"/>
                    <a:pt x="28873" y="98851"/>
                  </a:cubicBezTo>
                  <a:cubicBezTo>
                    <a:pt x="28726" y="97676"/>
                    <a:pt x="28726" y="97676"/>
                    <a:pt x="28726" y="97676"/>
                  </a:cubicBezTo>
                  <a:cubicBezTo>
                    <a:pt x="29538" y="97206"/>
                    <a:pt x="29538" y="97206"/>
                    <a:pt x="29538" y="97206"/>
                  </a:cubicBezTo>
                  <a:cubicBezTo>
                    <a:pt x="30646" y="97284"/>
                    <a:pt x="30646" y="97284"/>
                    <a:pt x="30646" y="97284"/>
                  </a:cubicBezTo>
                  <a:cubicBezTo>
                    <a:pt x="32344" y="100026"/>
                    <a:pt x="32344" y="100026"/>
                    <a:pt x="32344" y="100026"/>
                  </a:cubicBezTo>
                  <a:cubicBezTo>
                    <a:pt x="31975" y="103080"/>
                    <a:pt x="31975" y="103080"/>
                    <a:pt x="31975" y="103080"/>
                  </a:cubicBezTo>
                  <a:cubicBezTo>
                    <a:pt x="30055" y="105509"/>
                    <a:pt x="30055" y="105509"/>
                    <a:pt x="30055" y="105509"/>
                  </a:cubicBezTo>
                  <a:cubicBezTo>
                    <a:pt x="28430" y="106057"/>
                    <a:pt x="28430" y="106057"/>
                    <a:pt x="28430" y="106057"/>
                  </a:cubicBezTo>
                  <a:cubicBezTo>
                    <a:pt x="26363" y="105900"/>
                    <a:pt x="26363" y="105900"/>
                    <a:pt x="26363" y="105900"/>
                  </a:cubicBezTo>
                  <a:cubicBezTo>
                    <a:pt x="23187" y="106684"/>
                    <a:pt x="23187" y="106684"/>
                    <a:pt x="23187" y="106684"/>
                  </a:cubicBezTo>
                  <a:cubicBezTo>
                    <a:pt x="20824" y="108485"/>
                    <a:pt x="20824" y="108485"/>
                    <a:pt x="20824" y="108485"/>
                  </a:cubicBezTo>
                  <a:cubicBezTo>
                    <a:pt x="20381" y="108642"/>
                    <a:pt x="20381" y="108642"/>
                    <a:pt x="20381" y="108642"/>
                  </a:cubicBezTo>
                  <a:cubicBezTo>
                    <a:pt x="20603" y="106370"/>
                    <a:pt x="20603" y="106370"/>
                    <a:pt x="20603" y="106370"/>
                  </a:cubicBezTo>
                  <a:cubicBezTo>
                    <a:pt x="20529" y="105979"/>
                    <a:pt x="20529" y="105979"/>
                    <a:pt x="20529" y="105979"/>
                  </a:cubicBezTo>
                  <a:cubicBezTo>
                    <a:pt x="21046" y="103315"/>
                    <a:pt x="21046" y="103315"/>
                    <a:pt x="21046" y="103315"/>
                  </a:cubicBezTo>
                  <a:cubicBezTo>
                    <a:pt x="18535" y="105430"/>
                    <a:pt x="18535" y="105430"/>
                    <a:pt x="18535" y="105430"/>
                  </a:cubicBezTo>
                  <a:cubicBezTo>
                    <a:pt x="16689" y="105509"/>
                    <a:pt x="16689" y="105509"/>
                    <a:pt x="16689" y="105509"/>
                  </a:cubicBezTo>
                  <a:cubicBezTo>
                    <a:pt x="14030" y="103707"/>
                    <a:pt x="14030" y="103707"/>
                    <a:pt x="14030" y="103707"/>
                  </a:cubicBezTo>
                  <a:cubicBezTo>
                    <a:pt x="15064" y="106605"/>
                    <a:pt x="15064" y="106605"/>
                    <a:pt x="15064" y="106605"/>
                  </a:cubicBezTo>
                  <a:cubicBezTo>
                    <a:pt x="14990" y="108407"/>
                    <a:pt x="14990" y="108407"/>
                    <a:pt x="14990" y="108407"/>
                  </a:cubicBezTo>
                  <a:cubicBezTo>
                    <a:pt x="15507" y="109268"/>
                    <a:pt x="15507" y="109268"/>
                    <a:pt x="15507" y="109268"/>
                  </a:cubicBezTo>
                  <a:cubicBezTo>
                    <a:pt x="16910" y="110052"/>
                    <a:pt x="16910" y="110052"/>
                    <a:pt x="16910" y="110052"/>
                  </a:cubicBezTo>
                  <a:cubicBezTo>
                    <a:pt x="18461" y="110052"/>
                    <a:pt x="18461" y="110052"/>
                    <a:pt x="18461" y="110052"/>
                  </a:cubicBezTo>
                  <a:cubicBezTo>
                    <a:pt x="18683" y="110130"/>
                    <a:pt x="18683" y="110130"/>
                    <a:pt x="18683" y="110130"/>
                  </a:cubicBezTo>
                  <a:cubicBezTo>
                    <a:pt x="18535" y="113890"/>
                    <a:pt x="18535" y="113890"/>
                    <a:pt x="18535" y="113890"/>
                  </a:cubicBezTo>
                  <a:lnTo>
                    <a:pt x="17575" y="118355"/>
                  </a:lnTo>
                  <a:close/>
                  <a:moveTo>
                    <a:pt x="83150" y="101514"/>
                  </a:moveTo>
                  <a:cubicBezTo>
                    <a:pt x="81452" y="103785"/>
                    <a:pt x="81452" y="103785"/>
                    <a:pt x="81452" y="103785"/>
                  </a:cubicBezTo>
                  <a:cubicBezTo>
                    <a:pt x="79089" y="102767"/>
                    <a:pt x="79089" y="102767"/>
                    <a:pt x="79089" y="102767"/>
                  </a:cubicBezTo>
                  <a:cubicBezTo>
                    <a:pt x="79384" y="102532"/>
                    <a:pt x="83150" y="101514"/>
                    <a:pt x="83150" y="101514"/>
                  </a:cubicBezTo>
                  <a:close/>
                  <a:moveTo>
                    <a:pt x="78498" y="104177"/>
                  </a:moveTo>
                  <a:cubicBezTo>
                    <a:pt x="77390" y="103942"/>
                    <a:pt x="77390" y="103942"/>
                    <a:pt x="77390" y="103942"/>
                  </a:cubicBezTo>
                  <a:cubicBezTo>
                    <a:pt x="78055" y="102924"/>
                    <a:pt x="78055" y="102924"/>
                    <a:pt x="78055" y="102924"/>
                  </a:cubicBezTo>
                  <a:lnTo>
                    <a:pt x="78498" y="104177"/>
                  </a:lnTo>
                  <a:close/>
                  <a:moveTo>
                    <a:pt x="77612" y="102140"/>
                  </a:moveTo>
                  <a:cubicBezTo>
                    <a:pt x="75396" y="102454"/>
                    <a:pt x="75396" y="102454"/>
                    <a:pt x="75396" y="102454"/>
                  </a:cubicBezTo>
                  <a:cubicBezTo>
                    <a:pt x="75396" y="102454"/>
                    <a:pt x="74880" y="100104"/>
                    <a:pt x="74584" y="99556"/>
                  </a:cubicBezTo>
                  <a:cubicBezTo>
                    <a:pt x="75396" y="100104"/>
                    <a:pt x="77612" y="102140"/>
                    <a:pt x="77612" y="102140"/>
                  </a:cubicBezTo>
                  <a:close/>
                  <a:moveTo>
                    <a:pt x="73476" y="102140"/>
                  </a:moveTo>
                  <a:cubicBezTo>
                    <a:pt x="74953" y="104569"/>
                    <a:pt x="79015" y="105430"/>
                    <a:pt x="79015" y="105430"/>
                  </a:cubicBezTo>
                  <a:cubicBezTo>
                    <a:pt x="79753" y="106605"/>
                    <a:pt x="79753" y="106605"/>
                    <a:pt x="79753" y="106605"/>
                  </a:cubicBezTo>
                  <a:cubicBezTo>
                    <a:pt x="80861" y="105430"/>
                    <a:pt x="80861" y="105430"/>
                    <a:pt x="80861" y="105430"/>
                  </a:cubicBezTo>
                  <a:cubicBezTo>
                    <a:pt x="82559" y="105195"/>
                    <a:pt x="83298" y="103864"/>
                    <a:pt x="83446" y="103472"/>
                  </a:cubicBezTo>
                  <a:cubicBezTo>
                    <a:pt x="83446" y="103550"/>
                    <a:pt x="83519" y="104099"/>
                    <a:pt x="83446" y="103550"/>
                  </a:cubicBezTo>
                  <a:cubicBezTo>
                    <a:pt x="82781" y="109347"/>
                    <a:pt x="77095" y="106997"/>
                    <a:pt x="77095" y="106997"/>
                  </a:cubicBezTo>
                  <a:cubicBezTo>
                    <a:pt x="76504" y="105352"/>
                    <a:pt x="76504" y="105352"/>
                    <a:pt x="76504" y="105352"/>
                  </a:cubicBezTo>
                  <a:cubicBezTo>
                    <a:pt x="75249" y="106135"/>
                    <a:pt x="75249" y="106135"/>
                    <a:pt x="75249" y="106135"/>
                  </a:cubicBezTo>
                  <a:cubicBezTo>
                    <a:pt x="73476" y="104255"/>
                    <a:pt x="73476" y="102140"/>
                    <a:pt x="73476" y="102140"/>
                  </a:cubicBezTo>
                  <a:close/>
                  <a:moveTo>
                    <a:pt x="29390" y="115300"/>
                  </a:moveTo>
                  <a:cubicBezTo>
                    <a:pt x="29464" y="110913"/>
                    <a:pt x="29464" y="110913"/>
                    <a:pt x="29464" y="110913"/>
                  </a:cubicBezTo>
                  <a:cubicBezTo>
                    <a:pt x="29981" y="112793"/>
                    <a:pt x="29981" y="112793"/>
                    <a:pt x="29981" y="112793"/>
                  </a:cubicBezTo>
                  <a:cubicBezTo>
                    <a:pt x="31606" y="115065"/>
                    <a:pt x="31606" y="115065"/>
                    <a:pt x="31606" y="115065"/>
                  </a:cubicBezTo>
                  <a:cubicBezTo>
                    <a:pt x="32492" y="117336"/>
                    <a:pt x="32492" y="117336"/>
                    <a:pt x="32492" y="117336"/>
                  </a:cubicBezTo>
                  <a:cubicBezTo>
                    <a:pt x="32344" y="117650"/>
                    <a:pt x="32344" y="117650"/>
                    <a:pt x="32344" y="117650"/>
                  </a:cubicBezTo>
                  <a:cubicBezTo>
                    <a:pt x="28799" y="117885"/>
                    <a:pt x="28799" y="117885"/>
                    <a:pt x="28799" y="117885"/>
                  </a:cubicBezTo>
                  <a:lnTo>
                    <a:pt x="29390" y="115300"/>
                  </a:lnTo>
                  <a:close/>
                  <a:moveTo>
                    <a:pt x="21858" y="112793"/>
                  </a:moveTo>
                  <a:cubicBezTo>
                    <a:pt x="25329" y="110287"/>
                    <a:pt x="25329" y="110287"/>
                    <a:pt x="25329" y="110287"/>
                  </a:cubicBezTo>
                  <a:cubicBezTo>
                    <a:pt x="26879" y="111227"/>
                    <a:pt x="26879" y="111227"/>
                    <a:pt x="26879" y="111227"/>
                  </a:cubicBezTo>
                  <a:cubicBezTo>
                    <a:pt x="28283" y="114830"/>
                    <a:pt x="28283" y="114830"/>
                    <a:pt x="28283" y="114830"/>
                  </a:cubicBezTo>
                  <a:cubicBezTo>
                    <a:pt x="28135" y="117415"/>
                    <a:pt x="28135" y="117415"/>
                    <a:pt x="28135" y="117415"/>
                  </a:cubicBezTo>
                  <a:cubicBezTo>
                    <a:pt x="27766" y="117963"/>
                    <a:pt x="27766" y="117963"/>
                    <a:pt x="27766" y="117963"/>
                  </a:cubicBezTo>
                  <a:cubicBezTo>
                    <a:pt x="21636" y="118433"/>
                    <a:pt x="21636" y="118433"/>
                    <a:pt x="21636" y="118433"/>
                  </a:cubicBezTo>
                  <a:cubicBezTo>
                    <a:pt x="21489" y="113890"/>
                    <a:pt x="21489" y="113890"/>
                    <a:pt x="21489" y="113890"/>
                  </a:cubicBezTo>
                  <a:lnTo>
                    <a:pt x="21858" y="112793"/>
                  </a:lnTo>
                  <a:close/>
                  <a:moveTo>
                    <a:pt x="19643" y="114830"/>
                  </a:moveTo>
                  <a:cubicBezTo>
                    <a:pt x="19864" y="113733"/>
                    <a:pt x="19864" y="113733"/>
                    <a:pt x="19864" y="113733"/>
                  </a:cubicBezTo>
                  <a:cubicBezTo>
                    <a:pt x="20160" y="113812"/>
                    <a:pt x="20160" y="113812"/>
                    <a:pt x="20160" y="113812"/>
                  </a:cubicBezTo>
                  <a:cubicBezTo>
                    <a:pt x="20381" y="113968"/>
                    <a:pt x="20381" y="113968"/>
                    <a:pt x="20381" y="113968"/>
                  </a:cubicBezTo>
                  <a:cubicBezTo>
                    <a:pt x="20898" y="118041"/>
                    <a:pt x="20898" y="118041"/>
                    <a:pt x="20898" y="118041"/>
                  </a:cubicBezTo>
                  <a:cubicBezTo>
                    <a:pt x="20307" y="118511"/>
                    <a:pt x="20307" y="118511"/>
                    <a:pt x="20307" y="118511"/>
                  </a:cubicBezTo>
                  <a:cubicBezTo>
                    <a:pt x="18240" y="118668"/>
                    <a:pt x="18240" y="118668"/>
                    <a:pt x="18240" y="118668"/>
                  </a:cubicBezTo>
                  <a:lnTo>
                    <a:pt x="19643" y="114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61565" y="2836131"/>
              <a:ext cx="214200" cy="103200"/>
            </a:xfrm>
            <a:custGeom>
              <a:rect b="b" l="l" r="r" t="t"/>
              <a:pathLst>
                <a:path extrusionOk="0" h="120000" w="120000">
                  <a:moveTo>
                    <a:pt x="14558" y="53636"/>
                  </a:moveTo>
                  <a:cubicBezTo>
                    <a:pt x="21617" y="50909"/>
                    <a:pt x="31764" y="60909"/>
                    <a:pt x="28676" y="78181"/>
                  </a:cubicBezTo>
                  <a:cubicBezTo>
                    <a:pt x="38382" y="71818"/>
                    <a:pt x="48088" y="100000"/>
                    <a:pt x="45882" y="120000"/>
                  </a:cubicBezTo>
                  <a:cubicBezTo>
                    <a:pt x="49852" y="107272"/>
                    <a:pt x="63529" y="86363"/>
                    <a:pt x="74117" y="105454"/>
                  </a:cubicBezTo>
                  <a:cubicBezTo>
                    <a:pt x="75441" y="88181"/>
                    <a:pt x="86911" y="82727"/>
                    <a:pt x="94411" y="90909"/>
                  </a:cubicBezTo>
                  <a:cubicBezTo>
                    <a:pt x="94852" y="66363"/>
                    <a:pt x="111176" y="77272"/>
                    <a:pt x="120000" y="84545"/>
                  </a:cubicBezTo>
                  <a:cubicBezTo>
                    <a:pt x="117352" y="72727"/>
                    <a:pt x="108970" y="58181"/>
                    <a:pt x="104117" y="52727"/>
                  </a:cubicBezTo>
                  <a:cubicBezTo>
                    <a:pt x="92647" y="41818"/>
                    <a:pt x="84264" y="43636"/>
                    <a:pt x="84264" y="43636"/>
                  </a:cubicBezTo>
                  <a:cubicBezTo>
                    <a:pt x="84264" y="43636"/>
                    <a:pt x="82941" y="81818"/>
                    <a:pt x="60441" y="80000"/>
                  </a:cubicBezTo>
                  <a:cubicBezTo>
                    <a:pt x="59558" y="77272"/>
                    <a:pt x="63529" y="67272"/>
                    <a:pt x="63970" y="65454"/>
                  </a:cubicBezTo>
                  <a:cubicBezTo>
                    <a:pt x="61323" y="66363"/>
                    <a:pt x="59117" y="69090"/>
                    <a:pt x="56911" y="67272"/>
                  </a:cubicBezTo>
                  <a:cubicBezTo>
                    <a:pt x="53823" y="65454"/>
                    <a:pt x="54264" y="63636"/>
                    <a:pt x="52941" y="57272"/>
                  </a:cubicBezTo>
                  <a:cubicBezTo>
                    <a:pt x="52058" y="61818"/>
                    <a:pt x="51176" y="68181"/>
                    <a:pt x="49852" y="71818"/>
                  </a:cubicBezTo>
                  <a:cubicBezTo>
                    <a:pt x="41470" y="59090"/>
                    <a:pt x="39264" y="33636"/>
                    <a:pt x="39705" y="23636"/>
                  </a:cubicBezTo>
                  <a:cubicBezTo>
                    <a:pt x="36176" y="12727"/>
                    <a:pt x="11911" y="0"/>
                    <a:pt x="0" y="30000"/>
                  </a:cubicBezTo>
                  <a:cubicBezTo>
                    <a:pt x="7058" y="30909"/>
                    <a:pt x="16764" y="34545"/>
                    <a:pt x="14558" y="53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55177" y="2447193"/>
              <a:ext cx="1377900" cy="834900"/>
            </a:xfrm>
            <a:custGeom>
              <a:rect b="b" l="l" r="r" t="t"/>
              <a:pathLst>
                <a:path extrusionOk="0" h="120000" w="120000">
                  <a:moveTo>
                    <a:pt x="108102" y="111283"/>
                  </a:moveTo>
                  <a:cubicBezTo>
                    <a:pt x="105572" y="113433"/>
                    <a:pt x="105572" y="113433"/>
                    <a:pt x="105572" y="113433"/>
                  </a:cubicBezTo>
                  <a:cubicBezTo>
                    <a:pt x="99076" y="107547"/>
                    <a:pt x="99076" y="107547"/>
                    <a:pt x="99076" y="107547"/>
                  </a:cubicBezTo>
                  <a:cubicBezTo>
                    <a:pt x="81914" y="109584"/>
                    <a:pt x="81914" y="109584"/>
                    <a:pt x="81914" y="109584"/>
                  </a:cubicBezTo>
                  <a:cubicBezTo>
                    <a:pt x="78632" y="108339"/>
                    <a:pt x="78632" y="108339"/>
                    <a:pt x="78632" y="108339"/>
                  </a:cubicBezTo>
                  <a:cubicBezTo>
                    <a:pt x="82188" y="88867"/>
                    <a:pt x="82188" y="88867"/>
                    <a:pt x="82188" y="88867"/>
                  </a:cubicBezTo>
                  <a:cubicBezTo>
                    <a:pt x="73709" y="91245"/>
                    <a:pt x="73709" y="91245"/>
                    <a:pt x="73709" y="91245"/>
                  </a:cubicBezTo>
                  <a:cubicBezTo>
                    <a:pt x="73709" y="106528"/>
                    <a:pt x="73709" y="106528"/>
                    <a:pt x="73709" y="106528"/>
                  </a:cubicBezTo>
                  <a:cubicBezTo>
                    <a:pt x="70564" y="103698"/>
                    <a:pt x="70564" y="103698"/>
                    <a:pt x="70564" y="103698"/>
                  </a:cubicBezTo>
                  <a:cubicBezTo>
                    <a:pt x="67965" y="105283"/>
                    <a:pt x="67965" y="105283"/>
                    <a:pt x="67965" y="105283"/>
                  </a:cubicBezTo>
                  <a:cubicBezTo>
                    <a:pt x="66598" y="97584"/>
                    <a:pt x="66598" y="97584"/>
                    <a:pt x="66598" y="97584"/>
                  </a:cubicBezTo>
                  <a:cubicBezTo>
                    <a:pt x="69128" y="97358"/>
                    <a:pt x="69128" y="97358"/>
                    <a:pt x="69128" y="97358"/>
                  </a:cubicBezTo>
                  <a:cubicBezTo>
                    <a:pt x="68854" y="96000"/>
                    <a:pt x="68854" y="96000"/>
                    <a:pt x="68854" y="96000"/>
                  </a:cubicBezTo>
                  <a:cubicBezTo>
                    <a:pt x="66324" y="96226"/>
                    <a:pt x="66324" y="96226"/>
                    <a:pt x="66324" y="96226"/>
                  </a:cubicBezTo>
                  <a:cubicBezTo>
                    <a:pt x="65777" y="93283"/>
                    <a:pt x="65777" y="93283"/>
                    <a:pt x="65777" y="93283"/>
                  </a:cubicBezTo>
                  <a:cubicBezTo>
                    <a:pt x="65025" y="93283"/>
                    <a:pt x="65025" y="93283"/>
                    <a:pt x="65025" y="93283"/>
                  </a:cubicBezTo>
                  <a:cubicBezTo>
                    <a:pt x="65367" y="96339"/>
                    <a:pt x="65367" y="96339"/>
                    <a:pt x="65367" y="96339"/>
                  </a:cubicBezTo>
                  <a:cubicBezTo>
                    <a:pt x="62837" y="96679"/>
                    <a:pt x="62837" y="96679"/>
                    <a:pt x="62837" y="96679"/>
                  </a:cubicBezTo>
                  <a:cubicBezTo>
                    <a:pt x="62837" y="98037"/>
                    <a:pt x="62837" y="98037"/>
                    <a:pt x="62837" y="98037"/>
                  </a:cubicBezTo>
                  <a:cubicBezTo>
                    <a:pt x="65504" y="97698"/>
                    <a:pt x="65504" y="97698"/>
                    <a:pt x="65504" y="97698"/>
                  </a:cubicBezTo>
                  <a:cubicBezTo>
                    <a:pt x="66461" y="106188"/>
                    <a:pt x="66461" y="106188"/>
                    <a:pt x="66461" y="106188"/>
                  </a:cubicBezTo>
                  <a:cubicBezTo>
                    <a:pt x="65982" y="106528"/>
                    <a:pt x="65982" y="106528"/>
                    <a:pt x="65982" y="106528"/>
                  </a:cubicBezTo>
                  <a:cubicBezTo>
                    <a:pt x="60102" y="100528"/>
                    <a:pt x="60102" y="100528"/>
                    <a:pt x="60102" y="100528"/>
                  </a:cubicBezTo>
                  <a:cubicBezTo>
                    <a:pt x="57641" y="100415"/>
                    <a:pt x="57641" y="100415"/>
                    <a:pt x="57641" y="100415"/>
                  </a:cubicBezTo>
                  <a:cubicBezTo>
                    <a:pt x="60307" y="84905"/>
                    <a:pt x="60307" y="84905"/>
                    <a:pt x="60307" y="84905"/>
                  </a:cubicBezTo>
                  <a:cubicBezTo>
                    <a:pt x="65025" y="84000"/>
                    <a:pt x="65025" y="84000"/>
                    <a:pt x="65025" y="84000"/>
                  </a:cubicBezTo>
                  <a:cubicBezTo>
                    <a:pt x="65025" y="80150"/>
                    <a:pt x="65025" y="80150"/>
                    <a:pt x="65025" y="80150"/>
                  </a:cubicBezTo>
                  <a:cubicBezTo>
                    <a:pt x="60854" y="81622"/>
                    <a:pt x="60854" y="81622"/>
                    <a:pt x="60854" y="81622"/>
                  </a:cubicBezTo>
                  <a:cubicBezTo>
                    <a:pt x="61811" y="76301"/>
                    <a:pt x="61811" y="76301"/>
                    <a:pt x="61811" y="76301"/>
                  </a:cubicBezTo>
                  <a:cubicBezTo>
                    <a:pt x="60239" y="76301"/>
                    <a:pt x="60239" y="76301"/>
                    <a:pt x="60239" y="76301"/>
                  </a:cubicBezTo>
                  <a:cubicBezTo>
                    <a:pt x="60239" y="76301"/>
                    <a:pt x="59829" y="78792"/>
                    <a:pt x="59282" y="82188"/>
                  </a:cubicBezTo>
                  <a:cubicBezTo>
                    <a:pt x="54222" y="84000"/>
                    <a:pt x="54222" y="84000"/>
                    <a:pt x="54222" y="84000"/>
                  </a:cubicBezTo>
                  <a:cubicBezTo>
                    <a:pt x="54222" y="86150"/>
                    <a:pt x="54222" y="86150"/>
                    <a:pt x="54222" y="86150"/>
                  </a:cubicBezTo>
                  <a:cubicBezTo>
                    <a:pt x="58735" y="85245"/>
                    <a:pt x="58735" y="85245"/>
                    <a:pt x="58735" y="85245"/>
                  </a:cubicBezTo>
                  <a:cubicBezTo>
                    <a:pt x="57846" y="90339"/>
                    <a:pt x="56820" y="96452"/>
                    <a:pt x="56205" y="100188"/>
                  </a:cubicBezTo>
                  <a:cubicBezTo>
                    <a:pt x="52649" y="99962"/>
                    <a:pt x="52649" y="99962"/>
                    <a:pt x="52649" y="99962"/>
                  </a:cubicBezTo>
                  <a:cubicBezTo>
                    <a:pt x="50666" y="76981"/>
                    <a:pt x="50666" y="76981"/>
                    <a:pt x="50666" y="76981"/>
                  </a:cubicBezTo>
                  <a:cubicBezTo>
                    <a:pt x="47316" y="73924"/>
                    <a:pt x="47316" y="73924"/>
                    <a:pt x="47316" y="73924"/>
                  </a:cubicBezTo>
                  <a:cubicBezTo>
                    <a:pt x="42324" y="77320"/>
                    <a:pt x="42324" y="77320"/>
                    <a:pt x="42324" y="77320"/>
                  </a:cubicBezTo>
                  <a:cubicBezTo>
                    <a:pt x="41299" y="83094"/>
                    <a:pt x="41299" y="83094"/>
                    <a:pt x="41299" y="83094"/>
                  </a:cubicBezTo>
                  <a:cubicBezTo>
                    <a:pt x="44717" y="99283"/>
                    <a:pt x="44717" y="99283"/>
                    <a:pt x="44717" y="99283"/>
                  </a:cubicBezTo>
                  <a:cubicBezTo>
                    <a:pt x="39794" y="98830"/>
                    <a:pt x="39794" y="98830"/>
                    <a:pt x="39794" y="98830"/>
                  </a:cubicBezTo>
                  <a:cubicBezTo>
                    <a:pt x="35008" y="88415"/>
                    <a:pt x="35008" y="88415"/>
                    <a:pt x="35008" y="88415"/>
                  </a:cubicBezTo>
                  <a:cubicBezTo>
                    <a:pt x="20307" y="83094"/>
                    <a:pt x="20307" y="83094"/>
                    <a:pt x="20307" y="83094"/>
                  </a:cubicBezTo>
                  <a:cubicBezTo>
                    <a:pt x="13675" y="85132"/>
                    <a:pt x="13675" y="85132"/>
                    <a:pt x="13675" y="85132"/>
                  </a:cubicBezTo>
                  <a:cubicBezTo>
                    <a:pt x="7247" y="83094"/>
                    <a:pt x="7247" y="83094"/>
                    <a:pt x="7247" y="83094"/>
                  </a:cubicBezTo>
                  <a:cubicBezTo>
                    <a:pt x="5948" y="78452"/>
                    <a:pt x="5948" y="78452"/>
                    <a:pt x="5948" y="78452"/>
                  </a:cubicBezTo>
                  <a:cubicBezTo>
                    <a:pt x="6290" y="71433"/>
                    <a:pt x="6290" y="71433"/>
                    <a:pt x="6290" y="71433"/>
                  </a:cubicBezTo>
                  <a:cubicBezTo>
                    <a:pt x="15452" y="63849"/>
                    <a:pt x="15452" y="63849"/>
                    <a:pt x="15452" y="63849"/>
                  </a:cubicBezTo>
                  <a:cubicBezTo>
                    <a:pt x="15589" y="61018"/>
                    <a:pt x="15589" y="61018"/>
                    <a:pt x="15589" y="61018"/>
                  </a:cubicBezTo>
                  <a:cubicBezTo>
                    <a:pt x="14632" y="59547"/>
                    <a:pt x="14632" y="59547"/>
                    <a:pt x="14632" y="59547"/>
                  </a:cubicBezTo>
                  <a:cubicBezTo>
                    <a:pt x="13948" y="60339"/>
                    <a:pt x="13948" y="60339"/>
                    <a:pt x="13948" y="60339"/>
                  </a:cubicBezTo>
                  <a:cubicBezTo>
                    <a:pt x="14564" y="60339"/>
                    <a:pt x="14564" y="60339"/>
                    <a:pt x="14564" y="60339"/>
                  </a:cubicBezTo>
                  <a:cubicBezTo>
                    <a:pt x="15316" y="61245"/>
                    <a:pt x="15316" y="61245"/>
                    <a:pt x="15316" y="61245"/>
                  </a:cubicBezTo>
                  <a:cubicBezTo>
                    <a:pt x="14700" y="63622"/>
                    <a:pt x="14700" y="63622"/>
                    <a:pt x="14700" y="63622"/>
                  </a:cubicBezTo>
                  <a:cubicBezTo>
                    <a:pt x="6974" y="68377"/>
                    <a:pt x="6974" y="68377"/>
                    <a:pt x="6974" y="68377"/>
                  </a:cubicBezTo>
                  <a:cubicBezTo>
                    <a:pt x="11282" y="59547"/>
                    <a:pt x="11282" y="59547"/>
                    <a:pt x="11282" y="59547"/>
                  </a:cubicBezTo>
                  <a:cubicBezTo>
                    <a:pt x="19076" y="55245"/>
                    <a:pt x="19076" y="55245"/>
                    <a:pt x="19076" y="55245"/>
                  </a:cubicBezTo>
                  <a:cubicBezTo>
                    <a:pt x="22837" y="48000"/>
                    <a:pt x="22837" y="48000"/>
                    <a:pt x="22837" y="48000"/>
                  </a:cubicBezTo>
                  <a:cubicBezTo>
                    <a:pt x="24410" y="49698"/>
                    <a:pt x="24410" y="49698"/>
                    <a:pt x="24410" y="49698"/>
                  </a:cubicBezTo>
                  <a:cubicBezTo>
                    <a:pt x="24410" y="52301"/>
                    <a:pt x="24410" y="52301"/>
                    <a:pt x="24410" y="52301"/>
                  </a:cubicBezTo>
                  <a:cubicBezTo>
                    <a:pt x="23521" y="52641"/>
                    <a:pt x="23521" y="52641"/>
                    <a:pt x="23521" y="52641"/>
                  </a:cubicBezTo>
                  <a:cubicBezTo>
                    <a:pt x="23316" y="52188"/>
                    <a:pt x="23316" y="52188"/>
                    <a:pt x="23316" y="52188"/>
                  </a:cubicBezTo>
                  <a:cubicBezTo>
                    <a:pt x="23316" y="51735"/>
                    <a:pt x="23316" y="51735"/>
                    <a:pt x="23316" y="51735"/>
                  </a:cubicBezTo>
                  <a:cubicBezTo>
                    <a:pt x="23111" y="52528"/>
                    <a:pt x="23111" y="52528"/>
                    <a:pt x="23111" y="52528"/>
                  </a:cubicBezTo>
                  <a:cubicBezTo>
                    <a:pt x="23521" y="53320"/>
                    <a:pt x="23521" y="53320"/>
                    <a:pt x="23521" y="53320"/>
                  </a:cubicBezTo>
                  <a:cubicBezTo>
                    <a:pt x="24957" y="52867"/>
                    <a:pt x="24957" y="52867"/>
                    <a:pt x="24957" y="52867"/>
                  </a:cubicBezTo>
                  <a:cubicBezTo>
                    <a:pt x="24888" y="48792"/>
                    <a:pt x="24888" y="48792"/>
                    <a:pt x="24888" y="48792"/>
                  </a:cubicBezTo>
                  <a:cubicBezTo>
                    <a:pt x="22837" y="46301"/>
                    <a:pt x="22837" y="46301"/>
                    <a:pt x="22837" y="46301"/>
                  </a:cubicBezTo>
                  <a:cubicBezTo>
                    <a:pt x="20307" y="48226"/>
                    <a:pt x="20307" y="48226"/>
                    <a:pt x="20307" y="48226"/>
                  </a:cubicBezTo>
                  <a:cubicBezTo>
                    <a:pt x="20034" y="46981"/>
                    <a:pt x="20034" y="46981"/>
                    <a:pt x="20034" y="46981"/>
                  </a:cubicBezTo>
                  <a:cubicBezTo>
                    <a:pt x="19213" y="46075"/>
                    <a:pt x="19213" y="46075"/>
                    <a:pt x="19213" y="46075"/>
                  </a:cubicBezTo>
                  <a:cubicBezTo>
                    <a:pt x="18188" y="46188"/>
                    <a:pt x="18188" y="46188"/>
                    <a:pt x="18188" y="46188"/>
                  </a:cubicBezTo>
                  <a:cubicBezTo>
                    <a:pt x="17162" y="45735"/>
                    <a:pt x="17162" y="45735"/>
                    <a:pt x="17162" y="45735"/>
                  </a:cubicBezTo>
                  <a:cubicBezTo>
                    <a:pt x="16957" y="44150"/>
                    <a:pt x="16957" y="44150"/>
                    <a:pt x="16957" y="44150"/>
                  </a:cubicBezTo>
                  <a:cubicBezTo>
                    <a:pt x="16888" y="42113"/>
                    <a:pt x="16888" y="42113"/>
                    <a:pt x="16888" y="42113"/>
                  </a:cubicBezTo>
                  <a:cubicBezTo>
                    <a:pt x="17777" y="40867"/>
                    <a:pt x="17777" y="40867"/>
                    <a:pt x="17777" y="40867"/>
                  </a:cubicBezTo>
                  <a:cubicBezTo>
                    <a:pt x="18461" y="42113"/>
                    <a:pt x="18461" y="42113"/>
                    <a:pt x="18461" y="42113"/>
                  </a:cubicBezTo>
                  <a:cubicBezTo>
                    <a:pt x="18051" y="42679"/>
                    <a:pt x="18051" y="42679"/>
                    <a:pt x="18051" y="42679"/>
                  </a:cubicBezTo>
                  <a:cubicBezTo>
                    <a:pt x="18393" y="42679"/>
                    <a:pt x="18393" y="42679"/>
                    <a:pt x="18393" y="42679"/>
                  </a:cubicBezTo>
                  <a:cubicBezTo>
                    <a:pt x="19008" y="41773"/>
                    <a:pt x="19008" y="41773"/>
                    <a:pt x="19008" y="41773"/>
                  </a:cubicBezTo>
                  <a:cubicBezTo>
                    <a:pt x="17777" y="39622"/>
                    <a:pt x="17777" y="39622"/>
                    <a:pt x="17777" y="39622"/>
                  </a:cubicBezTo>
                  <a:cubicBezTo>
                    <a:pt x="16136" y="42226"/>
                    <a:pt x="16136" y="42226"/>
                    <a:pt x="16136" y="42226"/>
                  </a:cubicBezTo>
                  <a:cubicBezTo>
                    <a:pt x="16136" y="45735"/>
                    <a:pt x="16136" y="45735"/>
                    <a:pt x="16136" y="45735"/>
                  </a:cubicBezTo>
                  <a:cubicBezTo>
                    <a:pt x="14495" y="50377"/>
                    <a:pt x="14495" y="50377"/>
                    <a:pt x="14495" y="50377"/>
                  </a:cubicBezTo>
                  <a:cubicBezTo>
                    <a:pt x="15726" y="52415"/>
                    <a:pt x="15726" y="52415"/>
                    <a:pt x="15726" y="52415"/>
                  </a:cubicBezTo>
                  <a:cubicBezTo>
                    <a:pt x="16820" y="51056"/>
                    <a:pt x="16820" y="51056"/>
                    <a:pt x="16820" y="51056"/>
                  </a:cubicBezTo>
                  <a:cubicBezTo>
                    <a:pt x="16888" y="50490"/>
                    <a:pt x="16888" y="50490"/>
                    <a:pt x="16888" y="50490"/>
                  </a:cubicBezTo>
                  <a:cubicBezTo>
                    <a:pt x="15863" y="51396"/>
                    <a:pt x="15863" y="51396"/>
                    <a:pt x="15863" y="51396"/>
                  </a:cubicBezTo>
                  <a:cubicBezTo>
                    <a:pt x="15316" y="50603"/>
                    <a:pt x="15316" y="50603"/>
                    <a:pt x="15316" y="50603"/>
                  </a:cubicBezTo>
                  <a:cubicBezTo>
                    <a:pt x="16410" y="47660"/>
                    <a:pt x="16410" y="47660"/>
                    <a:pt x="16410" y="47660"/>
                  </a:cubicBezTo>
                  <a:cubicBezTo>
                    <a:pt x="18461" y="47886"/>
                    <a:pt x="18461" y="47886"/>
                    <a:pt x="18461" y="47886"/>
                  </a:cubicBezTo>
                  <a:cubicBezTo>
                    <a:pt x="18666" y="51396"/>
                    <a:pt x="18666" y="51396"/>
                    <a:pt x="18666" y="51396"/>
                  </a:cubicBezTo>
                  <a:cubicBezTo>
                    <a:pt x="9572" y="56830"/>
                    <a:pt x="9572" y="56830"/>
                    <a:pt x="9572" y="56830"/>
                  </a:cubicBezTo>
                  <a:cubicBezTo>
                    <a:pt x="15521" y="32716"/>
                    <a:pt x="15521" y="32716"/>
                    <a:pt x="15521" y="32716"/>
                  </a:cubicBezTo>
                  <a:cubicBezTo>
                    <a:pt x="18529" y="28528"/>
                    <a:pt x="18529" y="28528"/>
                    <a:pt x="18529" y="28528"/>
                  </a:cubicBezTo>
                  <a:cubicBezTo>
                    <a:pt x="20512" y="28301"/>
                    <a:pt x="20512" y="28301"/>
                    <a:pt x="20512" y="28301"/>
                  </a:cubicBezTo>
                  <a:cubicBezTo>
                    <a:pt x="22700" y="30679"/>
                    <a:pt x="22700" y="30679"/>
                    <a:pt x="22700" y="30679"/>
                  </a:cubicBezTo>
                  <a:cubicBezTo>
                    <a:pt x="20991" y="35547"/>
                    <a:pt x="20991" y="35547"/>
                    <a:pt x="20991" y="35547"/>
                  </a:cubicBezTo>
                  <a:cubicBezTo>
                    <a:pt x="19213" y="35660"/>
                    <a:pt x="19213" y="35660"/>
                    <a:pt x="19213" y="35660"/>
                  </a:cubicBezTo>
                  <a:cubicBezTo>
                    <a:pt x="18735" y="32716"/>
                    <a:pt x="18735" y="32716"/>
                    <a:pt x="18735" y="32716"/>
                  </a:cubicBezTo>
                  <a:cubicBezTo>
                    <a:pt x="19897" y="30226"/>
                    <a:pt x="19897" y="30226"/>
                    <a:pt x="19897" y="30226"/>
                  </a:cubicBezTo>
                  <a:cubicBezTo>
                    <a:pt x="20786" y="30452"/>
                    <a:pt x="20786" y="30452"/>
                    <a:pt x="20786" y="30452"/>
                  </a:cubicBezTo>
                  <a:cubicBezTo>
                    <a:pt x="21333" y="31358"/>
                    <a:pt x="21333" y="31358"/>
                    <a:pt x="21333" y="31358"/>
                  </a:cubicBezTo>
                  <a:cubicBezTo>
                    <a:pt x="19623" y="33622"/>
                    <a:pt x="19623" y="33622"/>
                    <a:pt x="19623" y="33622"/>
                  </a:cubicBezTo>
                  <a:cubicBezTo>
                    <a:pt x="19829" y="33735"/>
                    <a:pt x="19829" y="33735"/>
                    <a:pt x="19829" y="33735"/>
                  </a:cubicBezTo>
                  <a:cubicBezTo>
                    <a:pt x="21538" y="32716"/>
                    <a:pt x="21538" y="32716"/>
                    <a:pt x="21538" y="32716"/>
                  </a:cubicBezTo>
                  <a:cubicBezTo>
                    <a:pt x="22017" y="31245"/>
                    <a:pt x="22017" y="31245"/>
                    <a:pt x="22017" y="31245"/>
                  </a:cubicBezTo>
                  <a:cubicBezTo>
                    <a:pt x="20512" y="28981"/>
                    <a:pt x="20512" y="28981"/>
                    <a:pt x="20512" y="28981"/>
                  </a:cubicBezTo>
                  <a:cubicBezTo>
                    <a:pt x="18256" y="30226"/>
                    <a:pt x="18256" y="30226"/>
                    <a:pt x="18256" y="30226"/>
                  </a:cubicBezTo>
                  <a:cubicBezTo>
                    <a:pt x="17504" y="33169"/>
                    <a:pt x="17504" y="33169"/>
                    <a:pt x="17504" y="33169"/>
                  </a:cubicBezTo>
                  <a:cubicBezTo>
                    <a:pt x="17982" y="36566"/>
                    <a:pt x="17982" y="36566"/>
                    <a:pt x="17982" y="36566"/>
                  </a:cubicBezTo>
                  <a:cubicBezTo>
                    <a:pt x="21880" y="37471"/>
                    <a:pt x="21880" y="37471"/>
                    <a:pt x="21880" y="37471"/>
                  </a:cubicBezTo>
                  <a:cubicBezTo>
                    <a:pt x="24273" y="32264"/>
                    <a:pt x="24273" y="32264"/>
                    <a:pt x="24273" y="32264"/>
                  </a:cubicBezTo>
                  <a:cubicBezTo>
                    <a:pt x="22495" y="26490"/>
                    <a:pt x="22495" y="26490"/>
                    <a:pt x="22495" y="26490"/>
                  </a:cubicBezTo>
                  <a:cubicBezTo>
                    <a:pt x="18324" y="25245"/>
                    <a:pt x="18324" y="25245"/>
                    <a:pt x="18324" y="25245"/>
                  </a:cubicBezTo>
                  <a:cubicBezTo>
                    <a:pt x="16273" y="26603"/>
                    <a:pt x="16273" y="26603"/>
                    <a:pt x="16273" y="26603"/>
                  </a:cubicBezTo>
                  <a:cubicBezTo>
                    <a:pt x="16410" y="24000"/>
                    <a:pt x="16410" y="24000"/>
                    <a:pt x="16410" y="24000"/>
                  </a:cubicBezTo>
                  <a:cubicBezTo>
                    <a:pt x="17504" y="22188"/>
                    <a:pt x="17504" y="22188"/>
                    <a:pt x="17504" y="22188"/>
                  </a:cubicBezTo>
                  <a:cubicBezTo>
                    <a:pt x="18324" y="23660"/>
                    <a:pt x="18324" y="23660"/>
                    <a:pt x="18324" y="23660"/>
                  </a:cubicBezTo>
                  <a:cubicBezTo>
                    <a:pt x="17504" y="24113"/>
                    <a:pt x="17504" y="24113"/>
                    <a:pt x="17504" y="24113"/>
                  </a:cubicBezTo>
                  <a:cubicBezTo>
                    <a:pt x="18188" y="24339"/>
                    <a:pt x="18188" y="24339"/>
                    <a:pt x="18188" y="24339"/>
                  </a:cubicBezTo>
                  <a:cubicBezTo>
                    <a:pt x="18735" y="23547"/>
                    <a:pt x="18735" y="23547"/>
                    <a:pt x="18735" y="23547"/>
                  </a:cubicBezTo>
                  <a:cubicBezTo>
                    <a:pt x="18598" y="22301"/>
                    <a:pt x="18598" y="22301"/>
                    <a:pt x="18598" y="22301"/>
                  </a:cubicBezTo>
                  <a:cubicBezTo>
                    <a:pt x="17367" y="21283"/>
                    <a:pt x="17367" y="21283"/>
                    <a:pt x="17367" y="21283"/>
                  </a:cubicBezTo>
                  <a:cubicBezTo>
                    <a:pt x="16068" y="22528"/>
                    <a:pt x="16068" y="22528"/>
                    <a:pt x="16068" y="22528"/>
                  </a:cubicBezTo>
                  <a:cubicBezTo>
                    <a:pt x="14222" y="18226"/>
                    <a:pt x="14222" y="18226"/>
                    <a:pt x="14222" y="18226"/>
                  </a:cubicBezTo>
                  <a:cubicBezTo>
                    <a:pt x="11965" y="18452"/>
                    <a:pt x="11965" y="18452"/>
                    <a:pt x="11965" y="18452"/>
                  </a:cubicBezTo>
                  <a:cubicBezTo>
                    <a:pt x="10871" y="21056"/>
                    <a:pt x="10871" y="21056"/>
                    <a:pt x="10871" y="21056"/>
                  </a:cubicBezTo>
                  <a:cubicBezTo>
                    <a:pt x="10871" y="24000"/>
                    <a:pt x="10871" y="24000"/>
                    <a:pt x="10871" y="24000"/>
                  </a:cubicBezTo>
                  <a:cubicBezTo>
                    <a:pt x="11418" y="25584"/>
                    <a:pt x="11418" y="25584"/>
                    <a:pt x="11418" y="25584"/>
                  </a:cubicBezTo>
                  <a:cubicBezTo>
                    <a:pt x="12376" y="24452"/>
                    <a:pt x="12376" y="24452"/>
                    <a:pt x="12376" y="24452"/>
                  </a:cubicBezTo>
                  <a:cubicBezTo>
                    <a:pt x="11623" y="24792"/>
                    <a:pt x="11623" y="24792"/>
                    <a:pt x="11623" y="24792"/>
                  </a:cubicBezTo>
                  <a:cubicBezTo>
                    <a:pt x="11350" y="24452"/>
                    <a:pt x="11350" y="24452"/>
                    <a:pt x="11350" y="24452"/>
                  </a:cubicBezTo>
                  <a:cubicBezTo>
                    <a:pt x="11282" y="22075"/>
                    <a:pt x="11282" y="22075"/>
                    <a:pt x="11282" y="22075"/>
                  </a:cubicBezTo>
                  <a:cubicBezTo>
                    <a:pt x="12444" y="19471"/>
                    <a:pt x="12444" y="19471"/>
                    <a:pt x="12444" y="19471"/>
                  </a:cubicBezTo>
                  <a:cubicBezTo>
                    <a:pt x="14153" y="20037"/>
                    <a:pt x="14153" y="20037"/>
                    <a:pt x="14153" y="20037"/>
                  </a:cubicBezTo>
                  <a:cubicBezTo>
                    <a:pt x="14974" y="25698"/>
                    <a:pt x="14974" y="25698"/>
                    <a:pt x="14974" y="25698"/>
                  </a:cubicBezTo>
                  <a:cubicBezTo>
                    <a:pt x="8615" y="44943"/>
                    <a:pt x="8615" y="44943"/>
                    <a:pt x="8615" y="44943"/>
                  </a:cubicBezTo>
                  <a:cubicBezTo>
                    <a:pt x="6905" y="38716"/>
                    <a:pt x="6905" y="38716"/>
                    <a:pt x="6905" y="38716"/>
                  </a:cubicBezTo>
                  <a:cubicBezTo>
                    <a:pt x="11829" y="11320"/>
                    <a:pt x="11829" y="11320"/>
                    <a:pt x="11829" y="11320"/>
                  </a:cubicBezTo>
                  <a:cubicBezTo>
                    <a:pt x="13606" y="8264"/>
                    <a:pt x="13606" y="8264"/>
                    <a:pt x="13606" y="8264"/>
                  </a:cubicBezTo>
                  <a:cubicBezTo>
                    <a:pt x="14290" y="10528"/>
                    <a:pt x="14290" y="10528"/>
                    <a:pt x="14290" y="10528"/>
                  </a:cubicBezTo>
                  <a:cubicBezTo>
                    <a:pt x="13401" y="11886"/>
                    <a:pt x="13401" y="11886"/>
                    <a:pt x="13401" y="11886"/>
                  </a:cubicBezTo>
                  <a:cubicBezTo>
                    <a:pt x="12854" y="12113"/>
                    <a:pt x="12854" y="12113"/>
                    <a:pt x="12854" y="12113"/>
                  </a:cubicBezTo>
                  <a:cubicBezTo>
                    <a:pt x="13333" y="12566"/>
                    <a:pt x="13333" y="12566"/>
                    <a:pt x="13333" y="12566"/>
                  </a:cubicBezTo>
                  <a:cubicBezTo>
                    <a:pt x="14495" y="11547"/>
                    <a:pt x="14495" y="11547"/>
                    <a:pt x="14495" y="11547"/>
                  </a:cubicBezTo>
                  <a:cubicBezTo>
                    <a:pt x="15111" y="8716"/>
                    <a:pt x="15111" y="8716"/>
                    <a:pt x="15111" y="8716"/>
                  </a:cubicBezTo>
                  <a:cubicBezTo>
                    <a:pt x="13059" y="7245"/>
                    <a:pt x="13059" y="7245"/>
                    <a:pt x="13059" y="7245"/>
                  </a:cubicBezTo>
                  <a:cubicBezTo>
                    <a:pt x="11213" y="9169"/>
                    <a:pt x="11213" y="9169"/>
                    <a:pt x="11213" y="9169"/>
                  </a:cubicBezTo>
                  <a:cubicBezTo>
                    <a:pt x="10393" y="12792"/>
                    <a:pt x="10393" y="12792"/>
                    <a:pt x="10393" y="12792"/>
                  </a:cubicBezTo>
                  <a:cubicBezTo>
                    <a:pt x="9504" y="14264"/>
                    <a:pt x="9504" y="14264"/>
                    <a:pt x="9504" y="14264"/>
                  </a:cubicBezTo>
                  <a:cubicBezTo>
                    <a:pt x="8683" y="14150"/>
                    <a:pt x="8683" y="14150"/>
                    <a:pt x="8683" y="14150"/>
                  </a:cubicBezTo>
                  <a:cubicBezTo>
                    <a:pt x="6358" y="14490"/>
                    <a:pt x="6358" y="14490"/>
                    <a:pt x="6358" y="14490"/>
                  </a:cubicBezTo>
                  <a:cubicBezTo>
                    <a:pt x="6085" y="17207"/>
                    <a:pt x="6085" y="17207"/>
                    <a:pt x="6085" y="17207"/>
                  </a:cubicBezTo>
                  <a:cubicBezTo>
                    <a:pt x="7589" y="18226"/>
                    <a:pt x="7589" y="18226"/>
                    <a:pt x="7589" y="18226"/>
                  </a:cubicBezTo>
                  <a:cubicBezTo>
                    <a:pt x="6632" y="16754"/>
                    <a:pt x="6632" y="16754"/>
                    <a:pt x="6632" y="16754"/>
                  </a:cubicBezTo>
                  <a:cubicBezTo>
                    <a:pt x="6905" y="15056"/>
                    <a:pt x="6905" y="15056"/>
                    <a:pt x="6905" y="15056"/>
                  </a:cubicBezTo>
                  <a:cubicBezTo>
                    <a:pt x="8273" y="15283"/>
                    <a:pt x="8273" y="15283"/>
                    <a:pt x="8273" y="15283"/>
                  </a:cubicBezTo>
                  <a:cubicBezTo>
                    <a:pt x="9230" y="16188"/>
                    <a:pt x="9230" y="16188"/>
                    <a:pt x="9230" y="16188"/>
                  </a:cubicBezTo>
                  <a:cubicBezTo>
                    <a:pt x="8205" y="22754"/>
                    <a:pt x="8205" y="22754"/>
                    <a:pt x="8205" y="22754"/>
                  </a:cubicBezTo>
                  <a:cubicBezTo>
                    <a:pt x="2256" y="9056"/>
                    <a:pt x="2256" y="9056"/>
                    <a:pt x="2256" y="9056"/>
                  </a:cubicBezTo>
                  <a:cubicBezTo>
                    <a:pt x="2324" y="1811"/>
                    <a:pt x="2324" y="1811"/>
                    <a:pt x="2324" y="1811"/>
                  </a:cubicBezTo>
                  <a:cubicBezTo>
                    <a:pt x="3897" y="905"/>
                    <a:pt x="3897" y="905"/>
                    <a:pt x="3897" y="905"/>
                  </a:cubicBezTo>
                  <a:cubicBezTo>
                    <a:pt x="4923" y="2150"/>
                    <a:pt x="4923" y="2150"/>
                    <a:pt x="4923" y="2150"/>
                  </a:cubicBezTo>
                  <a:cubicBezTo>
                    <a:pt x="5264" y="4754"/>
                    <a:pt x="5264" y="4754"/>
                    <a:pt x="5264" y="4754"/>
                  </a:cubicBezTo>
                  <a:cubicBezTo>
                    <a:pt x="4307" y="6566"/>
                    <a:pt x="4307" y="6566"/>
                    <a:pt x="4307" y="6566"/>
                  </a:cubicBezTo>
                  <a:cubicBezTo>
                    <a:pt x="4649" y="6679"/>
                    <a:pt x="4649" y="6679"/>
                    <a:pt x="4649" y="6679"/>
                  </a:cubicBezTo>
                  <a:cubicBezTo>
                    <a:pt x="5606" y="6113"/>
                    <a:pt x="5606" y="6113"/>
                    <a:pt x="5606" y="6113"/>
                  </a:cubicBezTo>
                  <a:cubicBezTo>
                    <a:pt x="6222" y="3283"/>
                    <a:pt x="6222" y="3283"/>
                    <a:pt x="6222" y="3283"/>
                  </a:cubicBezTo>
                  <a:cubicBezTo>
                    <a:pt x="4923" y="339"/>
                    <a:pt x="4923" y="339"/>
                    <a:pt x="4923" y="339"/>
                  </a:cubicBezTo>
                  <a:cubicBezTo>
                    <a:pt x="2940" y="0"/>
                    <a:pt x="2940" y="0"/>
                    <a:pt x="2940" y="0"/>
                  </a:cubicBezTo>
                  <a:cubicBezTo>
                    <a:pt x="1367" y="2264"/>
                    <a:pt x="1367" y="2264"/>
                    <a:pt x="1367" y="2264"/>
                  </a:cubicBezTo>
                  <a:cubicBezTo>
                    <a:pt x="888" y="8490"/>
                    <a:pt x="888" y="8490"/>
                    <a:pt x="888" y="8490"/>
                  </a:cubicBezTo>
                  <a:cubicBezTo>
                    <a:pt x="4991" y="19018"/>
                    <a:pt x="4991" y="19018"/>
                    <a:pt x="4991" y="19018"/>
                  </a:cubicBezTo>
                  <a:cubicBezTo>
                    <a:pt x="2188" y="20716"/>
                    <a:pt x="2188" y="20716"/>
                    <a:pt x="2188" y="20716"/>
                  </a:cubicBezTo>
                  <a:cubicBezTo>
                    <a:pt x="2256" y="24000"/>
                    <a:pt x="2256" y="24000"/>
                    <a:pt x="2256" y="24000"/>
                  </a:cubicBezTo>
                  <a:cubicBezTo>
                    <a:pt x="3623" y="26490"/>
                    <a:pt x="3623" y="26490"/>
                    <a:pt x="3623" y="26490"/>
                  </a:cubicBezTo>
                  <a:cubicBezTo>
                    <a:pt x="4923" y="24566"/>
                    <a:pt x="4923" y="24566"/>
                    <a:pt x="4923" y="24566"/>
                  </a:cubicBezTo>
                  <a:cubicBezTo>
                    <a:pt x="4991" y="22415"/>
                    <a:pt x="4991" y="22415"/>
                    <a:pt x="4991" y="22415"/>
                  </a:cubicBezTo>
                  <a:cubicBezTo>
                    <a:pt x="4376" y="22188"/>
                    <a:pt x="4376" y="22188"/>
                    <a:pt x="4376" y="22188"/>
                  </a:cubicBezTo>
                  <a:cubicBezTo>
                    <a:pt x="3965" y="22528"/>
                    <a:pt x="3965" y="22528"/>
                    <a:pt x="3965" y="22528"/>
                  </a:cubicBezTo>
                  <a:cubicBezTo>
                    <a:pt x="4581" y="22415"/>
                    <a:pt x="4581" y="22415"/>
                    <a:pt x="4581" y="22415"/>
                  </a:cubicBezTo>
                  <a:cubicBezTo>
                    <a:pt x="4717" y="23207"/>
                    <a:pt x="4717" y="23207"/>
                    <a:pt x="4717" y="23207"/>
                  </a:cubicBezTo>
                  <a:cubicBezTo>
                    <a:pt x="3692" y="25245"/>
                    <a:pt x="3692" y="25245"/>
                    <a:pt x="3692" y="25245"/>
                  </a:cubicBezTo>
                  <a:cubicBezTo>
                    <a:pt x="2871" y="23547"/>
                    <a:pt x="2871" y="23547"/>
                    <a:pt x="2871" y="23547"/>
                  </a:cubicBezTo>
                  <a:cubicBezTo>
                    <a:pt x="3076" y="21283"/>
                    <a:pt x="3076" y="21283"/>
                    <a:pt x="3076" y="21283"/>
                  </a:cubicBezTo>
                  <a:cubicBezTo>
                    <a:pt x="4239" y="20377"/>
                    <a:pt x="4239" y="20377"/>
                    <a:pt x="4239" y="20377"/>
                  </a:cubicBezTo>
                  <a:cubicBezTo>
                    <a:pt x="6290" y="21509"/>
                    <a:pt x="6290" y="21509"/>
                    <a:pt x="6290" y="21509"/>
                  </a:cubicBezTo>
                  <a:cubicBezTo>
                    <a:pt x="6564" y="26603"/>
                    <a:pt x="6564" y="26603"/>
                    <a:pt x="6564" y="26603"/>
                  </a:cubicBezTo>
                  <a:cubicBezTo>
                    <a:pt x="3623" y="37471"/>
                    <a:pt x="3623" y="37471"/>
                    <a:pt x="3623" y="37471"/>
                  </a:cubicBezTo>
                  <a:cubicBezTo>
                    <a:pt x="0" y="34301"/>
                    <a:pt x="0" y="34301"/>
                    <a:pt x="0" y="34301"/>
                  </a:cubicBezTo>
                  <a:cubicBezTo>
                    <a:pt x="0" y="36679"/>
                    <a:pt x="0" y="36679"/>
                    <a:pt x="0" y="36679"/>
                  </a:cubicBezTo>
                  <a:cubicBezTo>
                    <a:pt x="3418" y="40075"/>
                    <a:pt x="3418" y="40075"/>
                    <a:pt x="3418" y="40075"/>
                  </a:cubicBezTo>
                  <a:cubicBezTo>
                    <a:pt x="6495" y="51509"/>
                    <a:pt x="6495" y="51509"/>
                    <a:pt x="6495" y="51509"/>
                  </a:cubicBezTo>
                  <a:cubicBezTo>
                    <a:pt x="4444" y="58301"/>
                    <a:pt x="4444" y="58301"/>
                    <a:pt x="4444" y="58301"/>
                  </a:cubicBezTo>
                  <a:cubicBezTo>
                    <a:pt x="1777" y="53433"/>
                    <a:pt x="1777" y="53433"/>
                    <a:pt x="1777" y="53433"/>
                  </a:cubicBezTo>
                  <a:cubicBezTo>
                    <a:pt x="2803" y="49584"/>
                    <a:pt x="2803" y="49584"/>
                    <a:pt x="2803" y="49584"/>
                  </a:cubicBezTo>
                  <a:cubicBezTo>
                    <a:pt x="1641" y="45622"/>
                    <a:pt x="1641" y="45622"/>
                    <a:pt x="1641" y="45622"/>
                  </a:cubicBezTo>
                  <a:cubicBezTo>
                    <a:pt x="0" y="45169"/>
                    <a:pt x="0" y="45169"/>
                    <a:pt x="0" y="45169"/>
                  </a:cubicBezTo>
                  <a:cubicBezTo>
                    <a:pt x="0" y="46415"/>
                    <a:pt x="0" y="46415"/>
                    <a:pt x="0" y="46415"/>
                  </a:cubicBezTo>
                  <a:cubicBezTo>
                    <a:pt x="1435" y="47547"/>
                    <a:pt x="1435" y="47547"/>
                    <a:pt x="1435" y="47547"/>
                  </a:cubicBezTo>
                  <a:cubicBezTo>
                    <a:pt x="1641" y="50490"/>
                    <a:pt x="1641" y="50490"/>
                    <a:pt x="1641" y="50490"/>
                  </a:cubicBezTo>
                  <a:cubicBezTo>
                    <a:pt x="478" y="52075"/>
                    <a:pt x="478" y="52075"/>
                    <a:pt x="478" y="52075"/>
                  </a:cubicBezTo>
                  <a:cubicBezTo>
                    <a:pt x="0" y="51962"/>
                    <a:pt x="0" y="51962"/>
                    <a:pt x="0" y="51962"/>
                  </a:cubicBezTo>
                  <a:cubicBezTo>
                    <a:pt x="0" y="55471"/>
                    <a:pt x="0" y="55471"/>
                    <a:pt x="0" y="55471"/>
                  </a:cubicBezTo>
                  <a:cubicBezTo>
                    <a:pt x="683" y="55584"/>
                    <a:pt x="683" y="55584"/>
                    <a:pt x="683" y="55584"/>
                  </a:cubicBezTo>
                  <a:cubicBezTo>
                    <a:pt x="2940" y="59886"/>
                    <a:pt x="2940" y="59886"/>
                    <a:pt x="2940" y="59886"/>
                  </a:cubicBezTo>
                  <a:cubicBezTo>
                    <a:pt x="3282" y="61698"/>
                    <a:pt x="3282" y="61698"/>
                    <a:pt x="3282" y="61698"/>
                  </a:cubicBezTo>
                  <a:cubicBezTo>
                    <a:pt x="957" y="77773"/>
                    <a:pt x="957" y="77773"/>
                    <a:pt x="957" y="77773"/>
                  </a:cubicBezTo>
                  <a:cubicBezTo>
                    <a:pt x="0" y="79132"/>
                    <a:pt x="0" y="79132"/>
                    <a:pt x="0" y="79132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8102" y="111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55177" y="2782156"/>
              <a:ext cx="1500" cy="33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55177" y="2632931"/>
              <a:ext cx="31800" cy="38100"/>
            </a:xfrm>
            <a:custGeom>
              <a:rect b="b" l="l" r="r" t="t"/>
              <a:pathLst>
                <a:path extrusionOk="0" h="120000" w="120000">
                  <a:moveTo>
                    <a:pt x="90000" y="55000"/>
                  </a:moveTo>
                  <a:lnTo>
                    <a:pt x="96000" y="100000"/>
                  </a:lnTo>
                  <a:lnTo>
                    <a:pt x="84000" y="105000"/>
                  </a:lnTo>
                  <a:lnTo>
                    <a:pt x="78000" y="95000"/>
                  </a:lnTo>
                  <a:lnTo>
                    <a:pt x="78000" y="80000"/>
                  </a:lnTo>
                  <a:lnTo>
                    <a:pt x="66000" y="95000"/>
                  </a:lnTo>
                  <a:lnTo>
                    <a:pt x="72000" y="115000"/>
                  </a:lnTo>
                  <a:lnTo>
                    <a:pt x="84000" y="120000"/>
                  </a:lnTo>
                  <a:lnTo>
                    <a:pt x="120000" y="100000"/>
                  </a:lnTo>
                  <a:lnTo>
                    <a:pt x="120000" y="40000"/>
                  </a:lnTo>
                  <a:lnTo>
                    <a:pt x="6000" y="0"/>
                  </a:lnTo>
                  <a:lnTo>
                    <a:pt x="0" y="5000"/>
                  </a:lnTo>
                  <a:lnTo>
                    <a:pt x="0" y="65000"/>
                  </a:lnTo>
                  <a:lnTo>
                    <a:pt x="36000" y="25000"/>
                  </a:lnTo>
                  <a:lnTo>
                    <a:pt x="90000" y="55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35027" y="1813781"/>
              <a:ext cx="55500" cy="573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5977" y="1507393"/>
              <a:ext cx="38100" cy="381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17127" y="1110518"/>
              <a:ext cx="50700" cy="507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83765" y="1267681"/>
              <a:ext cx="58800" cy="603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23465" y="1328006"/>
              <a:ext cx="106500" cy="1032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22315" y="1555018"/>
              <a:ext cx="82500" cy="906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39315" y="2159856"/>
              <a:ext cx="85800" cy="936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607777" y="1013681"/>
              <a:ext cx="516000" cy="2589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3191" y="120000"/>
                    <a:pt x="120000" y="66382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382"/>
                    <a:pt x="26808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night black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6619308" y="2761483"/>
            <a:ext cx="2524800" cy="2387100"/>
          </a:xfrm>
          <a:custGeom>
            <a:rect b="b" l="l" r="r" t="t"/>
            <a:pathLst>
              <a:path extrusionOk="0" h="120000" w="120000">
                <a:moveTo>
                  <a:pt x="17575" y="118355"/>
                </a:moveTo>
                <a:cubicBezTo>
                  <a:pt x="16910" y="118746"/>
                  <a:pt x="16910" y="118746"/>
                  <a:pt x="16910" y="118746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03785"/>
                  <a:pt x="119999" y="103785"/>
                  <a:pt x="119999" y="103785"/>
                </a:cubicBezTo>
                <a:cubicBezTo>
                  <a:pt x="107446" y="110208"/>
                  <a:pt x="107446" y="110208"/>
                  <a:pt x="107446" y="110208"/>
                </a:cubicBezTo>
                <a:cubicBezTo>
                  <a:pt x="101095" y="108877"/>
                  <a:pt x="101095" y="108877"/>
                  <a:pt x="101095" y="108877"/>
                </a:cubicBezTo>
                <a:cubicBezTo>
                  <a:pt x="98436" y="103080"/>
                  <a:pt x="98436" y="103080"/>
                  <a:pt x="98436" y="103080"/>
                </a:cubicBezTo>
                <a:cubicBezTo>
                  <a:pt x="98879" y="95091"/>
                  <a:pt x="98879" y="95091"/>
                  <a:pt x="98879" y="95091"/>
                </a:cubicBezTo>
                <a:cubicBezTo>
                  <a:pt x="99175" y="94073"/>
                  <a:pt x="99175" y="94073"/>
                  <a:pt x="99175" y="94073"/>
                </a:cubicBezTo>
                <a:cubicBezTo>
                  <a:pt x="100799" y="92036"/>
                  <a:pt x="100799" y="92036"/>
                  <a:pt x="100799" y="92036"/>
                </a:cubicBezTo>
                <a:cubicBezTo>
                  <a:pt x="103458" y="89921"/>
                  <a:pt x="103458" y="89921"/>
                  <a:pt x="103458" y="89921"/>
                </a:cubicBezTo>
                <a:cubicBezTo>
                  <a:pt x="106855" y="88511"/>
                  <a:pt x="106855" y="88511"/>
                  <a:pt x="106855" y="88511"/>
                </a:cubicBezTo>
                <a:cubicBezTo>
                  <a:pt x="110547" y="87963"/>
                  <a:pt x="110547" y="87963"/>
                  <a:pt x="110547" y="87963"/>
                </a:cubicBezTo>
                <a:cubicBezTo>
                  <a:pt x="114166" y="86945"/>
                  <a:pt x="114166" y="86945"/>
                  <a:pt x="114166" y="86945"/>
                </a:cubicBezTo>
                <a:cubicBezTo>
                  <a:pt x="117415" y="84438"/>
                  <a:pt x="117415" y="84438"/>
                  <a:pt x="117415" y="84438"/>
                </a:cubicBezTo>
                <a:cubicBezTo>
                  <a:pt x="117710" y="80835"/>
                  <a:pt x="117710" y="80835"/>
                  <a:pt x="117710" y="80835"/>
                </a:cubicBezTo>
                <a:cubicBezTo>
                  <a:pt x="114609" y="78563"/>
                  <a:pt x="114609" y="78563"/>
                  <a:pt x="114609" y="78563"/>
                </a:cubicBezTo>
                <a:cubicBezTo>
                  <a:pt x="114830" y="79268"/>
                  <a:pt x="114830" y="79268"/>
                  <a:pt x="114830" y="79268"/>
                </a:cubicBezTo>
                <a:cubicBezTo>
                  <a:pt x="115716" y="79582"/>
                  <a:pt x="115716" y="79582"/>
                  <a:pt x="115716" y="79582"/>
                </a:cubicBezTo>
                <a:cubicBezTo>
                  <a:pt x="117119" y="81070"/>
                  <a:pt x="117119" y="81070"/>
                  <a:pt x="117119" y="81070"/>
                </a:cubicBezTo>
                <a:cubicBezTo>
                  <a:pt x="115938" y="84125"/>
                  <a:pt x="115938" y="84125"/>
                  <a:pt x="115938" y="84125"/>
                </a:cubicBezTo>
                <a:cubicBezTo>
                  <a:pt x="109218" y="86866"/>
                  <a:pt x="109218" y="86866"/>
                  <a:pt x="109218" y="86866"/>
                </a:cubicBezTo>
                <a:cubicBezTo>
                  <a:pt x="105378" y="87415"/>
                  <a:pt x="105378" y="87415"/>
                  <a:pt x="105378" y="87415"/>
                </a:cubicBezTo>
                <a:cubicBezTo>
                  <a:pt x="101981" y="89060"/>
                  <a:pt x="101981" y="89060"/>
                  <a:pt x="101981" y="89060"/>
                </a:cubicBezTo>
                <a:cubicBezTo>
                  <a:pt x="100504" y="90078"/>
                  <a:pt x="100504" y="90078"/>
                  <a:pt x="100504" y="90078"/>
                </a:cubicBezTo>
                <a:cubicBezTo>
                  <a:pt x="103089" y="85535"/>
                  <a:pt x="103089" y="85535"/>
                  <a:pt x="103089" y="85535"/>
                </a:cubicBezTo>
                <a:cubicBezTo>
                  <a:pt x="109070" y="78955"/>
                  <a:pt x="109070" y="78955"/>
                  <a:pt x="109070" y="78955"/>
                </a:cubicBezTo>
                <a:cubicBezTo>
                  <a:pt x="112910" y="77075"/>
                  <a:pt x="112910" y="77075"/>
                  <a:pt x="112910" y="77075"/>
                </a:cubicBezTo>
                <a:cubicBezTo>
                  <a:pt x="116529" y="76370"/>
                  <a:pt x="116529" y="76370"/>
                  <a:pt x="116529" y="76370"/>
                </a:cubicBezTo>
                <a:cubicBezTo>
                  <a:pt x="119999" y="75117"/>
                  <a:pt x="119999" y="75117"/>
                  <a:pt x="119999" y="75117"/>
                </a:cubicBezTo>
                <a:cubicBezTo>
                  <a:pt x="119999" y="71357"/>
                  <a:pt x="119999" y="71357"/>
                  <a:pt x="119999" y="71357"/>
                </a:cubicBezTo>
                <a:cubicBezTo>
                  <a:pt x="119852" y="71436"/>
                  <a:pt x="119852" y="71436"/>
                  <a:pt x="119852" y="71436"/>
                </a:cubicBezTo>
                <a:cubicBezTo>
                  <a:pt x="112763" y="72454"/>
                  <a:pt x="112763" y="72454"/>
                  <a:pt x="112763" y="72454"/>
                </a:cubicBezTo>
                <a:cubicBezTo>
                  <a:pt x="105747" y="75430"/>
                  <a:pt x="105747" y="75430"/>
                  <a:pt x="105747" y="75430"/>
                </a:cubicBezTo>
                <a:cubicBezTo>
                  <a:pt x="107150" y="70652"/>
                  <a:pt x="107150" y="70652"/>
                  <a:pt x="107150" y="70652"/>
                </a:cubicBezTo>
                <a:cubicBezTo>
                  <a:pt x="107815" y="62271"/>
                  <a:pt x="107815" y="62271"/>
                  <a:pt x="107815" y="62271"/>
                </a:cubicBezTo>
                <a:cubicBezTo>
                  <a:pt x="108775" y="57885"/>
                  <a:pt x="108775" y="57885"/>
                  <a:pt x="108775" y="57885"/>
                </a:cubicBezTo>
                <a:cubicBezTo>
                  <a:pt x="118006" y="43550"/>
                  <a:pt x="118006" y="43550"/>
                  <a:pt x="118006" y="43550"/>
                </a:cubicBezTo>
                <a:cubicBezTo>
                  <a:pt x="118670" y="38224"/>
                  <a:pt x="118670" y="38224"/>
                  <a:pt x="118670" y="38224"/>
                </a:cubicBezTo>
                <a:cubicBezTo>
                  <a:pt x="119704" y="34073"/>
                  <a:pt x="119704" y="34073"/>
                  <a:pt x="119704" y="34073"/>
                </a:cubicBezTo>
                <a:cubicBezTo>
                  <a:pt x="119999" y="33759"/>
                  <a:pt x="119999" y="33759"/>
                  <a:pt x="119999" y="33759"/>
                </a:cubicBezTo>
                <a:cubicBezTo>
                  <a:pt x="119999" y="19817"/>
                  <a:pt x="119999" y="19817"/>
                  <a:pt x="119999" y="19817"/>
                </a:cubicBezTo>
                <a:cubicBezTo>
                  <a:pt x="117193" y="15587"/>
                  <a:pt x="117193" y="15587"/>
                  <a:pt x="117193" y="15587"/>
                </a:cubicBezTo>
                <a:cubicBezTo>
                  <a:pt x="112689" y="15822"/>
                  <a:pt x="112689" y="15822"/>
                  <a:pt x="112689" y="15822"/>
                </a:cubicBezTo>
                <a:cubicBezTo>
                  <a:pt x="110473" y="19112"/>
                  <a:pt x="110473" y="19112"/>
                  <a:pt x="110473" y="19112"/>
                </a:cubicBezTo>
                <a:cubicBezTo>
                  <a:pt x="110473" y="22950"/>
                  <a:pt x="110473" y="22950"/>
                  <a:pt x="110473" y="22950"/>
                </a:cubicBezTo>
                <a:cubicBezTo>
                  <a:pt x="111655" y="24830"/>
                  <a:pt x="111655" y="24830"/>
                  <a:pt x="111655" y="24830"/>
                </a:cubicBezTo>
                <a:cubicBezTo>
                  <a:pt x="113427" y="23498"/>
                  <a:pt x="113427" y="23498"/>
                  <a:pt x="113427" y="23498"/>
                </a:cubicBezTo>
                <a:cubicBezTo>
                  <a:pt x="111950" y="23890"/>
                  <a:pt x="111950" y="23890"/>
                  <a:pt x="111950" y="23890"/>
                </a:cubicBezTo>
                <a:cubicBezTo>
                  <a:pt x="111507" y="23420"/>
                  <a:pt x="111507" y="23420"/>
                  <a:pt x="111507" y="23420"/>
                </a:cubicBezTo>
                <a:cubicBezTo>
                  <a:pt x="111286" y="22480"/>
                  <a:pt x="111286" y="22480"/>
                  <a:pt x="111286" y="22480"/>
                </a:cubicBezTo>
                <a:cubicBezTo>
                  <a:pt x="111359" y="20443"/>
                  <a:pt x="111359" y="20443"/>
                  <a:pt x="111359" y="20443"/>
                </a:cubicBezTo>
                <a:cubicBezTo>
                  <a:pt x="113575" y="17154"/>
                  <a:pt x="113575" y="17154"/>
                  <a:pt x="113575" y="17154"/>
                </a:cubicBezTo>
                <a:cubicBezTo>
                  <a:pt x="116972" y="17859"/>
                  <a:pt x="116972" y="17859"/>
                  <a:pt x="116972" y="17859"/>
                </a:cubicBezTo>
                <a:cubicBezTo>
                  <a:pt x="118670" y="24986"/>
                  <a:pt x="118670" y="24986"/>
                  <a:pt x="118670" y="24986"/>
                </a:cubicBezTo>
                <a:cubicBezTo>
                  <a:pt x="117858" y="28668"/>
                  <a:pt x="117858" y="28668"/>
                  <a:pt x="117858" y="28668"/>
                </a:cubicBezTo>
                <a:cubicBezTo>
                  <a:pt x="116676" y="30626"/>
                  <a:pt x="116676" y="30626"/>
                  <a:pt x="116676" y="30626"/>
                </a:cubicBezTo>
                <a:cubicBezTo>
                  <a:pt x="115569" y="32741"/>
                  <a:pt x="115569" y="32741"/>
                  <a:pt x="115569" y="32741"/>
                </a:cubicBezTo>
                <a:cubicBezTo>
                  <a:pt x="114239" y="37597"/>
                  <a:pt x="114239" y="37597"/>
                  <a:pt x="114239" y="37597"/>
                </a:cubicBezTo>
                <a:cubicBezTo>
                  <a:pt x="113649" y="41671"/>
                  <a:pt x="113649" y="41671"/>
                  <a:pt x="113649" y="41671"/>
                </a:cubicBezTo>
                <a:cubicBezTo>
                  <a:pt x="111803" y="45195"/>
                  <a:pt x="111803" y="45195"/>
                  <a:pt x="111803" y="45195"/>
                </a:cubicBezTo>
                <a:cubicBezTo>
                  <a:pt x="108553" y="48407"/>
                  <a:pt x="108553" y="48407"/>
                  <a:pt x="108553" y="48407"/>
                </a:cubicBezTo>
                <a:cubicBezTo>
                  <a:pt x="103827" y="56475"/>
                  <a:pt x="103827" y="56475"/>
                  <a:pt x="103827" y="56475"/>
                </a:cubicBezTo>
                <a:cubicBezTo>
                  <a:pt x="103089" y="58668"/>
                  <a:pt x="103089" y="58668"/>
                  <a:pt x="103089" y="58668"/>
                </a:cubicBezTo>
                <a:cubicBezTo>
                  <a:pt x="101316" y="55691"/>
                  <a:pt x="101316" y="55691"/>
                  <a:pt x="101316" y="55691"/>
                </a:cubicBezTo>
                <a:cubicBezTo>
                  <a:pt x="100356" y="52402"/>
                  <a:pt x="100356" y="52402"/>
                  <a:pt x="100356" y="52402"/>
                </a:cubicBezTo>
                <a:cubicBezTo>
                  <a:pt x="101021" y="45430"/>
                  <a:pt x="101021" y="45430"/>
                  <a:pt x="101021" y="45430"/>
                </a:cubicBezTo>
                <a:cubicBezTo>
                  <a:pt x="103458" y="38224"/>
                  <a:pt x="103458" y="38224"/>
                  <a:pt x="103458" y="38224"/>
                </a:cubicBezTo>
                <a:cubicBezTo>
                  <a:pt x="105083" y="30783"/>
                  <a:pt x="105083" y="30783"/>
                  <a:pt x="105083" y="30783"/>
                </a:cubicBezTo>
                <a:cubicBezTo>
                  <a:pt x="104492" y="16919"/>
                  <a:pt x="104492" y="16919"/>
                  <a:pt x="104492" y="16919"/>
                </a:cubicBezTo>
                <a:cubicBezTo>
                  <a:pt x="104123" y="14177"/>
                  <a:pt x="104123" y="14177"/>
                  <a:pt x="104123" y="14177"/>
                </a:cubicBezTo>
                <a:cubicBezTo>
                  <a:pt x="104935" y="11436"/>
                  <a:pt x="104935" y="11436"/>
                  <a:pt x="104935" y="11436"/>
                </a:cubicBezTo>
                <a:cubicBezTo>
                  <a:pt x="108036" y="6814"/>
                  <a:pt x="108036" y="6814"/>
                  <a:pt x="108036" y="6814"/>
                </a:cubicBezTo>
                <a:cubicBezTo>
                  <a:pt x="110473" y="6187"/>
                  <a:pt x="110473" y="6187"/>
                  <a:pt x="110473" y="6187"/>
                </a:cubicBezTo>
                <a:cubicBezTo>
                  <a:pt x="111803" y="8929"/>
                  <a:pt x="111803" y="8929"/>
                  <a:pt x="111803" y="8929"/>
                </a:cubicBezTo>
                <a:cubicBezTo>
                  <a:pt x="110030" y="10731"/>
                  <a:pt x="110030" y="10731"/>
                  <a:pt x="110030" y="10731"/>
                </a:cubicBezTo>
                <a:cubicBezTo>
                  <a:pt x="108923" y="10966"/>
                  <a:pt x="108923" y="10966"/>
                  <a:pt x="108923" y="10966"/>
                </a:cubicBezTo>
                <a:cubicBezTo>
                  <a:pt x="109883" y="11514"/>
                  <a:pt x="109883" y="11514"/>
                  <a:pt x="109883" y="11514"/>
                </a:cubicBezTo>
                <a:cubicBezTo>
                  <a:pt x="112172" y="10339"/>
                  <a:pt x="112172" y="10339"/>
                  <a:pt x="112172" y="10339"/>
                </a:cubicBezTo>
                <a:cubicBezTo>
                  <a:pt x="113427" y="6657"/>
                  <a:pt x="113427" y="6657"/>
                  <a:pt x="113427" y="6657"/>
                </a:cubicBezTo>
                <a:cubicBezTo>
                  <a:pt x="109292" y="4778"/>
                  <a:pt x="109292" y="4778"/>
                  <a:pt x="109292" y="4778"/>
                </a:cubicBezTo>
                <a:cubicBezTo>
                  <a:pt x="105673" y="7206"/>
                  <a:pt x="105673" y="7206"/>
                  <a:pt x="105673" y="7206"/>
                </a:cubicBezTo>
                <a:cubicBezTo>
                  <a:pt x="103089" y="11592"/>
                  <a:pt x="103089" y="11592"/>
                  <a:pt x="103089" y="11592"/>
                </a:cubicBezTo>
                <a:cubicBezTo>
                  <a:pt x="101907" y="9634"/>
                  <a:pt x="101907" y="9634"/>
                  <a:pt x="101907" y="9634"/>
                </a:cubicBezTo>
                <a:cubicBezTo>
                  <a:pt x="102498" y="12140"/>
                  <a:pt x="102498" y="12140"/>
                  <a:pt x="102498" y="12140"/>
                </a:cubicBezTo>
                <a:cubicBezTo>
                  <a:pt x="101907" y="18093"/>
                  <a:pt x="101907" y="18093"/>
                  <a:pt x="101907" y="18093"/>
                </a:cubicBezTo>
                <a:cubicBezTo>
                  <a:pt x="97329" y="18407"/>
                  <a:pt x="97329" y="18407"/>
                  <a:pt x="97329" y="18407"/>
                </a:cubicBezTo>
                <a:cubicBezTo>
                  <a:pt x="96664" y="22010"/>
                  <a:pt x="96664" y="22010"/>
                  <a:pt x="96664" y="22010"/>
                </a:cubicBezTo>
                <a:cubicBezTo>
                  <a:pt x="99692" y="23185"/>
                  <a:pt x="99692" y="23185"/>
                  <a:pt x="99692" y="23185"/>
                </a:cubicBezTo>
                <a:cubicBezTo>
                  <a:pt x="98510" y="22323"/>
                  <a:pt x="98510" y="22323"/>
                  <a:pt x="98510" y="22323"/>
                </a:cubicBezTo>
                <a:cubicBezTo>
                  <a:pt x="97772" y="21383"/>
                  <a:pt x="97772" y="21383"/>
                  <a:pt x="97772" y="21383"/>
                </a:cubicBezTo>
                <a:cubicBezTo>
                  <a:pt x="98363" y="19190"/>
                  <a:pt x="98363" y="19190"/>
                  <a:pt x="98363" y="19190"/>
                </a:cubicBezTo>
                <a:cubicBezTo>
                  <a:pt x="101095" y="19425"/>
                  <a:pt x="101095" y="19425"/>
                  <a:pt x="101095" y="19425"/>
                </a:cubicBezTo>
                <a:cubicBezTo>
                  <a:pt x="101833" y="20522"/>
                  <a:pt x="101833" y="20522"/>
                  <a:pt x="101833" y="20522"/>
                </a:cubicBezTo>
                <a:cubicBezTo>
                  <a:pt x="101833" y="21148"/>
                  <a:pt x="101833" y="21148"/>
                  <a:pt x="101833" y="21148"/>
                </a:cubicBezTo>
                <a:cubicBezTo>
                  <a:pt x="101686" y="23655"/>
                  <a:pt x="101686" y="23655"/>
                  <a:pt x="101686" y="23655"/>
                </a:cubicBezTo>
                <a:cubicBezTo>
                  <a:pt x="100947" y="28981"/>
                  <a:pt x="100947" y="28981"/>
                  <a:pt x="100947" y="28981"/>
                </a:cubicBezTo>
                <a:cubicBezTo>
                  <a:pt x="90461" y="15587"/>
                  <a:pt x="90461" y="15587"/>
                  <a:pt x="90461" y="15587"/>
                </a:cubicBezTo>
                <a:cubicBezTo>
                  <a:pt x="89058" y="11592"/>
                  <a:pt x="89058" y="11592"/>
                  <a:pt x="89058" y="11592"/>
                </a:cubicBezTo>
                <a:cubicBezTo>
                  <a:pt x="88246" y="6579"/>
                  <a:pt x="88246" y="6579"/>
                  <a:pt x="88246" y="6579"/>
                </a:cubicBezTo>
                <a:cubicBezTo>
                  <a:pt x="89279" y="2349"/>
                  <a:pt x="89279" y="2349"/>
                  <a:pt x="89279" y="2349"/>
                </a:cubicBezTo>
                <a:cubicBezTo>
                  <a:pt x="92381" y="1253"/>
                  <a:pt x="92381" y="1253"/>
                  <a:pt x="92381" y="1253"/>
                </a:cubicBezTo>
                <a:cubicBezTo>
                  <a:pt x="95261" y="2584"/>
                  <a:pt x="95261" y="2584"/>
                  <a:pt x="95261" y="2584"/>
                </a:cubicBezTo>
                <a:cubicBezTo>
                  <a:pt x="95778" y="6501"/>
                  <a:pt x="95778" y="6501"/>
                  <a:pt x="95778" y="6501"/>
                </a:cubicBezTo>
                <a:cubicBezTo>
                  <a:pt x="94523" y="7832"/>
                  <a:pt x="94523" y="7832"/>
                  <a:pt x="94523" y="7832"/>
                </a:cubicBezTo>
                <a:cubicBezTo>
                  <a:pt x="93193" y="8381"/>
                  <a:pt x="93193" y="8381"/>
                  <a:pt x="93193" y="8381"/>
                </a:cubicBezTo>
                <a:cubicBezTo>
                  <a:pt x="93858" y="8459"/>
                  <a:pt x="93858" y="8459"/>
                  <a:pt x="93858" y="8459"/>
                </a:cubicBezTo>
                <a:cubicBezTo>
                  <a:pt x="95704" y="7754"/>
                  <a:pt x="95704" y="7754"/>
                  <a:pt x="95704" y="7754"/>
                </a:cubicBezTo>
                <a:cubicBezTo>
                  <a:pt x="96959" y="4151"/>
                  <a:pt x="96959" y="4151"/>
                  <a:pt x="96959" y="4151"/>
                </a:cubicBezTo>
                <a:cubicBezTo>
                  <a:pt x="94375" y="469"/>
                  <a:pt x="94375" y="469"/>
                  <a:pt x="94375" y="469"/>
                </a:cubicBezTo>
                <a:cubicBezTo>
                  <a:pt x="90461" y="0"/>
                  <a:pt x="90461" y="0"/>
                  <a:pt x="90461" y="0"/>
                </a:cubicBezTo>
                <a:cubicBezTo>
                  <a:pt x="87286" y="2898"/>
                  <a:pt x="87286" y="2898"/>
                  <a:pt x="87286" y="2898"/>
                </a:cubicBezTo>
                <a:cubicBezTo>
                  <a:pt x="86399" y="10809"/>
                  <a:pt x="86399" y="10809"/>
                  <a:pt x="86399" y="10809"/>
                </a:cubicBezTo>
                <a:cubicBezTo>
                  <a:pt x="89279" y="17780"/>
                  <a:pt x="89279" y="17780"/>
                  <a:pt x="89279" y="17780"/>
                </a:cubicBezTo>
                <a:cubicBezTo>
                  <a:pt x="92750" y="22245"/>
                  <a:pt x="92750" y="22245"/>
                  <a:pt x="92750" y="22245"/>
                </a:cubicBezTo>
                <a:cubicBezTo>
                  <a:pt x="94523" y="24281"/>
                  <a:pt x="94523" y="24281"/>
                  <a:pt x="94523" y="24281"/>
                </a:cubicBezTo>
                <a:cubicBezTo>
                  <a:pt x="88984" y="26318"/>
                  <a:pt x="88984" y="26318"/>
                  <a:pt x="88984" y="26318"/>
                </a:cubicBezTo>
                <a:cubicBezTo>
                  <a:pt x="89132" y="30548"/>
                  <a:pt x="89132" y="30548"/>
                  <a:pt x="89132" y="30548"/>
                </a:cubicBezTo>
                <a:cubicBezTo>
                  <a:pt x="91790" y="33681"/>
                  <a:pt x="91790" y="33681"/>
                  <a:pt x="91790" y="33681"/>
                </a:cubicBezTo>
                <a:cubicBezTo>
                  <a:pt x="94449" y="31331"/>
                  <a:pt x="94449" y="31331"/>
                  <a:pt x="94449" y="31331"/>
                </a:cubicBezTo>
                <a:cubicBezTo>
                  <a:pt x="94449" y="28590"/>
                  <a:pt x="94449" y="28590"/>
                  <a:pt x="94449" y="28590"/>
                </a:cubicBezTo>
                <a:cubicBezTo>
                  <a:pt x="93341" y="28198"/>
                  <a:pt x="93341" y="28198"/>
                  <a:pt x="93341" y="28198"/>
                </a:cubicBezTo>
                <a:cubicBezTo>
                  <a:pt x="92529" y="28668"/>
                  <a:pt x="92529" y="28668"/>
                  <a:pt x="92529" y="28668"/>
                </a:cubicBezTo>
                <a:cubicBezTo>
                  <a:pt x="93636" y="28590"/>
                  <a:pt x="93636" y="28590"/>
                  <a:pt x="93636" y="28590"/>
                </a:cubicBezTo>
                <a:cubicBezTo>
                  <a:pt x="94006" y="29530"/>
                  <a:pt x="94006" y="29530"/>
                  <a:pt x="94006" y="29530"/>
                </a:cubicBezTo>
                <a:cubicBezTo>
                  <a:pt x="91938" y="32193"/>
                  <a:pt x="91938" y="32193"/>
                  <a:pt x="91938" y="32193"/>
                </a:cubicBezTo>
                <a:cubicBezTo>
                  <a:pt x="90239" y="30000"/>
                  <a:pt x="90239" y="30000"/>
                  <a:pt x="90239" y="30000"/>
                </a:cubicBezTo>
                <a:cubicBezTo>
                  <a:pt x="90756" y="27101"/>
                  <a:pt x="90756" y="27101"/>
                  <a:pt x="90756" y="27101"/>
                </a:cubicBezTo>
                <a:cubicBezTo>
                  <a:pt x="93046" y="26005"/>
                  <a:pt x="93046" y="26005"/>
                  <a:pt x="93046" y="26005"/>
                </a:cubicBezTo>
                <a:cubicBezTo>
                  <a:pt x="95852" y="26475"/>
                  <a:pt x="95852" y="26475"/>
                  <a:pt x="95852" y="26475"/>
                </a:cubicBezTo>
                <a:cubicBezTo>
                  <a:pt x="97107" y="27336"/>
                  <a:pt x="97107" y="27336"/>
                  <a:pt x="97107" y="27336"/>
                </a:cubicBezTo>
                <a:cubicBezTo>
                  <a:pt x="97772" y="28276"/>
                  <a:pt x="97772" y="28276"/>
                  <a:pt x="97772" y="28276"/>
                </a:cubicBezTo>
                <a:cubicBezTo>
                  <a:pt x="99323" y="34151"/>
                  <a:pt x="99323" y="34151"/>
                  <a:pt x="99323" y="34151"/>
                </a:cubicBezTo>
                <a:cubicBezTo>
                  <a:pt x="98289" y="37127"/>
                  <a:pt x="98289" y="37127"/>
                  <a:pt x="98289" y="37127"/>
                </a:cubicBezTo>
                <a:cubicBezTo>
                  <a:pt x="94079" y="48563"/>
                  <a:pt x="94079" y="48563"/>
                  <a:pt x="94079" y="48563"/>
                </a:cubicBezTo>
                <a:cubicBezTo>
                  <a:pt x="93858" y="50757"/>
                  <a:pt x="93858" y="50757"/>
                  <a:pt x="93858" y="50757"/>
                </a:cubicBezTo>
                <a:cubicBezTo>
                  <a:pt x="90978" y="49112"/>
                  <a:pt x="90978" y="49112"/>
                  <a:pt x="90978" y="49112"/>
                </a:cubicBezTo>
                <a:cubicBezTo>
                  <a:pt x="87803" y="47937"/>
                  <a:pt x="87803" y="47937"/>
                  <a:pt x="87803" y="47937"/>
                </a:cubicBezTo>
                <a:cubicBezTo>
                  <a:pt x="85366" y="46057"/>
                  <a:pt x="85366" y="46057"/>
                  <a:pt x="85366" y="46057"/>
                </a:cubicBezTo>
                <a:cubicBezTo>
                  <a:pt x="85144" y="43002"/>
                  <a:pt x="85144" y="43002"/>
                  <a:pt x="85144" y="43002"/>
                </a:cubicBezTo>
                <a:cubicBezTo>
                  <a:pt x="88319" y="38537"/>
                  <a:pt x="88319" y="38537"/>
                  <a:pt x="88319" y="38537"/>
                </a:cubicBezTo>
                <a:cubicBezTo>
                  <a:pt x="90756" y="40339"/>
                  <a:pt x="90756" y="40339"/>
                  <a:pt x="90756" y="40339"/>
                </a:cubicBezTo>
                <a:cubicBezTo>
                  <a:pt x="91199" y="42924"/>
                  <a:pt x="91199" y="42924"/>
                  <a:pt x="91199" y="42924"/>
                </a:cubicBezTo>
                <a:cubicBezTo>
                  <a:pt x="90461" y="43394"/>
                  <a:pt x="90461" y="43394"/>
                  <a:pt x="90461" y="43394"/>
                </a:cubicBezTo>
                <a:cubicBezTo>
                  <a:pt x="90239" y="42375"/>
                  <a:pt x="90239" y="42375"/>
                  <a:pt x="90239" y="42375"/>
                </a:cubicBezTo>
                <a:cubicBezTo>
                  <a:pt x="90387" y="41592"/>
                  <a:pt x="90387" y="41592"/>
                  <a:pt x="90387" y="41592"/>
                </a:cubicBezTo>
                <a:cubicBezTo>
                  <a:pt x="89796" y="42532"/>
                  <a:pt x="89796" y="42532"/>
                  <a:pt x="89796" y="42532"/>
                </a:cubicBezTo>
                <a:cubicBezTo>
                  <a:pt x="89944" y="43942"/>
                  <a:pt x="89944" y="43942"/>
                  <a:pt x="89944" y="43942"/>
                </a:cubicBezTo>
                <a:cubicBezTo>
                  <a:pt x="90461" y="44255"/>
                  <a:pt x="90461" y="44255"/>
                  <a:pt x="90461" y="44255"/>
                </a:cubicBezTo>
                <a:cubicBezTo>
                  <a:pt x="92307" y="42845"/>
                  <a:pt x="92307" y="42845"/>
                  <a:pt x="92307" y="42845"/>
                </a:cubicBezTo>
                <a:cubicBezTo>
                  <a:pt x="92233" y="39399"/>
                  <a:pt x="92233" y="39399"/>
                  <a:pt x="92233" y="39399"/>
                </a:cubicBezTo>
                <a:cubicBezTo>
                  <a:pt x="86916" y="37049"/>
                  <a:pt x="86916" y="37049"/>
                  <a:pt x="86916" y="37049"/>
                </a:cubicBezTo>
                <a:cubicBezTo>
                  <a:pt x="83298" y="42219"/>
                  <a:pt x="83298" y="42219"/>
                  <a:pt x="83298" y="42219"/>
                </a:cubicBezTo>
                <a:cubicBezTo>
                  <a:pt x="84184" y="48172"/>
                  <a:pt x="84184" y="48172"/>
                  <a:pt x="84184" y="48172"/>
                </a:cubicBezTo>
                <a:cubicBezTo>
                  <a:pt x="89870" y="51462"/>
                  <a:pt x="89870" y="51462"/>
                  <a:pt x="89870" y="51462"/>
                </a:cubicBezTo>
                <a:cubicBezTo>
                  <a:pt x="93489" y="54046"/>
                  <a:pt x="93489" y="54046"/>
                  <a:pt x="93489" y="54046"/>
                </a:cubicBezTo>
                <a:cubicBezTo>
                  <a:pt x="94892" y="57963"/>
                  <a:pt x="94892" y="57963"/>
                  <a:pt x="94892" y="57963"/>
                </a:cubicBezTo>
                <a:cubicBezTo>
                  <a:pt x="99544" y="68616"/>
                  <a:pt x="99544" y="68616"/>
                  <a:pt x="99544" y="68616"/>
                </a:cubicBezTo>
                <a:cubicBezTo>
                  <a:pt x="98510" y="71749"/>
                  <a:pt x="98510" y="71749"/>
                  <a:pt x="98510" y="71749"/>
                </a:cubicBezTo>
                <a:cubicBezTo>
                  <a:pt x="95556" y="77389"/>
                  <a:pt x="95556" y="77389"/>
                  <a:pt x="95556" y="77389"/>
                </a:cubicBezTo>
                <a:cubicBezTo>
                  <a:pt x="90239" y="71122"/>
                  <a:pt x="90239" y="71122"/>
                  <a:pt x="90239" y="71122"/>
                </a:cubicBezTo>
                <a:cubicBezTo>
                  <a:pt x="92307" y="66266"/>
                  <a:pt x="92307" y="66266"/>
                  <a:pt x="92307" y="66266"/>
                </a:cubicBezTo>
                <a:cubicBezTo>
                  <a:pt x="89944" y="61253"/>
                  <a:pt x="89944" y="61253"/>
                  <a:pt x="89944" y="61253"/>
                </a:cubicBezTo>
                <a:cubicBezTo>
                  <a:pt x="86030" y="60548"/>
                  <a:pt x="86030" y="60548"/>
                  <a:pt x="86030" y="60548"/>
                </a:cubicBezTo>
                <a:cubicBezTo>
                  <a:pt x="84627" y="63446"/>
                  <a:pt x="84627" y="63446"/>
                  <a:pt x="84627" y="63446"/>
                </a:cubicBezTo>
                <a:cubicBezTo>
                  <a:pt x="86916" y="65091"/>
                  <a:pt x="86916" y="65091"/>
                  <a:pt x="86916" y="65091"/>
                </a:cubicBezTo>
                <a:cubicBezTo>
                  <a:pt x="87138" y="64699"/>
                  <a:pt x="87138" y="64699"/>
                  <a:pt x="87138" y="64699"/>
                </a:cubicBezTo>
                <a:cubicBezTo>
                  <a:pt x="85809" y="63524"/>
                  <a:pt x="85809" y="63524"/>
                  <a:pt x="85809" y="63524"/>
                </a:cubicBezTo>
                <a:cubicBezTo>
                  <a:pt x="86399" y="62036"/>
                  <a:pt x="86399" y="62036"/>
                  <a:pt x="86399" y="62036"/>
                </a:cubicBezTo>
                <a:cubicBezTo>
                  <a:pt x="89575" y="63681"/>
                  <a:pt x="89575" y="63681"/>
                  <a:pt x="89575" y="63681"/>
                </a:cubicBezTo>
                <a:cubicBezTo>
                  <a:pt x="89944" y="67362"/>
                  <a:pt x="89944" y="67362"/>
                  <a:pt x="89944" y="67362"/>
                </a:cubicBezTo>
                <a:cubicBezTo>
                  <a:pt x="87581" y="69399"/>
                  <a:pt x="87581" y="69399"/>
                  <a:pt x="87581" y="69399"/>
                </a:cubicBezTo>
                <a:cubicBezTo>
                  <a:pt x="85883" y="69086"/>
                  <a:pt x="85883" y="69086"/>
                  <a:pt x="85883" y="69086"/>
                </a:cubicBezTo>
                <a:cubicBezTo>
                  <a:pt x="83446" y="68851"/>
                  <a:pt x="83446" y="68851"/>
                  <a:pt x="83446" y="68851"/>
                </a:cubicBezTo>
                <a:cubicBezTo>
                  <a:pt x="79236" y="69477"/>
                  <a:pt x="79236" y="69477"/>
                  <a:pt x="79236" y="69477"/>
                </a:cubicBezTo>
                <a:cubicBezTo>
                  <a:pt x="75692" y="68694"/>
                  <a:pt x="75692" y="68694"/>
                  <a:pt x="75692" y="68694"/>
                </a:cubicBezTo>
                <a:cubicBezTo>
                  <a:pt x="71113" y="61096"/>
                  <a:pt x="71113" y="61096"/>
                  <a:pt x="71113" y="61096"/>
                </a:cubicBezTo>
                <a:cubicBezTo>
                  <a:pt x="70375" y="58590"/>
                  <a:pt x="70375" y="58590"/>
                  <a:pt x="70375" y="58590"/>
                </a:cubicBezTo>
                <a:cubicBezTo>
                  <a:pt x="70375" y="54438"/>
                  <a:pt x="70375" y="54438"/>
                  <a:pt x="70375" y="54438"/>
                </a:cubicBezTo>
                <a:cubicBezTo>
                  <a:pt x="74215" y="47545"/>
                  <a:pt x="74215" y="47545"/>
                  <a:pt x="74215" y="47545"/>
                </a:cubicBezTo>
                <a:cubicBezTo>
                  <a:pt x="77021" y="44020"/>
                  <a:pt x="77021" y="44020"/>
                  <a:pt x="77021" y="44020"/>
                </a:cubicBezTo>
                <a:cubicBezTo>
                  <a:pt x="79163" y="39712"/>
                  <a:pt x="79163" y="39712"/>
                  <a:pt x="79163" y="39712"/>
                </a:cubicBezTo>
                <a:cubicBezTo>
                  <a:pt x="80270" y="34778"/>
                  <a:pt x="80270" y="34778"/>
                  <a:pt x="80270" y="34778"/>
                </a:cubicBezTo>
                <a:cubicBezTo>
                  <a:pt x="79606" y="30078"/>
                  <a:pt x="79606" y="30078"/>
                  <a:pt x="79606" y="30078"/>
                </a:cubicBezTo>
                <a:cubicBezTo>
                  <a:pt x="76504" y="27180"/>
                  <a:pt x="76504" y="27180"/>
                  <a:pt x="76504" y="27180"/>
                </a:cubicBezTo>
                <a:cubicBezTo>
                  <a:pt x="72886" y="28041"/>
                  <a:pt x="72886" y="28041"/>
                  <a:pt x="72886" y="28041"/>
                </a:cubicBezTo>
                <a:cubicBezTo>
                  <a:pt x="71261" y="33133"/>
                  <a:pt x="71261" y="33133"/>
                  <a:pt x="71261" y="33133"/>
                </a:cubicBezTo>
                <a:cubicBezTo>
                  <a:pt x="76135" y="34308"/>
                  <a:pt x="76135" y="34308"/>
                  <a:pt x="76135" y="34308"/>
                </a:cubicBezTo>
                <a:cubicBezTo>
                  <a:pt x="77243" y="31723"/>
                  <a:pt x="77243" y="31723"/>
                  <a:pt x="77243" y="31723"/>
                </a:cubicBezTo>
                <a:cubicBezTo>
                  <a:pt x="75692" y="30391"/>
                  <a:pt x="75692" y="30391"/>
                  <a:pt x="75692" y="30391"/>
                </a:cubicBezTo>
                <a:cubicBezTo>
                  <a:pt x="74953" y="31174"/>
                  <a:pt x="74953" y="31174"/>
                  <a:pt x="74953" y="31174"/>
                </a:cubicBezTo>
                <a:cubicBezTo>
                  <a:pt x="74658" y="31958"/>
                  <a:pt x="74658" y="31958"/>
                  <a:pt x="74658" y="31958"/>
                </a:cubicBezTo>
                <a:cubicBezTo>
                  <a:pt x="75618" y="30939"/>
                  <a:pt x="75618" y="30939"/>
                  <a:pt x="75618" y="30939"/>
                </a:cubicBezTo>
                <a:cubicBezTo>
                  <a:pt x="76135" y="31801"/>
                  <a:pt x="76135" y="31801"/>
                  <a:pt x="76135" y="31801"/>
                </a:cubicBezTo>
                <a:cubicBezTo>
                  <a:pt x="75249" y="33368"/>
                  <a:pt x="75249" y="33368"/>
                  <a:pt x="75249" y="33368"/>
                </a:cubicBezTo>
                <a:cubicBezTo>
                  <a:pt x="72960" y="32506"/>
                  <a:pt x="72960" y="32506"/>
                  <a:pt x="72960" y="32506"/>
                </a:cubicBezTo>
                <a:cubicBezTo>
                  <a:pt x="73255" y="29843"/>
                  <a:pt x="73255" y="29843"/>
                  <a:pt x="73255" y="29843"/>
                </a:cubicBezTo>
                <a:cubicBezTo>
                  <a:pt x="75618" y="28668"/>
                  <a:pt x="75618" y="28668"/>
                  <a:pt x="75618" y="28668"/>
                </a:cubicBezTo>
                <a:cubicBezTo>
                  <a:pt x="78276" y="31488"/>
                  <a:pt x="78276" y="31488"/>
                  <a:pt x="78276" y="31488"/>
                </a:cubicBezTo>
                <a:cubicBezTo>
                  <a:pt x="78055" y="36422"/>
                  <a:pt x="78055" y="36422"/>
                  <a:pt x="78055" y="36422"/>
                </a:cubicBezTo>
                <a:cubicBezTo>
                  <a:pt x="76209" y="41044"/>
                  <a:pt x="76209" y="41044"/>
                  <a:pt x="76209" y="41044"/>
                </a:cubicBezTo>
                <a:cubicBezTo>
                  <a:pt x="73403" y="44804"/>
                  <a:pt x="73403" y="44804"/>
                  <a:pt x="73403" y="44804"/>
                </a:cubicBezTo>
                <a:cubicBezTo>
                  <a:pt x="70301" y="48485"/>
                  <a:pt x="70301" y="48485"/>
                  <a:pt x="70301" y="48485"/>
                </a:cubicBezTo>
                <a:cubicBezTo>
                  <a:pt x="68160" y="52637"/>
                  <a:pt x="68160" y="52637"/>
                  <a:pt x="68160" y="52637"/>
                </a:cubicBezTo>
                <a:cubicBezTo>
                  <a:pt x="60775" y="43472"/>
                  <a:pt x="60775" y="43472"/>
                  <a:pt x="60775" y="43472"/>
                </a:cubicBezTo>
                <a:cubicBezTo>
                  <a:pt x="55606" y="41279"/>
                  <a:pt x="55606" y="41279"/>
                  <a:pt x="55606" y="41279"/>
                </a:cubicBezTo>
                <a:cubicBezTo>
                  <a:pt x="50806" y="43080"/>
                  <a:pt x="50806" y="43080"/>
                  <a:pt x="50806" y="43080"/>
                </a:cubicBezTo>
                <a:cubicBezTo>
                  <a:pt x="47999" y="50600"/>
                  <a:pt x="47999" y="50600"/>
                  <a:pt x="47999" y="50600"/>
                </a:cubicBezTo>
                <a:cubicBezTo>
                  <a:pt x="53833" y="52558"/>
                  <a:pt x="53833" y="52558"/>
                  <a:pt x="53833" y="52558"/>
                </a:cubicBezTo>
                <a:cubicBezTo>
                  <a:pt x="56935" y="49660"/>
                  <a:pt x="56935" y="49660"/>
                  <a:pt x="56935" y="49660"/>
                </a:cubicBezTo>
                <a:cubicBezTo>
                  <a:pt x="55827" y="45744"/>
                  <a:pt x="55827" y="45744"/>
                  <a:pt x="55827" y="45744"/>
                </a:cubicBezTo>
                <a:cubicBezTo>
                  <a:pt x="52283" y="46057"/>
                  <a:pt x="52283" y="46057"/>
                  <a:pt x="52283" y="46057"/>
                </a:cubicBezTo>
                <a:cubicBezTo>
                  <a:pt x="52209" y="48172"/>
                  <a:pt x="52209" y="48172"/>
                  <a:pt x="52209" y="48172"/>
                </a:cubicBezTo>
                <a:cubicBezTo>
                  <a:pt x="53243" y="48798"/>
                  <a:pt x="53243" y="48798"/>
                  <a:pt x="53243" y="48798"/>
                </a:cubicBezTo>
                <a:cubicBezTo>
                  <a:pt x="54203" y="48955"/>
                  <a:pt x="54203" y="48955"/>
                  <a:pt x="54203" y="48955"/>
                </a:cubicBezTo>
                <a:cubicBezTo>
                  <a:pt x="52947" y="48172"/>
                  <a:pt x="52947" y="48172"/>
                  <a:pt x="52947" y="48172"/>
                </a:cubicBezTo>
                <a:cubicBezTo>
                  <a:pt x="53021" y="46449"/>
                  <a:pt x="53021" y="46449"/>
                  <a:pt x="53021" y="46449"/>
                </a:cubicBezTo>
                <a:cubicBezTo>
                  <a:pt x="56049" y="47859"/>
                  <a:pt x="56049" y="47859"/>
                  <a:pt x="56049" y="47859"/>
                </a:cubicBezTo>
                <a:cubicBezTo>
                  <a:pt x="53759" y="51070"/>
                  <a:pt x="53759" y="51070"/>
                  <a:pt x="53759" y="51070"/>
                </a:cubicBezTo>
                <a:cubicBezTo>
                  <a:pt x="50510" y="49347"/>
                  <a:pt x="50510" y="49347"/>
                  <a:pt x="50510" y="49347"/>
                </a:cubicBezTo>
                <a:cubicBezTo>
                  <a:pt x="51618" y="45039"/>
                  <a:pt x="51618" y="45039"/>
                  <a:pt x="51618" y="45039"/>
                </a:cubicBezTo>
                <a:cubicBezTo>
                  <a:pt x="56196" y="43629"/>
                  <a:pt x="56196" y="43629"/>
                  <a:pt x="56196" y="43629"/>
                </a:cubicBezTo>
                <a:cubicBezTo>
                  <a:pt x="61218" y="46919"/>
                  <a:pt x="61218" y="46919"/>
                  <a:pt x="61218" y="46919"/>
                </a:cubicBezTo>
                <a:cubicBezTo>
                  <a:pt x="67200" y="57415"/>
                  <a:pt x="67200" y="57415"/>
                  <a:pt x="67200" y="57415"/>
                </a:cubicBezTo>
                <a:cubicBezTo>
                  <a:pt x="68086" y="60469"/>
                  <a:pt x="68086" y="60469"/>
                  <a:pt x="68086" y="60469"/>
                </a:cubicBezTo>
                <a:cubicBezTo>
                  <a:pt x="64910" y="60469"/>
                  <a:pt x="64910" y="60469"/>
                  <a:pt x="64910" y="60469"/>
                </a:cubicBezTo>
                <a:cubicBezTo>
                  <a:pt x="61956" y="59765"/>
                  <a:pt x="61956" y="59765"/>
                  <a:pt x="61956" y="59765"/>
                </a:cubicBezTo>
                <a:cubicBezTo>
                  <a:pt x="60849" y="57258"/>
                  <a:pt x="60849" y="57258"/>
                  <a:pt x="60849" y="57258"/>
                </a:cubicBezTo>
                <a:cubicBezTo>
                  <a:pt x="62695" y="55770"/>
                  <a:pt x="62695" y="55770"/>
                  <a:pt x="62695" y="55770"/>
                </a:cubicBezTo>
                <a:cubicBezTo>
                  <a:pt x="63729" y="56553"/>
                  <a:pt x="63729" y="56553"/>
                  <a:pt x="63729" y="56553"/>
                </a:cubicBezTo>
                <a:cubicBezTo>
                  <a:pt x="64172" y="57101"/>
                  <a:pt x="64172" y="57101"/>
                  <a:pt x="64172" y="57101"/>
                </a:cubicBezTo>
                <a:cubicBezTo>
                  <a:pt x="63876" y="56005"/>
                  <a:pt x="63876" y="56005"/>
                  <a:pt x="63876" y="56005"/>
                </a:cubicBezTo>
                <a:cubicBezTo>
                  <a:pt x="62030" y="54595"/>
                  <a:pt x="62030" y="54595"/>
                  <a:pt x="62030" y="54595"/>
                </a:cubicBezTo>
                <a:cubicBezTo>
                  <a:pt x="59667" y="57885"/>
                  <a:pt x="59667" y="57885"/>
                  <a:pt x="59667" y="57885"/>
                </a:cubicBezTo>
                <a:cubicBezTo>
                  <a:pt x="61587" y="61253"/>
                  <a:pt x="61587" y="61253"/>
                  <a:pt x="61587" y="61253"/>
                </a:cubicBezTo>
                <a:cubicBezTo>
                  <a:pt x="64836" y="62114"/>
                  <a:pt x="64836" y="62114"/>
                  <a:pt x="64836" y="62114"/>
                </a:cubicBezTo>
                <a:cubicBezTo>
                  <a:pt x="62769" y="66971"/>
                  <a:pt x="62769" y="66971"/>
                  <a:pt x="62769" y="66971"/>
                </a:cubicBezTo>
                <a:cubicBezTo>
                  <a:pt x="63064" y="68067"/>
                  <a:pt x="63064" y="68067"/>
                  <a:pt x="63064" y="68067"/>
                </a:cubicBezTo>
                <a:cubicBezTo>
                  <a:pt x="63359" y="67049"/>
                  <a:pt x="63359" y="67049"/>
                  <a:pt x="63359" y="67049"/>
                </a:cubicBezTo>
                <a:cubicBezTo>
                  <a:pt x="66018" y="63133"/>
                  <a:pt x="66018" y="63133"/>
                  <a:pt x="66018" y="63133"/>
                </a:cubicBezTo>
                <a:cubicBezTo>
                  <a:pt x="68898" y="63524"/>
                  <a:pt x="68898" y="63524"/>
                  <a:pt x="68898" y="63524"/>
                </a:cubicBezTo>
                <a:cubicBezTo>
                  <a:pt x="70301" y="67049"/>
                  <a:pt x="70301" y="67049"/>
                  <a:pt x="70301" y="67049"/>
                </a:cubicBezTo>
                <a:cubicBezTo>
                  <a:pt x="72443" y="70026"/>
                  <a:pt x="72443" y="70026"/>
                  <a:pt x="72443" y="70026"/>
                </a:cubicBezTo>
                <a:cubicBezTo>
                  <a:pt x="69710" y="72532"/>
                  <a:pt x="69710" y="72532"/>
                  <a:pt x="69710" y="72532"/>
                </a:cubicBezTo>
                <a:cubicBezTo>
                  <a:pt x="69489" y="76840"/>
                  <a:pt x="69489" y="76840"/>
                  <a:pt x="69489" y="76840"/>
                </a:cubicBezTo>
                <a:cubicBezTo>
                  <a:pt x="72369" y="80365"/>
                  <a:pt x="72369" y="80365"/>
                  <a:pt x="72369" y="80365"/>
                </a:cubicBezTo>
                <a:cubicBezTo>
                  <a:pt x="74658" y="78407"/>
                  <a:pt x="74658" y="78407"/>
                  <a:pt x="74658" y="78407"/>
                </a:cubicBezTo>
                <a:cubicBezTo>
                  <a:pt x="75027" y="76527"/>
                  <a:pt x="75027" y="76527"/>
                  <a:pt x="75027" y="76527"/>
                </a:cubicBezTo>
                <a:cubicBezTo>
                  <a:pt x="74732" y="74804"/>
                  <a:pt x="74732" y="74804"/>
                  <a:pt x="74732" y="74804"/>
                </a:cubicBezTo>
                <a:cubicBezTo>
                  <a:pt x="73403" y="74647"/>
                  <a:pt x="73403" y="74647"/>
                  <a:pt x="73403" y="74647"/>
                </a:cubicBezTo>
                <a:cubicBezTo>
                  <a:pt x="72738" y="75744"/>
                  <a:pt x="72738" y="75744"/>
                  <a:pt x="72738" y="75744"/>
                </a:cubicBezTo>
                <a:cubicBezTo>
                  <a:pt x="73846" y="75195"/>
                  <a:pt x="73846" y="75195"/>
                  <a:pt x="73846" y="75195"/>
                </a:cubicBezTo>
                <a:cubicBezTo>
                  <a:pt x="74067" y="75822"/>
                  <a:pt x="74067" y="75822"/>
                  <a:pt x="74067" y="75822"/>
                </a:cubicBezTo>
                <a:cubicBezTo>
                  <a:pt x="73550" y="77624"/>
                  <a:pt x="73550" y="77624"/>
                  <a:pt x="73550" y="77624"/>
                </a:cubicBezTo>
                <a:cubicBezTo>
                  <a:pt x="72516" y="78798"/>
                  <a:pt x="72516" y="78798"/>
                  <a:pt x="72516" y="78798"/>
                </a:cubicBezTo>
                <a:cubicBezTo>
                  <a:pt x="72073" y="78172"/>
                  <a:pt x="72073" y="78172"/>
                  <a:pt x="72073" y="78172"/>
                </a:cubicBezTo>
                <a:cubicBezTo>
                  <a:pt x="71630" y="77075"/>
                  <a:pt x="71630" y="77075"/>
                  <a:pt x="71630" y="77075"/>
                </a:cubicBezTo>
                <a:cubicBezTo>
                  <a:pt x="71261" y="75039"/>
                  <a:pt x="71261" y="75039"/>
                  <a:pt x="71261" y="75039"/>
                </a:cubicBezTo>
                <a:cubicBezTo>
                  <a:pt x="72960" y="72532"/>
                  <a:pt x="72960" y="72532"/>
                  <a:pt x="72960" y="72532"/>
                </a:cubicBezTo>
                <a:cubicBezTo>
                  <a:pt x="74880" y="72062"/>
                  <a:pt x="74880" y="72062"/>
                  <a:pt x="74880" y="72062"/>
                </a:cubicBezTo>
                <a:cubicBezTo>
                  <a:pt x="77021" y="72610"/>
                  <a:pt x="77021" y="72610"/>
                  <a:pt x="77021" y="72610"/>
                </a:cubicBezTo>
                <a:cubicBezTo>
                  <a:pt x="81378" y="72532"/>
                  <a:pt x="81378" y="72532"/>
                  <a:pt x="81378" y="72532"/>
                </a:cubicBezTo>
                <a:cubicBezTo>
                  <a:pt x="84406" y="72297"/>
                  <a:pt x="84406" y="72297"/>
                  <a:pt x="84406" y="72297"/>
                </a:cubicBezTo>
                <a:cubicBezTo>
                  <a:pt x="88024" y="73864"/>
                  <a:pt x="88024" y="73864"/>
                  <a:pt x="88024" y="73864"/>
                </a:cubicBezTo>
                <a:cubicBezTo>
                  <a:pt x="92529" y="79347"/>
                  <a:pt x="92529" y="79347"/>
                  <a:pt x="92529" y="79347"/>
                </a:cubicBezTo>
                <a:cubicBezTo>
                  <a:pt x="93119" y="81697"/>
                  <a:pt x="93119" y="81697"/>
                  <a:pt x="93119" y="81697"/>
                </a:cubicBezTo>
                <a:cubicBezTo>
                  <a:pt x="91421" y="86318"/>
                  <a:pt x="91421" y="86318"/>
                  <a:pt x="91421" y="86318"/>
                </a:cubicBezTo>
                <a:cubicBezTo>
                  <a:pt x="89501" y="95091"/>
                  <a:pt x="89501" y="95091"/>
                  <a:pt x="89501" y="95091"/>
                </a:cubicBezTo>
                <a:cubicBezTo>
                  <a:pt x="88541" y="102062"/>
                  <a:pt x="88541" y="102062"/>
                  <a:pt x="88541" y="102062"/>
                </a:cubicBezTo>
                <a:cubicBezTo>
                  <a:pt x="88541" y="102140"/>
                  <a:pt x="88541" y="102140"/>
                  <a:pt x="88541" y="102140"/>
                </a:cubicBezTo>
                <a:cubicBezTo>
                  <a:pt x="88541" y="101122"/>
                  <a:pt x="88467" y="100339"/>
                  <a:pt x="88246" y="99791"/>
                </a:cubicBezTo>
                <a:cubicBezTo>
                  <a:pt x="87655" y="97754"/>
                  <a:pt x="86104" y="94699"/>
                  <a:pt x="81156" y="95091"/>
                </a:cubicBezTo>
                <a:cubicBezTo>
                  <a:pt x="81009" y="95091"/>
                  <a:pt x="81378" y="92506"/>
                  <a:pt x="81378" y="92506"/>
                </a:cubicBezTo>
                <a:cubicBezTo>
                  <a:pt x="79975" y="93133"/>
                  <a:pt x="79975" y="93133"/>
                  <a:pt x="79975" y="93133"/>
                </a:cubicBezTo>
                <a:cubicBezTo>
                  <a:pt x="79975" y="93133"/>
                  <a:pt x="79384" y="94464"/>
                  <a:pt x="79163" y="95091"/>
                </a:cubicBezTo>
                <a:cubicBezTo>
                  <a:pt x="79015" y="95169"/>
                  <a:pt x="72886" y="93994"/>
                  <a:pt x="71630" y="100574"/>
                </a:cubicBezTo>
                <a:cubicBezTo>
                  <a:pt x="71187" y="103002"/>
                  <a:pt x="71630" y="105117"/>
                  <a:pt x="72960" y="106684"/>
                </a:cubicBezTo>
                <a:cubicBezTo>
                  <a:pt x="73329" y="107154"/>
                  <a:pt x="73772" y="107624"/>
                  <a:pt x="74289" y="107937"/>
                </a:cubicBezTo>
                <a:cubicBezTo>
                  <a:pt x="67643" y="106449"/>
                  <a:pt x="67643" y="106449"/>
                  <a:pt x="67643" y="106449"/>
                </a:cubicBezTo>
                <a:cubicBezTo>
                  <a:pt x="49772" y="115613"/>
                  <a:pt x="49772" y="115613"/>
                  <a:pt x="49772" y="115613"/>
                </a:cubicBezTo>
                <a:cubicBezTo>
                  <a:pt x="42535" y="113107"/>
                  <a:pt x="42535" y="113107"/>
                  <a:pt x="42535" y="113107"/>
                </a:cubicBezTo>
                <a:cubicBezTo>
                  <a:pt x="33969" y="117493"/>
                  <a:pt x="33969" y="117493"/>
                  <a:pt x="33969" y="117493"/>
                </a:cubicBezTo>
                <a:cubicBezTo>
                  <a:pt x="33526" y="117571"/>
                  <a:pt x="33526" y="117571"/>
                  <a:pt x="33526" y="117571"/>
                </a:cubicBezTo>
                <a:cubicBezTo>
                  <a:pt x="31975" y="113968"/>
                  <a:pt x="31975" y="113968"/>
                  <a:pt x="31975" y="113968"/>
                </a:cubicBezTo>
                <a:cubicBezTo>
                  <a:pt x="31753" y="109033"/>
                  <a:pt x="31753" y="109033"/>
                  <a:pt x="31753" y="109033"/>
                </a:cubicBezTo>
                <a:cubicBezTo>
                  <a:pt x="30572" y="107154"/>
                  <a:pt x="30572" y="107154"/>
                  <a:pt x="30572" y="107154"/>
                </a:cubicBezTo>
                <a:cubicBezTo>
                  <a:pt x="33009" y="103472"/>
                  <a:pt x="33009" y="103472"/>
                  <a:pt x="33009" y="103472"/>
                </a:cubicBezTo>
                <a:cubicBezTo>
                  <a:pt x="33156" y="99634"/>
                  <a:pt x="33156" y="99634"/>
                  <a:pt x="33156" y="99634"/>
                </a:cubicBezTo>
                <a:cubicBezTo>
                  <a:pt x="31236" y="96422"/>
                  <a:pt x="31236" y="96422"/>
                  <a:pt x="31236" y="96422"/>
                </a:cubicBezTo>
                <a:cubicBezTo>
                  <a:pt x="29464" y="96344"/>
                  <a:pt x="29464" y="96344"/>
                  <a:pt x="29464" y="96344"/>
                </a:cubicBezTo>
                <a:cubicBezTo>
                  <a:pt x="27913" y="97127"/>
                  <a:pt x="27913" y="97127"/>
                  <a:pt x="27913" y="97127"/>
                </a:cubicBezTo>
                <a:cubicBezTo>
                  <a:pt x="28356" y="99634"/>
                  <a:pt x="28356" y="99634"/>
                  <a:pt x="28356" y="99634"/>
                </a:cubicBezTo>
                <a:cubicBezTo>
                  <a:pt x="30055" y="99556"/>
                  <a:pt x="30055" y="99556"/>
                  <a:pt x="30055" y="99556"/>
                </a:cubicBezTo>
                <a:cubicBezTo>
                  <a:pt x="29981" y="99321"/>
                  <a:pt x="29981" y="99321"/>
                  <a:pt x="29981" y="99321"/>
                </a:cubicBezTo>
                <a:cubicBezTo>
                  <a:pt x="28873" y="98851"/>
                  <a:pt x="28873" y="98851"/>
                  <a:pt x="28873" y="98851"/>
                </a:cubicBezTo>
                <a:cubicBezTo>
                  <a:pt x="28726" y="97676"/>
                  <a:pt x="28726" y="97676"/>
                  <a:pt x="28726" y="97676"/>
                </a:cubicBezTo>
                <a:cubicBezTo>
                  <a:pt x="29538" y="97206"/>
                  <a:pt x="29538" y="97206"/>
                  <a:pt x="29538" y="97206"/>
                </a:cubicBezTo>
                <a:cubicBezTo>
                  <a:pt x="30646" y="97284"/>
                  <a:pt x="30646" y="97284"/>
                  <a:pt x="30646" y="97284"/>
                </a:cubicBezTo>
                <a:cubicBezTo>
                  <a:pt x="32344" y="100026"/>
                  <a:pt x="32344" y="100026"/>
                  <a:pt x="32344" y="100026"/>
                </a:cubicBezTo>
                <a:cubicBezTo>
                  <a:pt x="31975" y="103080"/>
                  <a:pt x="31975" y="103080"/>
                  <a:pt x="31975" y="103080"/>
                </a:cubicBezTo>
                <a:cubicBezTo>
                  <a:pt x="30055" y="105509"/>
                  <a:pt x="30055" y="105509"/>
                  <a:pt x="30055" y="105509"/>
                </a:cubicBezTo>
                <a:cubicBezTo>
                  <a:pt x="28430" y="106057"/>
                  <a:pt x="28430" y="106057"/>
                  <a:pt x="28430" y="106057"/>
                </a:cubicBezTo>
                <a:cubicBezTo>
                  <a:pt x="26363" y="105900"/>
                  <a:pt x="26363" y="105900"/>
                  <a:pt x="26363" y="105900"/>
                </a:cubicBezTo>
                <a:cubicBezTo>
                  <a:pt x="23187" y="106684"/>
                  <a:pt x="23187" y="106684"/>
                  <a:pt x="23187" y="106684"/>
                </a:cubicBezTo>
                <a:cubicBezTo>
                  <a:pt x="20824" y="108485"/>
                  <a:pt x="20824" y="108485"/>
                  <a:pt x="20824" y="108485"/>
                </a:cubicBezTo>
                <a:cubicBezTo>
                  <a:pt x="20381" y="108642"/>
                  <a:pt x="20381" y="108642"/>
                  <a:pt x="20381" y="108642"/>
                </a:cubicBezTo>
                <a:cubicBezTo>
                  <a:pt x="20603" y="106370"/>
                  <a:pt x="20603" y="106370"/>
                  <a:pt x="20603" y="106370"/>
                </a:cubicBezTo>
                <a:cubicBezTo>
                  <a:pt x="20529" y="105979"/>
                  <a:pt x="20529" y="105979"/>
                  <a:pt x="20529" y="105979"/>
                </a:cubicBezTo>
                <a:cubicBezTo>
                  <a:pt x="21046" y="103315"/>
                  <a:pt x="21046" y="103315"/>
                  <a:pt x="21046" y="103315"/>
                </a:cubicBezTo>
                <a:cubicBezTo>
                  <a:pt x="18535" y="105430"/>
                  <a:pt x="18535" y="105430"/>
                  <a:pt x="18535" y="105430"/>
                </a:cubicBezTo>
                <a:cubicBezTo>
                  <a:pt x="16689" y="105509"/>
                  <a:pt x="16689" y="105509"/>
                  <a:pt x="16689" y="105509"/>
                </a:cubicBezTo>
                <a:cubicBezTo>
                  <a:pt x="14030" y="103707"/>
                  <a:pt x="14030" y="103707"/>
                  <a:pt x="14030" y="103707"/>
                </a:cubicBezTo>
                <a:cubicBezTo>
                  <a:pt x="15064" y="106605"/>
                  <a:pt x="15064" y="106605"/>
                  <a:pt x="15064" y="106605"/>
                </a:cubicBezTo>
                <a:cubicBezTo>
                  <a:pt x="14990" y="108407"/>
                  <a:pt x="14990" y="108407"/>
                  <a:pt x="14990" y="108407"/>
                </a:cubicBezTo>
                <a:cubicBezTo>
                  <a:pt x="15507" y="109268"/>
                  <a:pt x="15507" y="109268"/>
                  <a:pt x="15507" y="109268"/>
                </a:cubicBezTo>
                <a:cubicBezTo>
                  <a:pt x="16910" y="110052"/>
                  <a:pt x="16910" y="110052"/>
                  <a:pt x="16910" y="110052"/>
                </a:cubicBezTo>
                <a:cubicBezTo>
                  <a:pt x="18461" y="110052"/>
                  <a:pt x="18461" y="110052"/>
                  <a:pt x="18461" y="110052"/>
                </a:cubicBezTo>
                <a:cubicBezTo>
                  <a:pt x="18683" y="110130"/>
                  <a:pt x="18683" y="110130"/>
                  <a:pt x="18683" y="110130"/>
                </a:cubicBezTo>
                <a:cubicBezTo>
                  <a:pt x="18535" y="113890"/>
                  <a:pt x="18535" y="113890"/>
                  <a:pt x="18535" y="113890"/>
                </a:cubicBezTo>
                <a:lnTo>
                  <a:pt x="17575" y="118355"/>
                </a:lnTo>
                <a:close/>
                <a:moveTo>
                  <a:pt x="83150" y="101514"/>
                </a:moveTo>
                <a:cubicBezTo>
                  <a:pt x="81452" y="103785"/>
                  <a:pt x="81452" y="103785"/>
                  <a:pt x="81452" y="103785"/>
                </a:cubicBezTo>
                <a:cubicBezTo>
                  <a:pt x="79089" y="102767"/>
                  <a:pt x="79089" y="102767"/>
                  <a:pt x="79089" y="102767"/>
                </a:cubicBezTo>
                <a:cubicBezTo>
                  <a:pt x="79384" y="102532"/>
                  <a:pt x="83150" y="101514"/>
                  <a:pt x="83150" y="101514"/>
                </a:cubicBezTo>
                <a:close/>
                <a:moveTo>
                  <a:pt x="78498" y="104177"/>
                </a:moveTo>
                <a:cubicBezTo>
                  <a:pt x="77390" y="103942"/>
                  <a:pt x="77390" y="103942"/>
                  <a:pt x="77390" y="103942"/>
                </a:cubicBezTo>
                <a:cubicBezTo>
                  <a:pt x="78055" y="102924"/>
                  <a:pt x="78055" y="102924"/>
                  <a:pt x="78055" y="102924"/>
                </a:cubicBezTo>
                <a:lnTo>
                  <a:pt x="78498" y="104177"/>
                </a:lnTo>
                <a:close/>
                <a:moveTo>
                  <a:pt x="77612" y="102140"/>
                </a:moveTo>
                <a:cubicBezTo>
                  <a:pt x="75396" y="102454"/>
                  <a:pt x="75396" y="102454"/>
                  <a:pt x="75396" y="102454"/>
                </a:cubicBezTo>
                <a:cubicBezTo>
                  <a:pt x="75396" y="102454"/>
                  <a:pt x="74880" y="100104"/>
                  <a:pt x="74584" y="99556"/>
                </a:cubicBezTo>
                <a:cubicBezTo>
                  <a:pt x="75396" y="100104"/>
                  <a:pt x="77612" y="102140"/>
                  <a:pt x="77612" y="102140"/>
                </a:cubicBezTo>
                <a:close/>
                <a:moveTo>
                  <a:pt x="73476" y="102140"/>
                </a:moveTo>
                <a:cubicBezTo>
                  <a:pt x="74953" y="104569"/>
                  <a:pt x="79015" y="105430"/>
                  <a:pt x="79015" y="105430"/>
                </a:cubicBezTo>
                <a:cubicBezTo>
                  <a:pt x="79753" y="106605"/>
                  <a:pt x="79753" y="106605"/>
                  <a:pt x="79753" y="106605"/>
                </a:cubicBezTo>
                <a:cubicBezTo>
                  <a:pt x="80861" y="105430"/>
                  <a:pt x="80861" y="105430"/>
                  <a:pt x="80861" y="105430"/>
                </a:cubicBezTo>
                <a:cubicBezTo>
                  <a:pt x="82559" y="105195"/>
                  <a:pt x="83298" y="103864"/>
                  <a:pt x="83446" y="103472"/>
                </a:cubicBezTo>
                <a:cubicBezTo>
                  <a:pt x="83446" y="103550"/>
                  <a:pt x="83519" y="104099"/>
                  <a:pt x="83446" y="103550"/>
                </a:cubicBezTo>
                <a:cubicBezTo>
                  <a:pt x="82781" y="109347"/>
                  <a:pt x="77095" y="106997"/>
                  <a:pt x="77095" y="106997"/>
                </a:cubicBezTo>
                <a:cubicBezTo>
                  <a:pt x="76504" y="105352"/>
                  <a:pt x="76504" y="105352"/>
                  <a:pt x="76504" y="105352"/>
                </a:cubicBezTo>
                <a:cubicBezTo>
                  <a:pt x="75249" y="106135"/>
                  <a:pt x="75249" y="106135"/>
                  <a:pt x="75249" y="106135"/>
                </a:cubicBezTo>
                <a:cubicBezTo>
                  <a:pt x="73476" y="104255"/>
                  <a:pt x="73476" y="102140"/>
                  <a:pt x="73476" y="102140"/>
                </a:cubicBezTo>
                <a:close/>
                <a:moveTo>
                  <a:pt x="29390" y="115300"/>
                </a:moveTo>
                <a:cubicBezTo>
                  <a:pt x="29464" y="110913"/>
                  <a:pt x="29464" y="110913"/>
                  <a:pt x="29464" y="110913"/>
                </a:cubicBezTo>
                <a:cubicBezTo>
                  <a:pt x="29981" y="112793"/>
                  <a:pt x="29981" y="112793"/>
                  <a:pt x="29981" y="112793"/>
                </a:cubicBezTo>
                <a:cubicBezTo>
                  <a:pt x="31606" y="115065"/>
                  <a:pt x="31606" y="115065"/>
                  <a:pt x="31606" y="115065"/>
                </a:cubicBezTo>
                <a:cubicBezTo>
                  <a:pt x="32492" y="117336"/>
                  <a:pt x="32492" y="117336"/>
                  <a:pt x="32492" y="117336"/>
                </a:cubicBezTo>
                <a:cubicBezTo>
                  <a:pt x="32344" y="117650"/>
                  <a:pt x="32344" y="117650"/>
                  <a:pt x="32344" y="117650"/>
                </a:cubicBezTo>
                <a:cubicBezTo>
                  <a:pt x="28799" y="117885"/>
                  <a:pt x="28799" y="117885"/>
                  <a:pt x="28799" y="117885"/>
                </a:cubicBezTo>
                <a:lnTo>
                  <a:pt x="29390" y="115300"/>
                </a:lnTo>
                <a:close/>
                <a:moveTo>
                  <a:pt x="21858" y="112793"/>
                </a:moveTo>
                <a:cubicBezTo>
                  <a:pt x="25329" y="110287"/>
                  <a:pt x="25329" y="110287"/>
                  <a:pt x="25329" y="110287"/>
                </a:cubicBezTo>
                <a:cubicBezTo>
                  <a:pt x="26879" y="111227"/>
                  <a:pt x="26879" y="111227"/>
                  <a:pt x="26879" y="111227"/>
                </a:cubicBezTo>
                <a:cubicBezTo>
                  <a:pt x="28283" y="114830"/>
                  <a:pt x="28283" y="114830"/>
                  <a:pt x="28283" y="114830"/>
                </a:cubicBezTo>
                <a:cubicBezTo>
                  <a:pt x="28135" y="117415"/>
                  <a:pt x="28135" y="117415"/>
                  <a:pt x="28135" y="117415"/>
                </a:cubicBezTo>
                <a:cubicBezTo>
                  <a:pt x="27766" y="117963"/>
                  <a:pt x="27766" y="117963"/>
                  <a:pt x="27766" y="117963"/>
                </a:cubicBezTo>
                <a:cubicBezTo>
                  <a:pt x="21636" y="118433"/>
                  <a:pt x="21636" y="118433"/>
                  <a:pt x="21636" y="118433"/>
                </a:cubicBezTo>
                <a:cubicBezTo>
                  <a:pt x="21489" y="113890"/>
                  <a:pt x="21489" y="113890"/>
                  <a:pt x="21489" y="113890"/>
                </a:cubicBezTo>
                <a:lnTo>
                  <a:pt x="21858" y="112793"/>
                </a:lnTo>
                <a:close/>
                <a:moveTo>
                  <a:pt x="19643" y="114830"/>
                </a:moveTo>
                <a:cubicBezTo>
                  <a:pt x="19864" y="113733"/>
                  <a:pt x="19864" y="113733"/>
                  <a:pt x="19864" y="113733"/>
                </a:cubicBezTo>
                <a:cubicBezTo>
                  <a:pt x="20160" y="113812"/>
                  <a:pt x="20160" y="113812"/>
                  <a:pt x="20160" y="113812"/>
                </a:cubicBezTo>
                <a:cubicBezTo>
                  <a:pt x="20381" y="113968"/>
                  <a:pt x="20381" y="113968"/>
                  <a:pt x="20381" y="113968"/>
                </a:cubicBezTo>
                <a:cubicBezTo>
                  <a:pt x="20898" y="118041"/>
                  <a:pt x="20898" y="118041"/>
                  <a:pt x="20898" y="118041"/>
                </a:cubicBezTo>
                <a:cubicBezTo>
                  <a:pt x="20307" y="118511"/>
                  <a:pt x="20307" y="118511"/>
                  <a:pt x="20307" y="118511"/>
                </a:cubicBezTo>
                <a:cubicBezTo>
                  <a:pt x="18240" y="118668"/>
                  <a:pt x="18240" y="118668"/>
                  <a:pt x="18240" y="118668"/>
                </a:cubicBezTo>
                <a:lnTo>
                  <a:pt x="19643" y="1148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19" y="3496372"/>
            <a:ext cx="2725800" cy="1651800"/>
          </a:xfrm>
          <a:custGeom>
            <a:rect b="b" l="l" r="r" t="t"/>
            <a:pathLst>
              <a:path extrusionOk="0" h="120000" w="120000">
                <a:moveTo>
                  <a:pt x="108102" y="111283"/>
                </a:moveTo>
                <a:cubicBezTo>
                  <a:pt x="105572" y="113433"/>
                  <a:pt x="105572" y="113433"/>
                  <a:pt x="105572" y="113433"/>
                </a:cubicBezTo>
                <a:cubicBezTo>
                  <a:pt x="99076" y="107547"/>
                  <a:pt x="99076" y="107547"/>
                  <a:pt x="99076" y="107547"/>
                </a:cubicBezTo>
                <a:cubicBezTo>
                  <a:pt x="81914" y="109584"/>
                  <a:pt x="81914" y="109584"/>
                  <a:pt x="81914" y="109584"/>
                </a:cubicBezTo>
                <a:cubicBezTo>
                  <a:pt x="78632" y="108339"/>
                  <a:pt x="78632" y="108339"/>
                  <a:pt x="78632" y="108339"/>
                </a:cubicBezTo>
                <a:cubicBezTo>
                  <a:pt x="82188" y="88867"/>
                  <a:pt x="82188" y="88867"/>
                  <a:pt x="82188" y="88867"/>
                </a:cubicBezTo>
                <a:cubicBezTo>
                  <a:pt x="73709" y="91245"/>
                  <a:pt x="73709" y="91245"/>
                  <a:pt x="73709" y="91245"/>
                </a:cubicBezTo>
                <a:cubicBezTo>
                  <a:pt x="73709" y="106528"/>
                  <a:pt x="73709" y="106528"/>
                  <a:pt x="73709" y="106528"/>
                </a:cubicBezTo>
                <a:cubicBezTo>
                  <a:pt x="70564" y="103698"/>
                  <a:pt x="70564" y="103698"/>
                  <a:pt x="70564" y="103698"/>
                </a:cubicBezTo>
                <a:cubicBezTo>
                  <a:pt x="67965" y="105283"/>
                  <a:pt x="67965" y="105283"/>
                  <a:pt x="67965" y="105283"/>
                </a:cubicBezTo>
                <a:cubicBezTo>
                  <a:pt x="66598" y="97584"/>
                  <a:pt x="66598" y="97584"/>
                  <a:pt x="66598" y="97584"/>
                </a:cubicBezTo>
                <a:cubicBezTo>
                  <a:pt x="69128" y="97358"/>
                  <a:pt x="69128" y="97358"/>
                  <a:pt x="69128" y="97358"/>
                </a:cubicBezTo>
                <a:cubicBezTo>
                  <a:pt x="68854" y="96000"/>
                  <a:pt x="68854" y="96000"/>
                  <a:pt x="68854" y="96000"/>
                </a:cubicBezTo>
                <a:cubicBezTo>
                  <a:pt x="66324" y="96226"/>
                  <a:pt x="66324" y="96226"/>
                  <a:pt x="66324" y="96226"/>
                </a:cubicBezTo>
                <a:cubicBezTo>
                  <a:pt x="65777" y="93283"/>
                  <a:pt x="65777" y="93283"/>
                  <a:pt x="65777" y="93283"/>
                </a:cubicBezTo>
                <a:cubicBezTo>
                  <a:pt x="65025" y="93283"/>
                  <a:pt x="65025" y="93283"/>
                  <a:pt x="65025" y="93283"/>
                </a:cubicBezTo>
                <a:cubicBezTo>
                  <a:pt x="65367" y="96339"/>
                  <a:pt x="65367" y="96339"/>
                  <a:pt x="65367" y="96339"/>
                </a:cubicBezTo>
                <a:cubicBezTo>
                  <a:pt x="62837" y="96679"/>
                  <a:pt x="62837" y="96679"/>
                  <a:pt x="62837" y="96679"/>
                </a:cubicBezTo>
                <a:cubicBezTo>
                  <a:pt x="62837" y="98037"/>
                  <a:pt x="62837" y="98037"/>
                  <a:pt x="62837" y="98037"/>
                </a:cubicBezTo>
                <a:cubicBezTo>
                  <a:pt x="65504" y="97698"/>
                  <a:pt x="65504" y="97698"/>
                  <a:pt x="65504" y="97698"/>
                </a:cubicBezTo>
                <a:cubicBezTo>
                  <a:pt x="66461" y="106188"/>
                  <a:pt x="66461" y="106188"/>
                  <a:pt x="66461" y="106188"/>
                </a:cubicBezTo>
                <a:cubicBezTo>
                  <a:pt x="65982" y="106528"/>
                  <a:pt x="65982" y="106528"/>
                  <a:pt x="65982" y="106528"/>
                </a:cubicBezTo>
                <a:cubicBezTo>
                  <a:pt x="60102" y="100528"/>
                  <a:pt x="60102" y="100528"/>
                  <a:pt x="60102" y="100528"/>
                </a:cubicBezTo>
                <a:cubicBezTo>
                  <a:pt x="57641" y="100415"/>
                  <a:pt x="57641" y="100415"/>
                  <a:pt x="57641" y="100415"/>
                </a:cubicBezTo>
                <a:cubicBezTo>
                  <a:pt x="60307" y="84905"/>
                  <a:pt x="60307" y="84905"/>
                  <a:pt x="60307" y="84905"/>
                </a:cubicBezTo>
                <a:cubicBezTo>
                  <a:pt x="65025" y="84000"/>
                  <a:pt x="65025" y="84000"/>
                  <a:pt x="65025" y="84000"/>
                </a:cubicBezTo>
                <a:cubicBezTo>
                  <a:pt x="65025" y="80150"/>
                  <a:pt x="65025" y="80150"/>
                  <a:pt x="65025" y="80150"/>
                </a:cubicBezTo>
                <a:cubicBezTo>
                  <a:pt x="60854" y="81622"/>
                  <a:pt x="60854" y="81622"/>
                  <a:pt x="60854" y="81622"/>
                </a:cubicBezTo>
                <a:cubicBezTo>
                  <a:pt x="61811" y="76301"/>
                  <a:pt x="61811" y="76301"/>
                  <a:pt x="61811" y="76301"/>
                </a:cubicBezTo>
                <a:cubicBezTo>
                  <a:pt x="60239" y="76301"/>
                  <a:pt x="60239" y="76301"/>
                  <a:pt x="60239" y="76301"/>
                </a:cubicBezTo>
                <a:cubicBezTo>
                  <a:pt x="60239" y="76301"/>
                  <a:pt x="59829" y="78792"/>
                  <a:pt x="59282" y="82188"/>
                </a:cubicBezTo>
                <a:cubicBezTo>
                  <a:pt x="54222" y="84000"/>
                  <a:pt x="54222" y="84000"/>
                  <a:pt x="54222" y="84000"/>
                </a:cubicBezTo>
                <a:cubicBezTo>
                  <a:pt x="54222" y="86150"/>
                  <a:pt x="54222" y="86150"/>
                  <a:pt x="54222" y="86150"/>
                </a:cubicBezTo>
                <a:cubicBezTo>
                  <a:pt x="58735" y="85245"/>
                  <a:pt x="58735" y="85245"/>
                  <a:pt x="58735" y="85245"/>
                </a:cubicBezTo>
                <a:cubicBezTo>
                  <a:pt x="57846" y="90339"/>
                  <a:pt x="56820" y="96452"/>
                  <a:pt x="56205" y="100188"/>
                </a:cubicBezTo>
                <a:cubicBezTo>
                  <a:pt x="52649" y="99962"/>
                  <a:pt x="52649" y="99962"/>
                  <a:pt x="52649" y="99962"/>
                </a:cubicBezTo>
                <a:cubicBezTo>
                  <a:pt x="50666" y="76981"/>
                  <a:pt x="50666" y="76981"/>
                  <a:pt x="50666" y="76981"/>
                </a:cubicBezTo>
                <a:cubicBezTo>
                  <a:pt x="47316" y="73924"/>
                  <a:pt x="47316" y="73924"/>
                  <a:pt x="47316" y="73924"/>
                </a:cubicBezTo>
                <a:cubicBezTo>
                  <a:pt x="42324" y="77320"/>
                  <a:pt x="42324" y="77320"/>
                  <a:pt x="42324" y="77320"/>
                </a:cubicBezTo>
                <a:cubicBezTo>
                  <a:pt x="41299" y="83094"/>
                  <a:pt x="41299" y="83094"/>
                  <a:pt x="41299" y="83094"/>
                </a:cubicBezTo>
                <a:cubicBezTo>
                  <a:pt x="44717" y="99283"/>
                  <a:pt x="44717" y="99283"/>
                  <a:pt x="44717" y="99283"/>
                </a:cubicBezTo>
                <a:cubicBezTo>
                  <a:pt x="39794" y="98830"/>
                  <a:pt x="39794" y="98830"/>
                  <a:pt x="39794" y="98830"/>
                </a:cubicBezTo>
                <a:cubicBezTo>
                  <a:pt x="35008" y="88415"/>
                  <a:pt x="35008" y="88415"/>
                  <a:pt x="35008" y="88415"/>
                </a:cubicBezTo>
                <a:cubicBezTo>
                  <a:pt x="20307" y="83094"/>
                  <a:pt x="20307" y="83094"/>
                  <a:pt x="20307" y="83094"/>
                </a:cubicBezTo>
                <a:cubicBezTo>
                  <a:pt x="13675" y="85132"/>
                  <a:pt x="13675" y="85132"/>
                  <a:pt x="13675" y="85132"/>
                </a:cubicBezTo>
                <a:cubicBezTo>
                  <a:pt x="7247" y="83094"/>
                  <a:pt x="7247" y="83094"/>
                  <a:pt x="7247" y="83094"/>
                </a:cubicBezTo>
                <a:cubicBezTo>
                  <a:pt x="5948" y="78452"/>
                  <a:pt x="5948" y="78452"/>
                  <a:pt x="5948" y="78452"/>
                </a:cubicBezTo>
                <a:cubicBezTo>
                  <a:pt x="6290" y="71433"/>
                  <a:pt x="6290" y="71433"/>
                  <a:pt x="6290" y="71433"/>
                </a:cubicBezTo>
                <a:cubicBezTo>
                  <a:pt x="15452" y="63849"/>
                  <a:pt x="15452" y="63849"/>
                  <a:pt x="15452" y="63849"/>
                </a:cubicBezTo>
                <a:cubicBezTo>
                  <a:pt x="15589" y="61018"/>
                  <a:pt x="15589" y="61018"/>
                  <a:pt x="15589" y="61018"/>
                </a:cubicBezTo>
                <a:cubicBezTo>
                  <a:pt x="14632" y="59547"/>
                  <a:pt x="14632" y="59547"/>
                  <a:pt x="14632" y="59547"/>
                </a:cubicBezTo>
                <a:cubicBezTo>
                  <a:pt x="13948" y="60339"/>
                  <a:pt x="13948" y="60339"/>
                  <a:pt x="13948" y="60339"/>
                </a:cubicBezTo>
                <a:cubicBezTo>
                  <a:pt x="14564" y="60339"/>
                  <a:pt x="14564" y="60339"/>
                  <a:pt x="14564" y="60339"/>
                </a:cubicBezTo>
                <a:cubicBezTo>
                  <a:pt x="15316" y="61245"/>
                  <a:pt x="15316" y="61245"/>
                  <a:pt x="15316" y="61245"/>
                </a:cubicBezTo>
                <a:cubicBezTo>
                  <a:pt x="14700" y="63622"/>
                  <a:pt x="14700" y="63622"/>
                  <a:pt x="14700" y="63622"/>
                </a:cubicBezTo>
                <a:cubicBezTo>
                  <a:pt x="6974" y="68377"/>
                  <a:pt x="6974" y="68377"/>
                  <a:pt x="6974" y="68377"/>
                </a:cubicBezTo>
                <a:cubicBezTo>
                  <a:pt x="11282" y="59547"/>
                  <a:pt x="11282" y="59547"/>
                  <a:pt x="11282" y="59547"/>
                </a:cubicBezTo>
                <a:cubicBezTo>
                  <a:pt x="19076" y="55245"/>
                  <a:pt x="19076" y="55245"/>
                  <a:pt x="19076" y="55245"/>
                </a:cubicBezTo>
                <a:cubicBezTo>
                  <a:pt x="22837" y="48000"/>
                  <a:pt x="22837" y="48000"/>
                  <a:pt x="22837" y="48000"/>
                </a:cubicBezTo>
                <a:cubicBezTo>
                  <a:pt x="24410" y="49698"/>
                  <a:pt x="24410" y="49698"/>
                  <a:pt x="24410" y="49698"/>
                </a:cubicBezTo>
                <a:cubicBezTo>
                  <a:pt x="24410" y="52301"/>
                  <a:pt x="24410" y="52301"/>
                  <a:pt x="24410" y="52301"/>
                </a:cubicBezTo>
                <a:cubicBezTo>
                  <a:pt x="23521" y="52641"/>
                  <a:pt x="23521" y="52641"/>
                  <a:pt x="23521" y="52641"/>
                </a:cubicBezTo>
                <a:cubicBezTo>
                  <a:pt x="23316" y="52188"/>
                  <a:pt x="23316" y="52188"/>
                  <a:pt x="23316" y="52188"/>
                </a:cubicBezTo>
                <a:cubicBezTo>
                  <a:pt x="23316" y="51735"/>
                  <a:pt x="23316" y="51735"/>
                  <a:pt x="23316" y="51735"/>
                </a:cubicBezTo>
                <a:cubicBezTo>
                  <a:pt x="23111" y="52528"/>
                  <a:pt x="23111" y="52528"/>
                  <a:pt x="23111" y="52528"/>
                </a:cubicBezTo>
                <a:cubicBezTo>
                  <a:pt x="23521" y="53320"/>
                  <a:pt x="23521" y="53320"/>
                  <a:pt x="23521" y="53320"/>
                </a:cubicBezTo>
                <a:cubicBezTo>
                  <a:pt x="24957" y="52867"/>
                  <a:pt x="24957" y="52867"/>
                  <a:pt x="24957" y="52867"/>
                </a:cubicBezTo>
                <a:cubicBezTo>
                  <a:pt x="24888" y="48792"/>
                  <a:pt x="24888" y="48792"/>
                  <a:pt x="24888" y="48792"/>
                </a:cubicBezTo>
                <a:cubicBezTo>
                  <a:pt x="22837" y="46301"/>
                  <a:pt x="22837" y="46301"/>
                  <a:pt x="22837" y="46301"/>
                </a:cubicBezTo>
                <a:cubicBezTo>
                  <a:pt x="20307" y="48226"/>
                  <a:pt x="20307" y="48226"/>
                  <a:pt x="20307" y="48226"/>
                </a:cubicBezTo>
                <a:cubicBezTo>
                  <a:pt x="20034" y="46981"/>
                  <a:pt x="20034" y="46981"/>
                  <a:pt x="20034" y="46981"/>
                </a:cubicBezTo>
                <a:cubicBezTo>
                  <a:pt x="19213" y="46075"/>
                  <a:pt x="19213" y="46075"/>
                  <a:pt x="19213" y="46075"/>
                </a:cubicBezTo>
                <a:cubicBezTo>
                  <a:pt x="18188" y="46188"/>
                  <a:pt x="18188" y="46188"/>
                  <a:pt x="18188" y="46188"/>
                </a:cubicBezTo>
                <a:cubicBezTo>
                  <a:pt x="17162" y="45735"/>
                  <a:pt x="17162" y="45735"/>
                  <a:pt x="17162" y="45735"/>
                </a:cubicBezTo>
                <a:cubicBezTo>
                  <a:pt x="16957" y="44150"/>
                  <a:pt x="16957" y="44150"/>
                  <a:pt x="16957" y="44150"/>
                </a:cubicBezTo>
                <a:cubicBezTo>
                  <a:pt x="16888" y="42113"/>
                  <a:pt x="16888" y="42113"/>
                  <a:pt x="16888" y="42113"/>
                </a:cubicBezTo>
                <a:cubicBezTo>
                  <a:pt x="17777" y="40867"/>
                  <a:pt x="17777" y="40867"/>
                  <a:pt x="17777" y="40867"/>
                </a:cubicBezTo>
                <a:cubicBezTo>
                  <a:pt x="18461" y="42113"/>
                  <a:pt x="18461" y="42113"/>
                  <a:pt x="18461" y="42113"/>
                </a:cubicBezTo>
                <a:cubicBezTo>
                  <a:pt x="18051" y="42679"/>
                  <a:pt x="18051" y="42679"/>
                  <a:pt x="18051" y="42679"/>
                </a:cubicBezTo>
                <a:cubicBezTo>
                  <a:pt x="18393" y="42679"/>
                  <a:pt x="18393" y="42679"/>
                  <a:pt x="18393" y="42679"/>
                </a:cubicBezTo>
                <a:cubicBezTo>
                  <a:pt x="19008" y="41773"/>
                  <a:pt x="19008" y="41773"/>
                  <a:pt x="19008" y="41773"/>
                </a:cubicBezTo>
                <a:cubicBezTo>
                  <a:pt x="17777" y="39622"/>
                  <a:pt x="17777" y="39622"/>
                  <a:pt x="17777" y="39622"/>
                </a:cubicBezTo>
                <a:cubicBezTo>
                  <a:pt x="16136" y="42226"/>
                  <a:pt x="16136" y="42226"/>
                  <a:pt x="16136" y="42226"/>
                </a:cubicBezTo>
                <a:cubicBezTo>
                  <a:pt x="16136" y="45735"/>
                  <a:pt x="16136" y="45735"/>
                  <a:pt x="16136" y="45735"/>
                </a:cubicBezTo>
                <a:cubicBezTo>
                  <a:pt x="14495" y="50377"/>
                  <a:pt x="14495" y="50377"/>
                  <a:pt x="14495" y="50377"/>
                </a:cubicBezTo>
                <a:cubicBezTo>
                  <a:pt x="15726" y="52415"/>
                  <a:pt x="15726" y="52415"/>
                  <a:pt x="15726" y="52415"/>
                </a:cubicBezTo>
                <a:cubicBezTo>
                  <a:pt x="16820" y="51056"/>
                  <a:pt x="16820" y="51056"/>
                  <a:pt x="16820" y="51056"/>
                </a:cubicBezTo>
                <a:cubicBezTo>
                  <a:pt x="16888" y="50490"/>
                  <a:pt x="16888" y="50490"/>
                  <a:pt x="16888" y="50490"/>
                </a:cubicBezTo>
                <a:cubicBezTo>
                  <a:pt x="15863" y="51396"/>
                  <a:pt x="15863" y="51396"/>
                  <a:pt x="15863" y="51396"/>
                </a:cubicBezTo>
                <a:cubicBezTo>
                  <a:pt x="15316" y="50603"/>
                  <a:pt x="15316" y="50603"/>
                  <a:pt x="15316" y="50603"/>
                </a:cubicBezTo>
                <a:cubicBezTo>
                  <a:pt x="16410" y="47660"/>
                  <a:pt x="16410" y="47660"/>
                  <a:pt x="16410" y="47660"/>
                </a:cubicBezTo>
                <a:cubicBezTo>
                  <a:pt x="18461" y="47886"/>
                  <a:pt x="18461" y="47886"/>
                  <a:pt x="18461" y="47886"/>
                </a:cubicBezTo>
                <a:cubicBezTo>
                  <a:pt x="18666" y="51396"/>
                  <a:pt x="18666" y="51396"/>
                  <a:pt x="18666" y="51396"/>
                </a:cubicBezTo>
                <a:cubicBezTo>
                  <a:pt x="9572" y="56830"/>
                  <a:pt x="9572" y="56830"/>
                  <a:pt x="9572" y="56830"/>
                </a:cubicBezTo>
                <a:cubicBezTo>
                  <a:pt x="15521" y="32716"/>
                  <a:pt x="15521" y="32716"/>
                  <a:pt x="15521" y="32716"/>
                </a:cubicBezTo>
                <a:cubicBezTo>
                  <a:pt x="18529" y="28528"/>
                  <a:pt x="18529" y="28528"/>
                  <a:pt x="18529" y="28528"/>
                </a:cubicBezTo>
                <a:cubicBezTo>
                  <a:pt x="20512" y="28301"/>
                  <a:pt x="20512" y="28301"/>
                  <a:pt x="20512" y="28301"/>
                </a:cubicBezTo>
                <a:cubicBezTo>
                  <a:pt x="22700" y="30679"/>
                  <a:pt x="22700" y="30679"/>
                  <a:pt x="22700" y="30679"/>
                </a:cubicBezTo>
                <a:cubicBezTo>
                  <a:pt x="20991" y="35547"/>
                  <a:pt x="20991" y="35547"/>
                  <a:pt x="20991" y="35547"/>
                </a:cubicBezTo>
                <a:cubicBezTo>
                  <a:pt x="19213" y="35660"/>
                  <a:pt x="19213" y="35660"/>
                  <a:pt x="19213" y="35660"/>
                </a:cubicBezTo>
                <a:cubicBezTo>
                  <a:pt x="18735" y="32716"/>
                  <a:pt x="18735" y="32716"/>
                  <a:pt x="18735" y="32716"/>
                </a:cubicBezTo>
                <a:cubicBezTo>
                  <a:pt x="19897" y="30226"/>
                  <a:pt x="19897" y="30226"/>
                  <a:pt x="19897" y="30226"/>
                </a:cubicBezTo>
                <a:cubicBezTo>
                  <a:pt x="20786" y="30452"/>
                  <a:pt x="20786" y="30452"/>
                  <a:pt x="20786" y="30452"/>
                </a:cubicBezTo>
                <a:cubicBezTo>
                  <a:pt x="21333" y="31358"/>
                  <a:pt x="21333" y="31358"/>
                  <a:pt x="21333" y="31358"/>
                </a:cubicBezTo>
                <a:cubicBezTo>
                  <a:pt x="19623" y="33622"/>
                  <a:pt x="19623" y="33622"/>
                  <a:pt x="19623" y="33622"/>
                </a:cubicBezTo>
                <a:cubicBezTo>
                  <a:pt x="19829" y="33735"/>
                  <a:pt x="19829" y="33735"/>
                  <a:pt x="19829" y="33735"/>
                </a:cubicBezTo>
                <a:cubicBezTo>
                  <a:pt x="21538" y="32716"/>
                  <a:pt x="21538" y="32716"/>
                  <a:pt x="21538" y="32716"/>
                </a:cubicBezTo>
                <a:cubicBezTo>
                  <a:pt x="22017" y="31245"/>
                  <a:pt x="22017" y="31245"/>
                  <a:pt x="22017" y="31245"/>
                </a:cubicBezTo>
                <a:cubicBezTo>
                  <a:pt x="20512" y="28981"/>
                  <a:pt x="20512" y="28981"/>
                  <a:pt x="20512" y="28981"/>
                </a:cubicBezTo>
                <a:cubicBezTo>
                  <a:pt x="18256" y="30226"/>
                  <a:pt x="18256" y="30226"/>
                  <a:pt x="18256" y="30226"/>
                </a:cubicBezTo>
                <a:cubicBezTo>
                  <a:pt x="17504" y="33169"/>
                  <a:pt x="17504" y="33169"/>
                  <a:pt x="17504" y="33169"/>
                </a:cubicBezTo>
                <a:cubicBezTo>
                  <a:pt x="17982" y="36566"/>
                  <a:pt x="17982" y="36566"/>
                  <a:pt x="17982" y="36566"/>
                </a:cubicBezTo>
                <a:cubicBezTo>
                  <a:pt x="21880" y="37471"/>
                  <a:pt x="21880" y="37471"/>
                  <a:pt x="21880" y="37471"/>
                </a:cubicBezTo>
                <a:cubicBezTo>
                  <a:pt x="24273" y="32264"/>
                  <a:pt x="24273" y="32264"/>
                  <a:pt x="24273" y="32264"/>
                </a:cubicBezTo>
                <a:cubicBezTo>
                  <a:pt x="22495" y="26490"/>
                  <a:pt x="22495" y="26490"/>
                  <a:pt x="22495" y="26490"/>
                </a:cubicBezTo>
                <a:cubicBezTo>
                  <a:pt x="18324" y="25245"/>
                  <a:pt x="18324" y="25245"/>
                  <a:pt x="18324" y="25245"/>
                </a:cubicBezTo>
                <a:cubicBezTo>
                  <a:pt x="16273" y="26603"/>
                  <a:pt x="16273" y="26603"/>
                  <a:pt x="16273" y="26603"/>
                </a:cubicBezTo>
                <a:cubicBezTo>
                  <a:pt x="16410" y="24000"/>
                  <a:pt x="16410" y="24000"/>
                  <a:pt x="16410" y="24000"/>
                </a:cubicBezTo>
                <a:cubicBezTo>
                  <a:pt x="17504" y="22188"/>
                  <a:pt x="17504" y="22188"/>
                  <a:pt x="17504" y="22188"/>
                </a:cubicBezTo>
                <a:cubicBezTo>
                  <a:pt x="18324" y="23660"/>
                  <a:pt x="18324" y="23660"/>
                  <a:pt x="18324" y="23660"/>
                </a:cubicBezTo>
                <a:cubicBezTo>
                  <a:pt x="17504" y="24113"/>
                  <a:pt x="17504" y="24113"/>
                  <a:pt x="17504" y="24113"/>
                </a:cubicBezTo>
                <a:cubicBezTo>
                  <a:pt x="18188" y="24339"/>
                  <a:pt x="18188" y="24339"/>
                  <a:pt x="18188" y="24339"/>
                </a:cubicBezTo>
                <a:cubicBezTo>
                  <a:pt x="18735" y="23547"/>
                  <a:pt x="18735" y="23547"/>
                  <a:pt x="18735" y="23547"/>
                </a:cubicBezTo>
                <a:cubicBezTo>
                  <a:pt x="18598" y="22301"/>
                  <a:pt x="18598" y="22301"/>
                  <a:pt x="18598" y="22301"/>
                </a:cubicBezTo>
                <a:cubicBezTo>
                  <a:pt x="17367" y="21283"/>
                  <a:pt x="17367" y="21283"/>
                  <a:pt x="17367" y="21283"/>
                </a:cubicBezTo>
                <a:cubicBezTo>
                  <a:pt x="16068" y="22528"/>
                  <a:pt x="16068" y="22528"/>
                  <a:pt x="16068" y="22528"/>
                </a:cubicBezTo>
                <a:cubicBezTo>
                  <a:pt x="14222" y="18226"/>
                  <a:pt x="14222" y="18226"/>
                  <a:pt x="14222" y="18226"/>
                </a:cubicBezTo>
                <a:cubicBezTo>
                  <a:pt x="11965" y="18452"/>
                  <a:pt x="11965" y="18452"/>
                  <a:pt x="11965" y="18452"/>
                </a:cubicBezTo>
                <a:cubicBezTo>
                  <a:pt x="10871" y="21056"/>
                  <a:pt x="10871" y="21056"/>
                  <a:pt x="10871" y="21056"/>
                </a:cubicBezTo>
                <a:cubicBezTo>
                  <a:pt x="10871" y="24000"/>
                  <a:pt x="10871" y="24000"/>
                  <a:pt x="10871" y="24000"/>
                </a:cubicBezTo>
                <a:cubicBezTo>
                  <a:pt x="11418" y="25584"/>
                  <a:pt x="11418" y="25584"/>
                  <a:pt x="11418" y="25584"/>
                </a:cubicBezTo>
                <a:cubicBezTo>
                  <a:pt x="12376" y="24452"/>
                  <a:pt x="12376" y="24452"/>
                  <a:pt x="12376" y="24452"/>
                </a:cubicBezTo>
                <a:cubicBezTo>
                  <a:pt x="11623" y="24792"/>
                  <a:pt x="11623" y="24792"/>
                  <a:pt x="11623" y="24792"/>
                </a:cubicBezTo>
                <a:cubicBezTo>
                  <a:pt x="11350" y="24452"/>
                  <a:pt x="11350" y="24452"/>
                  <a:pt x="11350" y="24452"/>
                </a:cubicBezTo>
                <a:cubicBezTo>
                  <a:pt x="11282" y="22075"/>
                  <a:pt x="11282" y="22075"/>
                  <a:pt x="11282" y="22075"/>
                </a:cubicBezTo>
                <a:cubicBezTo>
                  <a:pt x="12444" y="19471"/>
                  <a:pt x="12444" y="19471"/>
                  <a:pt x="12444" y="19471"/>
                </a:cubicBezTo>
                <a:cubicBezTo>
                  <a:pt x="14153" y="20037"/>
                  <a:pt x="14153" y="20037"/>
                  <a:pt x="14153" y="20037"/>
                </a:cubicBezTo>
                <a:cubicBezTo>
                  <a:pt x="14974" y="25698"/>
                  <a:pt x="14974" y="25698"/>
                  <a:pt x="14974" y="25698"/>
                </a:cubicBezTo>
                <a:cubicBezTo>
                  <a:pt x="8615" y="44943"/>
                  <a:pt x="8615" y="44943"/>
                  <a:pt x="8615" y="44943"/>
                </a:cubicBezTo>
                <a:cubicBezTo>
                  <a:pt x="6905" y="38716"/>
                  <a:pt x="6905" y="38716"/>
                  <a:pt x="6905" y="38716"/>
                </a:cubicBezTo>
                <a:cubicBezTo>
                  <a:pt x="11829" y="11320"/>
                  <a:pt x="11829" y="11320"/>
                  <a:pt x="11829" y="11320"/>
                </a:cubicBezTo>
                <a:cubicBezTo>
                  <a:pt x="13606" y="8264"/>
                  <a:pt x="13606" y="8264"/>
                  <a:pt x="13606" y="8264"/>
                </a:cubicBezTo>
                <a:cubicBezTo>
                  <a:pt x="14290" y="10528"/>
                  <a:pt x="14290" y="10528"/>
                  <a:pt x="14290" y="10528"/>
                </a:cubicBezTo>
                <a:cubicBezTo>
                  <a:pt x="13401" y="11886"/>
                  <a:pt x="13401" y="11886"/>
                  <a:pt x="13401" y="11886"/>
                </a:cubicBezTo>
                <a:cubicBezTo>
                  <a:pt x="12854" y="12113"/>
                  <a:pt x="12854" y="12113"/>
                  <a:pt x="12854" y="12113"/>
                </a:cubicBezTo>
                <a:cubicBezTo>
                  <a:pt x="13333" y="12566"/>
                  <a:pt x="13333" y="12566"/>
                  <a:pt x="13333" y="12566"/>
                </a:cubicBezTo>
                <a:cubicBezTo>
                  <a:pt x="14495" y="11547"/>
                  <a:pt x="14495" y="11547"/>
                  <a:pt x="14495" y="11547"/>
                </a:cubicBezTo>
                <a:cubicBezTo>
                  <a:pt x="15111" y="8716"/>
                  <a:pt x="15111" y="8716"/>
                  <a:pt x="15111" y="8716"/>
                </a:cubicBezTo>
                <a:cubicBezTo>
                  <a:pt x="13059" y="7245"/>
                  <a:pt x="13059" y="7245"/>
                  <a:pt x="13059" y="7245"/>
                </a:cubicBezTo>
                <a:cubicBezTo>
                  <a:pt x="11213" y="9169"/>
                  <a:pt x="11213" y="9169"/>
                  <a:pt x="11213" y="9169"/>
                </a:cubicBezTo>
                <a:cubicBezTo>
                  <a:pt x="10393" y="12792"/>
                  <a:pt x="10393" y="12792"/>
                  <a:pt x="10393" y="12792"/>
                </a:cubicBezTo>
                <a:cubicBezTo>
                  <a:pt x="9504" y="14264"/>
                  <a:pt x="9504" y="14264"/>
                  <a:pt x="9504" y="14264"/>
                </a:cubicBezTo>
                <a:cubicBezTo>
                  <a:pt x="8683" y="14150"/>
                  <a:pt x="8683" y="14150"/>
                  <a:pt x="8683" y="14150"/>
                </a:cubicBezTo>
                <a:cubicBezTo>
                  <a:pt x="6358" y="14490"/>
                  <a:pt x="6358" y="14490"/>
                  <a:pt x="6358" y="14490"/>
                </a:cubicBezTo>
                <a:cubicBezTo>
                  <a:pt x="6085" y="17207"/>
                  <a:pt x="6085" y="17207"/>
                  <a:pt x="6085" y="17207"/>
                </a:cubicBezTo>
                <a:cubicBezTo>
                  <a:pt x="7589" y="18226"/>
                  <a:pt x="7589" y="18226"/>
                  <a:pt x="7589" y="18226"/>
                </a:cubicBezTo>
                <a:cubicBezTo>
                  <a:pt x="6632" y="16754"/>
                  <a:pt x="6632" y="16754"/>
                  <a:pt x="6632" y="16754"/>
                </a:cubicBezTo>
                <a:cubicBezTo>
                  <a:pt x="6905" y="15056"/>
                  <a:pt x="6905" y="15056"/>
                  <a:pt x="6905" y="15056"/>
                </a:cubicBezTo>
                <a:cubicBezTo>
                  <a:pt x="8273" y="15283"/>
                  <a:pt x="8273" y="15283"/>
                  <a:pt x="8273" y="15283"/>
                </a:cubicBezTo>
                <a:cubicBezTo>
                  <a:pt x="9230" y="16188"/>
                  <a:pt x="9230" y="16188"/>
                  <a:pt x="9230" y="16188"/>
                </a:cubicBezTo>
                <a:cubicBezTo>
                  <a:pt x="8205" y="22754"/>
                  <a:pt x="8205" y="22754"/>
                  <a:pt x="8205" y="22754"/>
                </a:cubicBezTo>
                <a:cubicBezTo>
                  <a:pt x="2256" y="9056"/>
                  <a:pt x="2256" y="9056"/>
                  <a:pt x="2256" y="9056"/>
                </a:cubicBezTo>
                <a:cubicBezTo>
                  <a:pt x="2324" y="1811"/>
                  <a:pt x="2324" y="1811"/>
                  <a:pt x="2324" y="1811"/>
                </a:cubicBezTo>
                <a:cubicBezTo>
                  <a:pt x="3897" y="905"/>
                  <a:pt x="3897" y="905"/>
                  <a:pt x="3897" y="905"/>
                </a:cubicBezTo>
                <a:cubicBezTo>
                  <a:pt x="4923" y="2150"/>
                  <a:pt x="4923" y="2150"/>
                  <a:pt x="4923" y="2150"/>
                </a:cubicBezTo>
                <a:cubicBezTo>
                  <a:pt x="5264" y="4754"/>
                  <a:pt x="5264" y="4754"/>
                  <a:pt x="5264" y="4754"/>
                </a:cubicBezTo>
                <a:cubicBezTo>
                  <a:pt x="4307" y="6566"/>
                  <a:pt x="4307" y="6566"/>
                  <a:pt x="4307" y="6566"/>
                </a:cubicBezTo>
                <a:cubicBezTo>
                  <a:pt x="4649" y="6679"/>
                  <a:pt x="4649" y="6679"/>
                  <a:pt x="4649" y="6679"/>
                </a:cubicBezTo>
                <a:cubicBezTo>
                  <a:pt x="5606" y="6113"/>
                  <a:pt x="5606" y="6113"/>
                  <a:pt x="5606" y="6113"/>
                </a:cubicBezTo>
                <a:cubicBezTo>
                  <a:pt x="6222" y="3283"/>
                  <a:pt x="6222" y="3283"/>
                  <a:pt x="6222" y="3283"/>
                </a:cubicBezTo>
                <a:cubicBezTo>
                  <a:pt x="4923" y="339"/>
                  <a:pt x="4923" y="339"/>
                  <a:pt x="4923" y="339"/>
                </a:cubicBezTo>
                <a:cubicBezTo>
                  <a:pt x="2940" y="0"/>
                  <a:pt x="2940" y="0"/>
                  <a:pt x="2940" y="0"/>
                </a:cubicBezTo>
                <a:cubicBezTo>
                  <a:pt x="1367" y="2264"/>
                  <a:pt x="1367" y="2264"/>
                  <a:pt x="1367" y="2264"/>
                </a:cubicBezTo>
                <a:cubicBezTo>
                  <a:pt x="888" y="8490"/>
                  <a:pt x="888" y="8490"/>
                  <a:pt x="888" y="8490"/>
                </a:cubicBezTo>
                <a:cubicBezTo>
                  <a:pt x="4991" y="19018"/>
                  <a:pt x="4991" y="19018"/>
                  <a:pt x="4991" y="19018"/>
                </a:cubicBezTo>
                <a:cubicBezTo>
                  <a:pt x="2188" y="20716"/>
                  <a:pt x="2188" y="20716"/>
                  <a:pt x="2188" y="20716"/>
                </a:cubicBezTo>
                <a:cubicBezTo>
                  <a:pt x="2256" y="24000"/>
                  <a:pt x="2256" y="24000"/>
                  <a:pt x="2256" y="24000"/>
                </a:cubicBezTo>
                <a:cubicBezTo>
                  <a:pt x="3623" y="26490"/>
                  <a:pt x="3623" y="26490"/>
                  <a:pt x="3623" y="26490"/>
                </a:cubicBezTo>
                <a:cubicBezTo>
                  <a:pt x="4923" y="24566"/>
                  <a:pt x="4923" y="24566"/>
                  <a:pt x="4923" y="24566"/>
                </a:cubicBezTo>
                <a:cubicBezTo>
                  <a:pt x="4991" y="22415"/>
                  <a:pt x="4991" y="22415"/>
                  <a:pt x="4991" y="22415"/>
                </a:cubicBezTo>
                <a:cubicBezTo>
                  <a:pt x="4376" y="22188"/>
                  <a:pt x="4376" y="22188"/>
                  <a:pt x="4376" y="22188"/>
                </a:cubicBezTo>
                <a:cubicBezTo>
                  <a:pt x="3965" y="22528"/>
                  <a:pt x="3965" y="22528"/>
                  <a:pt x="3965" y="22528"/>
                </a:cubicBezTo>
                <a:cubicBezTo>
                  <a:pt x="4581" y="22415"/>
                  <a:pt x="4581" y="22415"/>
                  <a:pt x="4581" y="22415"/>
                </a:cubicBezTo>
                <a:cubicBezTo>
                  <a:pt x="4717" y="23207"/>
                  <a:pt x="4717" y="23207"/>
                  <a:pt x="4717" y="23207"/>
                </a:cubicBezTo>
                <a:cubicBezTo>
                  <a:pt x="3692" y="25245"/>
                  <a:pt x="3692" y="25245"/>
                  <a:pt x="3692" y="25245"/>
                </a:cubicBezTo>
                <a:cubicBezTo>
                  <a:pt x="2871" y="23547"/>
                  <a:pt x="2871" y="23547"/>
                  <a:pt x="2871" y="23547"/>
                </a:cubicBezTo>
                <a:cubicBezTo>
                  <a:pt x="3076" y="21283"/>
                  <a:pt x="3076" y="21283"/>
                  <a:pt x="3076" y="21283"/>
                </a:cubicBezTo>
                <a:cubicBezTo>
                  <a:pt x="4239" y="20377"/>
                  <a:pt x="4239" y="20377"/>
                  <a:pt x="4239" y="20377"/>
                </a:cubicBezTo>
                <a:cubicBezTo>
                  <a:pt x="6290" y="21509"/>
                  <a:pt x="6290" y="21509"/>
                  <a:pt x="6290" y="21509"/>
                </a:cubicBezTo>
                <a:cubicBezTo>
                  <a:pt x="6564" y="26603"/>
                  <a:pt x="6564" y="26603"/>
                  <a:pt x="6564" y="26603"/>
                </a:cubicBezTo>
                <a:cubicBezTo>
                  <a:pt x="3623" y="37471"/>
                  <a:pt x="3623" y="37471"/>
                  <a:pt x="3623" y="37471"/>
                </a:cubicBezTo>
                <a:cubicBezTo>
                  <a:pt x="0" y="34301"/>
                  <a:pt x="0" y="34301"/>
                  <a:pt x="0" y="34301"/>
                </a:cubicBezTo>
                <a:cubicBezTo>
                  <a:pt x="0" y="36679"/>
                  <a:pt x="0" y="36679"/>
                  <a:pt x="0" y="36679"/>
                </a:cubicBezTo>
                <a:cubicBezTo>
                  <a:pt x="3418" y="40075"/>
                  <a:pt x="3418" y="40075"/>
                  <a:pt x="3418" y="40075"/>
                </a:cubicBezTo>
                <a:cubicBezTo>
                  <a:pt x="6495" y="51509"/>
                  <a:pt x="6495" y="51509"/>
                  <a:pt x="6495" y="51509"/>
                </a:cubicBezTo>
                <a:cubicBezTo>
                  <a:pt x="4444" y="58301"/>
                  <a:pt x="4444" y="58301"/>
                  <a:pt x="4444" y="58301"/>
                </a:cubicBezTo>
                <a:cubicBezTo>
                  <a:pt x="1777" y="53433"/>
                  <a:pt x="1777" y="53433"/>
                  <a:pt x="1777" y="53433"/>
                </a:cubicBezTo>
                <a:cubicBezTo>
                  <a:pt x="2803" y="49584"/>
                  <a:pt x="2803" y="49584"/>
                  <a:pt x="2803" y="49584"/>
                </a:cubicBezTo>
                <a:cubicBezTo>
                  <a:pt x="1641" y="45622"/>
                  <a:pt x="1641" y="45622"/>
                  <a:pt x="1641" y="45622"/>
                </a:cubicBezTo>
                <a:cubicBezTo>
                  <a:pt x="0" y="45169"/>
                  <a:pt x="0" y="45169"/>
                  <a:pt x="0" y="45169"/>
                </a:cubicBezTo>
                <a:cubicBezTo>
                  <a:pt x="0" y="46415"/>
                  <a:pt x="0" y="46415"/>
                  <a:pt x="0" y="46415"/>
                </a:cubicBezTo>
                <a:cubicBezTo>
                  <a:pt x="1435" y="47547"/>
                  <a:pt x="1435" y="47547"/>
                  <a:pt x="1435" y="47547"/>
                </a:cubicBezTo>
                <a:cubicBezTo>
                  <a:pt x="1641" y="50490"/>
                  <a:pt x="1641" y="50490"/>
                  <a:pt x="1641" y="50490"/>
                </a:cubicBezTo>
                <a:cubicBezTo>
                  <a:pt x="478" y="52075"/>
                  <a:pt x="478" y="52075"/>
                  <a:pt x="478" y="52075"/>
                </a:cubicBezTo>
                <a:cubicBezTo>
                  <a:pt x="0" y="51962"/>
                  <a:pt x="0" y="51962"/>
                  <a:pt x="0" y="51962"/>
                </a:cubicBezTo>
                <a:cubicBezTo>
                  <a:pt x="0" y="55471"/>
                  <a:pt x="0" y="55471"/>
                  <a:pt x="0" y="55471"/>
                </a:cubicBezTo>
                <a:cubicBezTo>
                  <a:pt x="683" y="55584"/>
                  <a:pt x="683" y="55584"/>
                  <a:pt x="683" y="55584"/>
                </a:cubicBezTo>
                <a:cubicBezTo>
                  <a:pt x="2940" y="59886"/>
                  <a:pt x="2940" y="59886"/>
                  <a:pt x="2940" y="59886"/>
                </a:cubicBezTo>
                <a:cubicBezTo>
                  <a:pt x="3282" y="61698"/>
                  <a:pt x="3282" y="61698"/>
                  <a:pt x="3282" y="61698"/>
                </a:cubicBezTo>
                <a:cubicBezTo>
                  <a:pt x="957" y="77773"/>
                  <a:pt x="957" y="77773"/>
                  <a:pt x="957" y="77773"/>
                </a:cubicBezTo>
                <a:cubicBezTo>
                  <a:pt x="0" y="79132"/>
                  <a:pt x="0" y="79132"/>
                  <a:pt x="0" y="79132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08102" y="1112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11"/>
          <p:cNvGrpSpPr/>
          <p:nvPr/>
        </p:nvGrpSpPr>
        <p:grpSpPr>
          <a:xfrm>
            <a:off x="7687010" y="184643"/>
            <a:ext cx="1259242" cy="1463837"/>
            <a:chOff x="6526085" y="892856"/>
            <a:chExt cx="1259242" cy="1463837"/>
          </a:xfrm>
        </p:grpSpPr>
        <p:sp>
          <p:nvSpPr>
            <p:cNvPr id="191" name="Google Shape;191;p11"/>
            <p:cNvSpPr/>
            <p:nvPr/>
          </p:nvSpPr>
          <p:spPr>
            <a:xfrm>
              <a:off x="6972043" y="892856"/>
              <a:ext cx="666000" cy="2634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223287" y="1354516"/>
              <a:ext cx="257700" cy="1194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526085" y="1222613"/>
              <a:ext cx="524700" cy="2013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675526" y="2243293"/>
              <a:ext cx="109800" cy="1134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7637840" y="1637166"/>
              <a:ext cx="75300" cy="753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7452548" y="1731382"/>
              <a:ext cx="163200" cy="1791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11"/>
          <p:cNvGrpSpPr/>
          <p:nvPr/>
        </p:nvGrpSpPr>
        <p:grpSpPr>
          <a:xfrm>
            <a:off x="138203" y="184653"/>
            <a:ext cx="936113" cy="2261006"/>
            <a:chOff x="138203" y="852028"/>
            <a:chExt cx="936113" cy="2261006"/>
          </a:xfrm>
        </p:grpSpPr>
        <p:sp>
          <p:nvSpPr>
            <p:cNvPr id="198" name="Google Shape;198;p11"/>
            <p:cNvSpPr/>
            <p:nvPr/>
          </p:nvSpPr>
          <p:spPr>
            <a:xfrm>
              <a:off x="549617" y="2510239"/>
              <a:ext cx="524700" cy="2196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16718" y="1781631"/>
              <a:ext cx="666000" cy="3234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38203" y="2268418"/>
              <a:ext cx="392400" cy="1791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716065" y="852028"/>
              <a:ext cx="100200" cy="1002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54405" y="1162943"/>
              <a:ext cx="116400" cy="1194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0773" y="1282284"/>
              <a:ext cx="210600" cy="2043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66469" y="2927933"/>
              <a:ext cx="169800" cy="1851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witch purpl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/>
          <p:nvPr/>
        </p:nvSpPr>
        <p:spPr>
          <a:xfrm>
            <a:off x="6619308" y="2761483"/>
            <a:ext cx="2524800" cy="2387100"/>
          </a:xfrm>
          <a:custGeom>
            <a:rect b="b" l="l" r="r" t="t"/>
            <a:pathLst>
              <a:path extrusionOk="0" h="120000" w="120000">
                <a:moveTo>
                  <a:pt x="17575" y="118355"/>
                </a:moveTo>
                <a:cubicBezTo>
                  <a:pt x="16910" y="118746"/>
                  <a:pt x="16910" y="118746"/>
                  <a:pt x="16910" y="118746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03785"/>
                  <a:pt x="119999" y="103785"/>
                  <a:pt x="119999" y="103785"/>
                </a:cubicBezTo>
                <a:cubicBezTo>
                  <a:pt x="107446" y="110208"/>
                  <a:pt x="107446" y="110208"/>
                  <a:pt x="107446" y="110208"/>
                </a:cubicBezTo>
                <a:cubicBezTo>
                  <a:pt x="101095" y="108877"/>
                  <a:pt x="101095" y="108877"/>
                  <a:pt x="101095" y="108877"/>
                </a:cubicBezTo>
                <a:cubicBezTo>
                  <a:pt x="98436" y="103080"/>
                  <a:pt x="98436" y="103080"/>
                  <a:pt x="98436" y="103080"/>
                </a:cubicBezTo>
                <a:cubicBezTo>
                  <a:pt x="98879" y="95091"/>
                  <a:pt x="98879" y="95091"/>
                  <a:pt x="98879" y="95091"/>
                </a:cubicBezTo>
                <a:cubicBezTo>
                  <a:pt x="99175" y="94073"/>
                  <a:pt x="99175" y="94073"/>
                  <a:pt x="99175" y="94073"/>
                </a:cubicBezTo>
                <a:cubicBezTo>
                  <a:pt x="100799" y="92036"/>
                  <a:pt x="100799" y="92036"/>
                  <a:pt x="100799" y="92036"/>
                </a:cubicBezTo>
                <a:cubicBezTo>
                  <a:pt x="103458" y="89921"/>
                  <a:pt x="103458" y="89921"/>
                  <a:pt x="103458" y="89921"/>
                </a:cubicBezTo>
                <a:cubicBezTo>
                  <a:pt x="106855" y="88511"/>
                  <a:pt x="106855" y="88511"/>
                  <a:pt x="106855" y="88511"/>
                </a:cubicBezTo>
                <a:cubicBezTo>
                  <a:pt x="110547" y="87963"/>
                  <a:pt x="110547" y="87963"/>
                  <a:pt x="110547" y="87963"/>
                </a:cubicBezTo>
                <a:cubicBezTo>
                  <a:pt x="114166" y="86945"/>
                  <a:pt x="114166" y="86945"/>
                  <a:pt x="114166" y="86945"/>
                </a:cubicBezTo>
                <a:cubicBezTo>
                  <a:pt x="117415" y="84438"/>
                  <a:pt x="117415" y="84438"/>
                  <a:pt x="117415" y="84438"/>
                </a:cubicBezTo>
                <a:cubicBezTo>
                  <a:pt x="117710" y="80835"/>
                  <a:pt x="117710" y="80835"/>
                  <a:pt x="117710" y="80835"/>
                </a:cubicBezTo>
                <a:cubicBezTo>
                  <a:pt x="114609" y="78563"/>
                  <a:pt x="114609" y="78563"/>
                  <a:pt x="114609" y="78563"/>
                </a:cubicBezTo>
                <a:cubicBezTo>
                  <a:pt x="114830" y="79268"/>
                  <a:pt x="114830" y="79268"/>
                  <a:pt x="114830" y="79268"/>
                </a:cubicBezTo>
                <a:cubicBezTo>
                  <a:pt x="115716" y="79582"/>
                  <a:pt x="115716" y="79582"/>
                  <a:pt x="115716" y="79582"/>
                </a:cubicBezTo>
                <a:cubicBezTo>
                  <a:pt x="117119" y="81070"/>
                  <a:pt x="117119" y="81070"/>
                  <a:pt x="117119" y="81070"/>
                </a:cubicBezTo>
                <a:cubicBezTo>
                  <a:pt x="115938" y="84125"/>
                  <a:pt x="115938" y="84125"/>
                  <a:pt x="115938" y="84125"/>
                </a:cubicBezTo>
                <a:cubicBezTo>
                  <a:pt x="109218" y="86866"/>
                  <a:pt x="109218" y="86866"/>
                  <a:pt x="109218" y="86866"/>
                </a:cubicBezTo>
                <a:cubicBezTo>
                  <a:pt x="105378" y="87415"/>
                  <a:pt x="105378" y="87415"/>
                  <a:pt x="105378" y="87415"/>
                </a:cubicBezTo>
                <a:cubicBezTo>
                  <a:pt x="101981" y="89060"/>
                  <a:pt x="101981" y="89060"/>
                  <a:pt x="101981" y="89060"/>
                </a:cubicBezTo>
                <a:cubicBezTo>
                  <a:pt x="100504" y="90078"/>
                  <a:pt x="100504" y="90078"/>
                  <a:pt x="100504" y="90078"/>
                </a:cubicBezTo>
                <a:cubicBezTo>
                  <a:pt x="103089" y="85535"/>
                  <a:pt x="103089" y="85535"/>
                  <a:pt x="103089" y="85535"/>
                </a:cubicBezTo>
                <a:cubicBezTo>
                  <a:pt x="109070" y="78955"/>
                  <a:pt x="109070" y="78955"/>
                  <a:pt x="109070" y="78955"/>
                </a:cubicBezTo>
                <a:cubicBezTo>
                  <a:pt x="112910" y="77075"/>
                  <a:pt x="112910" y="77075"/>
                  <a:pt x="112910" y="77075"/>
                </a:cubicBezTo>
                <a:cubicBezTo>
                  <a:pt x="116529" y="76370"/>
                  <a:pt x="116529" y="76370"/>
                  <a:pt x="116529" y="76370"/>
                </a:cubicBezTo>
                <a:cubicBezTo>
                  <a:pt x="119999" y="75117"/>
                  <a:pt x="119999" y="75117"/>
                  <a:pt x="119999" y="75117"/>
                </a:cubicBezTo>
                <a:cubicBezTo>
                  <a:pt x="119999" y="71357"/>
                  <a:pt x="119999" y="71357"/>
                  <a:pt x="119999" y="71357"/>
                </a:cubicBezTo>
                <a:cubicBezTo>
                  <a:pt x="119852" y="71436"/>
                  <a:pt x="119852" y="71436"/>
                  <a:pt x="119852" y="71436"/>
                </a:cubicBezTo>
                <a:cubicBezTo>
                  <a:pt x="112763" y="72454"/>
                  <a:pt x="112763" y="72454"/>
                  <a:pt x="112763" y="72454"/>
                </a:cubicBezTo>
                <a:cubicBezTo>
                  <a:pt x="105747" y="75430"/>
                  <a:pt x="105747" y="75430"/>
                  <a:pt x="105747" y="75430"/>
                </a:cubicBezTo>
                <a:cubicBezTo>
                  <a:pt x="107150" y="70652"/>
                  <a:pt x="107150" y="70652"/>
                  <a:pt x="107150" y="70652"/>
                </a:cubicBezTo>
                <a:cubicBezTo>
                  <a:pt x="107815" y="62271"/>
                  <a:pt x="107815" y="62271"/>
                  <a:pt x="107815" y="62271"/>
                </a:cubicBezTo>
                <a:cubicBezTo>
                  <a:pt x="108775" y="57885"/>
                  <a:pt x="108775" y="57885"/>
                  <a:pt x="108775" y="57885"/>
                </a:cubicBezTo>
                <a:cubicBezTo>
                  <a:pt x="118006" y="43550"/>
                  <a:pt x="118006" y="43550"/>
                  <a:pt x="118006" y="43550"/>
                </a:cubicBezTo>
                <a:cubicBezTo>
                  <a:pt x="118670" y="38224"/>
                  <a:pt x="118670" y="38224"/>
                  <a:pt x="118670" y="38224"/>
                </a:cubicBezTo>
                <a:cubicBezTo>
                  <a:pt x="119704" y="34073"/>
                  <a:pt x="119704" y="34073"/>
                  <a:pt x="119704" y="34073"/>
                </a:cubicBezTo>
                <a:cubicBezTo>
                  <a:pt x="119999" y="33759"/>
                  <a:pt x="119999" y="33759"/>
                  <a:pt x="119999" y="33759"/>
                </a:cubicBezTo>
                <a:cubicBezTo>
                  <a:pt x="119999" y="19817"/>
                  <a:pt x="119999" y="19817"/>
                  <a:pt x="119999" y="19817"/>
                </a:cubicBezTo>
                <a:cubicBezTo>
                  <a:pt x="117193" y="15587"/>
                  <a:pt x="117193" y="15587"/>
                  <a:pt x="117193" y="15587"/>
                </a:cubicBezTo>
                <a:cubicBezTo>
                  <a:pt x="112689" y="15822"/>
                  <a:pt x="112689" y="15822"/>
                  <a:pt x="112689" y="15822"/>
                </a:cubicBezTo>
                <a:cubicBezTo>
                  <a:pt x="110473" y="19112"/>
                  <a:pt x="110473" y="19112"/>
                  <a:pt x="110473" y="19112"/>
                </a:cubicBezTo>
                <a:cubicBezTo>
                  <a:pt x="110473" y="22950"/>
                  <a:pt x="110473" y="22950"/>
                  <a:pt x="110473" y="22950"/>
                </a:cubicBezTo>
                <a:cubicBezTo>
                  <a:pt x="111655" y="24830"/>
                  <a:pt x="111655" y="24830"/>
                  <a:pt x="111655" y="24830"/>
                </a:cubicBezTo>
                <a:cubicBezTo>
                  <a:pt x="113427" y="23498"/>
                  <a:pt x="113427" y="23498"/>
                  <a:pt x="113427" y="23498"/>
                </a:cubicBezTo>
                <a:cubicBezTo>
                  <a:pt x="111950" y="23890"/>
                  <a:pt x="111950" y="23890"/>
                  <a:pt x="111950" y="23890"/>
                </a:cubicBezTo>
                <a:cubicBezTo>
                  <a:pt x="111507" y="23420"/>
                  <a:pt x="111507" y="23420"/>
                  <a:pt x="111507" y="23420"/>
                </a:cubicBezTo>
                <a:cubicBezTo>
                  <a:pt x="111286" y="22480"/>
                  <a:pt x="111286" y="22480"/>
                  <a:pt x="111286" y="22480"/>
                </a:cubicBezTo>
                <a:cubicBezTo>
                  <a:pt x="111359" y="20443"/>
                  <a:pt x="111359" y="20443"/>
                  <a:pt x="111359" y="20443"/>
                </a:cubicBezTo>
                <a:cubicBezTo>
                  <a:pt x="113575" y="17154"/>
                  <a:pt x="113575" y="17154"/>
                  <a:pt x="113575" y="17154"/>
                </a:cubicBezTo>
                <a:cubicBezTo>
                  <a:pt x="116972" y="17859"/>
                  <a:pt x="116972" y="17859"/>
                  <a:pt x="116972" y="17859"/>
                </a:cubicBezTo>
                <a:cubicBezTo>
                  <a:pt x="118670" y="24986"/>
                  <a:pt x="118670" y="24986"/>
                  <a:pt x="118670" y="24986"/>
                </a:cubicBezTo>
                <a:cubicBezTo>
                  <a:pt x="117858" y="28668"/>
                  <a:pt x="117858" y="28668"/>
                  <a:pt x="117858" y="28668"/>
                </a:cubicBezTo>
                <a:cubicBezTo>
                  <a:pt x="116676" y="30626"/>
                  <a:pt x="116676" y="30626"/>
                  <a:pt x="116676" y="30626"/>
                </a:cubicBezTo>
                <a:cubicBezTo>
                  <a:pt x="115569" y="32741"/>
                  <a:pt x="115569" y="32741"/>
                  <a:pt x="115569" y="32741"/>
                </a:cubicBezTo>
                <a:cubicBezTo>
                  <a:pt x="114239" y="37597"/>
                  <a:pt x="114239" y="37597"/>
                  <a:pt x="114239" y="37597"/>
                </a:cubicBezTo>
                <a:cubicBezTo>
                  <a:pt x="113649" y="41671"/>
                  <a:pt x="113649" y="41671"/>
                  <a:pt x="113649" y="41671"/>
                </a:cubicBezTo>
                <a:cubicBezTo>
                  <a:pt x="111803" y="45195"/>
                  <a:pt x="111803" y="45195"/>
                  <a:pt x="111803" y="45195"/>
                </a:cubicBezTo>
                <a:cubicBezTo>
                  <a:pt x="108553" y="48407"/>
                  <a:pt x="108553" y="48407"/>
                  <a:pt x="108553" y="48407"/>
                </a:cubicBezTo>
                <a:cubicBezTo>
                  <a:pt x="103827" y="56475"/>
                  <a:pt x="103827" y="56475"/>
                  <a:pt x="103827" y="56475"/>
                </a:cubicBezTo>
                <a:cubicBezTo>
                  <a:pt x="103089" y="58668"/>
                  <a:pt x="103089" y="58668"/>
                  <a:pt x="103089" y="58668"/>
                </a:cubicBezTo>
                <a:cubicBezTo>
                  <a:pt x="101316" y="55691"/>
                  <a:pt x="101316" y="55691"/>
                  <a:pt x="101316" y="55691"/>
                </a:cubicBezTo>
                <a:cubicBezTo>
                  <a:pt x="100356" y="52402"/>
                  <a:pt x="100356" y="52402"/>
                  <a:pt x="100356" y="52402"/>
                </a:cubicBezTo>
                <a:cubicBezTo>
                  <a:pt x="101021" y="45430"/>
                  <a:pt x="101021" y="45430"/>
                  <a:pt x="101021" y="45430"/>
                </a:cubicBezTo>
                <a:cubicBezTo>
                  <a:pt x="103458" y="38224"/>
                  <a:pt x="103458" y="38224"/>
                  <a:pt x="103458" y="38224"/>
                </a:cubicBezTo>
                <a:cubicBezTo>
                  <a:pt x="105083" y="30783"/>
                  <a:pt x="105083" y="30783"/>
                  <a:pt x="105083" y="30783"/>
                </a:cubicBezTo>
                <a:cubicBezTo>
                  <a:pt x="104492" y="16919"/>
                  <a:pt x="104492" y="16919"/>
                  <a:pt x="104492" y="16919"/>
                </a:cubicBezTo>
                <a:cubicBezTo>
                  <a:pt x="104123" y="14177"/>
                  <a:pt x="104123" y="14177"/>
                  <a:pt x="104123" y="14177"/>
                </a:cubicBezTo>
                <a:cubicBezTo>
                  <a:pt x="104935" y="11436"/>
                  <a:pt x="104935" y="11436"/>
                  <a:pt x="104935" y="11436"/>
                </a:cubicBezTo>
                <a:cubicBezTo>
                  <a:pt x="108036" y="6814"/>
                  <a:pt x="108036" y="6814"/>
                  <a:pt x="108036" y="6814"/>
                </a:cubicBezTo>
                <a:cubicBezTo>
                  <a:pt x="110473" y="6187"/>
                  <a:pt x="110473" y="6187"/>
                  <a:pt x="110473" y="6187"/>
                </a:cubicBezTo>
                <a:cubicBezTo>
                  <a:pt x="111803" y="8929"/>
                  <a:pt x="111803" y="8929"/>
                  <a:pt x="111803" y="8929"/>
                </a:cubicBezTo>
                <a:cubicBezTo>
                  <a:pt x="110030" y="10731"/>
                  <a:pt x="110030" y="10731"/>
                  <a:pt x="110030" y="10731"/>
                </a:cubicBezTo>
                <a:cubicBezTo>
                  <a:pt x="108923" y="10966"/>
                  <a:pt x="108923" y="10966"/>
                  <a:pt x="108923" y="10966"/>
                </a:cubicBezTo>
                <a:cubicBezTo>
                  <a:pt x="109883" y="11514"/>
                  <a:pt x="109883" y="11514"/>
                  <a:pt x="109883" y="11514"/>
                </a:cubicBezTo>
                <a:cubicBezTo>
                  <a:pt x="112172" y="10339"/>
                  <a:pt x="112172" y="10339"/>
                  <a:pt x="112172" y="10339"/>
                </a:cubicBezTo>
                <a:cubicBezTo>
                  <a:pt x="113427" y="6657"/>
                  <a:pt x="113427" y="6657"/>
                  <a:pt x="113427" y="6657"/>
                </a:cubicBezTo>
                <a:cubicBezTo>
                  <a:pt x="109292" y="4778"/>
                  <a:pt x="109292" y="4778"/>
                  <a:pt x="109292" y="4778"/>
                </a:cubicBezTo>
                <a:cubicBezTo>
                  <a:pt x="105673" y="7206"/>
                  <a:pt x="105673" y="7206"/>
                  <a:pt x="105673" y="7206"/>
                </a:cubicBezTo>
                <a:cubicBezTo>
                  <a:pt x="103089" y="11592"/>
                  <a:pt x="103089" y="11592"/>
                  <a:pt x="103089" y="11592"/>
                </a:cubicBezTo>
                <a:cubicBezTo>
                  <a:pt x="101907" y="9634"/>
                  <a:pt x="101907" y="9634"/>
                  <a:pt x="101907" y="9634"/>
                </a:cubicBezTo>
                <a:cubicBezTo>
                  <a:pt x="102498" y="12140"/>
                  <a:pt x="102498" y="12140"/>
                  <a:pt x="102498" y="12140"/>
                </a:cubicBezTo>
                <a:cubicBezTo>
                  <a:pt x="101907" y="18093"/>
                  <a:pt x="101907" y="18093"/>
                  <a:pt x="101907" y="18093"/>
                </a:cubicBezTo>
                <a:cubicBezTo>
                  <a:pt x="97329" y="18407"/>
                  <a:pt x="97329" y="18407"/>
                  <a:pt x="97329" y="18407"/>
                </a:cubicBezTo>
                <a:cubicBezTo>
                  <a:pt x="96664" y="22010"/>
                  <a:pt x="96664" y="22010"/>
                  <a:pt x="96664" y="22010"/>
                </a:cubicBezTo>
                <a:cubicBezTo>
                  <a:pt x="99692" y="23185"/>
                  <a:pt x="99692" y="23185"/>
                  <a:pt x="99692" y="23185"/>
                </a:cubicBezTo>
                <a:cubicBezTo>
                  <a:pt x="98510" y="22323"/>
                  <a:pt x="98510" y="22323"/>
                  <a:pt x="98510" y="22323"/>
                </a:cubicBezTo>
                <a:cubicBezTo>
                  <a:pt x="97772" y="21383"/>
                  <a:pt x="97772" y="21383"/>
                  <a:pt x="97772" y="21383"/>
                </a:cubicBezTo>
                <a:cubicBezTo>
                  <a:pt x="98363" y="19190"/>
                  <a:pt x="98363" y="19190"/>
                  <a:pt x="98363" y="19190"/>
                </a:cubicBezTo>
                <a:cubicBezTo>
                  <a:pt x="101095" y="19425"/>
                  <a:pt x="101095" y="19425"/>
                  <a:pt x="101095" y="19425"/>
                </a:cubicBezTo>
                <a:cubicBezTo>
                  <a:pt x="101833" y="20522"/>
                  <a:pt x="101833" y="20522"/>
                  <a:pt x="101833" y="20522"/>
                </a:cubicBezTo>
                <a:cubicBezTo>
                  <a:pt x="101833" y="21148"/>
                  <a:pt x="101833" y="21148"/>
                  <a:pt x="101833" y="21148"/>
                </a:cubicBezTo>
                <a:cubicBezTo>
                  <a:pt x="101686" y="23655"/>
                  <a:pt x="101686" y="23655"/>
                  <a:pt x="101686" y="23655"/>
                </a:cubicBezTo>
                <a:cubicBezTo>
                  <a:pt x="100947" y="28981"/>
                  <a:pt x="100947" y="28981"/>
                  <a:pt x="100947" y="28981"/>
                </a:cubicBezTo>
                <a:cubicBezTo>
                  <a:pt x="90461" y="15587"/>
                  <a:pt x="90461" y="15587"/>
                  <a:pt x="90461" y="15587"/>
                </a:cubicBezTo>
                <a:cubicBezTo>
                  <a:pt x="89058" y="11592"/>
                  <a:pt x="89058" y="11592"/>
                  <a:pt x="89058" y="11592"/>
                </a:cubicBezTo>
                <a:cubicBezTo>
                  <a:pt x="88246" y="6579"/>
                  <a:pt x="88246" y="6579"/>
                  <a:pt x="88246" y="6579"/>
                </a:cubicBezTo>
                <a:cubicBezTo>
                  <a:pt x="89279" y="2349"/>
                  <a:pt x="89279" y="2349"/>
                  <a:pt x="89279" y="2349"/>
                </a:cubicBezTo>
                <a:cubicBezTo>
                  <a:pt x="92381" y="1253"/>
                  <a:pt x="92381" y="1253"/>
                  <a:pt x="92381" y="1253"/>
                </a:cubicBezTo>
                <a:cubicBezTo>
                  <a:pt x="95261" y="2584"/>
                  <a:pt x="95261" y="2584"/>
                  <a:pt x="95261" y="2584"/>
                </a:cubicBezTo>
                <a:cubicBezTo>
                  <a:pt x="95778" y="6501"/>
                  <a:pt x="95778" y="6501"/>
                  <a:pt x="95778" y="6501"/>
                </a:cubicBezTo>
                <a:cubicBezTo>
                  <a:pt x="94523" y="7832"/>
                  <a:pt x="94523" y="7832"/>
                  <a:pt x="94523" y="7832"/>
                </a:cubicBezTo>
                <a:cubicBezTo>
                  <a:pt x="93193" y="8381"/>
                  <a:pt x="93193" y="8381"/>
                  <a:pt x="93193" y="8381"/>
                </a:cubicBezTo>
                <a:cubicBezTo>
                  <a:pt x="93858" y="8459"/>
                  <a:pt x="93858" y="8459"/>
                  <a:pt x="93858" y="8459"/>
                </a:cubicBezTo>
                <a:cubicBezTo>
                  <a:pt x="95704" y="7754"/>
                  <a:pt x="95704" y="7754"/>
                  <a:pt x="95704" y="7754"/>
                </a:cubicBezTo>
                <a:cubicBezTo>
                  <a:pt x="96959" y="4151"/>
                  <a:pt x="96959" y="4151"/>
                  <a:pt x="96959" y="4151"/>
                </a:cubicBezTo>
                <a:cubicBezTo>
                  <a:pt x="94375" y="469"/>
                  <a:pt x="94375" y="469"/>
                  <a:pt x="94375" y="469"/>
                </a:cubicBezTo>
                <a:cubicBezTo>
                  <a:pt x="90461" y="0"/>
                  <a:pt x="90461" y="0"/>
                  <a:pt x="90461" y="0"/>
                </a:cubicBezTo>
                <a:cubicBezTo>
                  <a:pt x="87286" y="2898"/>
                  <a:pt x="87286" y="2898"/>
                  <a:pt x="87286" y="2898"/>
                </a:cubicBezTo>
                <a:cubicBezTo>
                  <a:pt x="86399" y="10809"/>
                  <a:pt x="86399" y="10809"/>
                  <a:pt x="86399" y="10809"/>
                </a:cubicBezTo>
                <a:cubicBezTo>
                  <a:pt x="89279" y="17780"/>
                  <a:pt x="89279" y="17780"/>
                  <a:pt x="89279" y="17780"/>
                </a:cubicBezTo>
                <a:cubicBezTo>
                  <a:pt x="92750" y="22245"/>
                  <a:pt x="92750" y="22245"/>
                  <a:pt x="92750" y="22245"/>
                </a:cubicBezTo>
                <a:cubicBezTo>
                  <a:pt x="94523" y="24281"/>
                  <a:pt x="94523" y="24281"/>
                  <a:pt x="94523" y="24281"/>
                </a:cubicBezTo>
                <a:cubicBezTo>
                  <a:pt x="88984" y="26318"/>
                  <a:pt x="88984" y="26318"/>
                  <a:pt x="88984" y="26318"/>
                </a:cubicBezTo>
                <a:cubicBezTo>
                  <a:pt x="89132" y="30548"/>
                  <a:pt x="89132" y="30548"/>
                  <a:pt x="89132" y="30548"/>
                </a:cubicBezTo>
                <a:cubicBezTo>
                  <a:pt x="91790" y="33681"/>
                  <a:pt x="91790" y="33681"/>
                  <a:pt x="91790" y="33681"/>
                </a:cubicBezTo>
                <a:cubicBezTo>
                  <a:pt x="94449" y="31331"/>
                  <a:pt x="94449" y="31331"/>
                  <a:pt x="94449" y="31331"/>
                </a:cubicBezTo>
                <a:cubicBezTo>
                  <a:pt x="94449" y="28590"/>
                  <a:pt x="94449" y="28590"/>
                  <a:pt x="94449" y="28590"/>
                </a:cubicBezTo>
                <a:cubicBezTo>
                  <a:pt x="93341" y="28198"/>
                  <a:pt x="93341" y="28198"/>
                  <a:pt x="93341" y="28198"/>
                </a:cubicBezTo>
                <a:cubicBezTo>
                  <a:pt x="92529" y="28668"/>
                  <a:pt x="92529" y="28668"/>
                  <a:pt x="92529" y="28668"/>
                </a:cubicBezTo>
                <a:cubicBezTo>
                  <a:pt x="93636" y="28590"/>
                  <a:pt x="93636" y="28590"/>
                  <a:pt x="93636" y="28590"/>
                </a:cubicBezTo>
                <a:cubicBezTo>
                  <a:pt x="94006" y="29530"/>
                  <a:pt x="94006" y="29530"/>
                  <a:pt x="94006" y="29530"/>
                </a:cubicBezTo>
                <a:cubicBezTo>
                  <a:pt x="91938" y="32193"/>
                  <a:pt x="91938" y="32193"/>
                  <a:pt x="91938" y="32193"/>
                </a:cubicBezTo>
                <a:cubicBezTo>
                  <a:pt x="90239" y="30000"/>
                  <a:pt x="90239" y="30000"/>
                  <a:pt x="90239" y="30000"/>
                </a:cubicBezTo>
                <a:cubicBezTo>
                  <a:pt x="90756" y="27101"/>
                  <a:pt x="90756" y="27101"/>
                  <a:pt x="90756" y="27101"/>
                </a:cubicBezTo>
                <a:cubicBezTo>
                  <a:pt x="93046" y="26005"/>
                  <a:pt x="93046" y="26005"/>
                  <a:pt x="93046" y="26005"/>
                </a:cubicBezTo>
                <a:cubicBezTo>
                  <a:pt x="95852" y="26475"/>
                  <a:pt x="95852" y="26475"/>
                  <a:pt x="95852" y="26475"/>
                </a:cubicBezTo>
                <a:cubicBezTo>
                  <a:pt x="97107" y="27336"/>
                  <a:pt x="97107" y="27336"/>
                  <a:pt x="97107" y="27336"/>
                </a:cubicBezTo>
                <a:cubicBezTo>
                  <a:pt x="97772" y="28276"/>
                  <a:pt x="97772" y="28276"/>
                  <a:pt x="97772" y="28276"/>
                </a:cubicBezTo>
                <a:cubicBezTo>
                  <a:pt x="99323" y="34151"/>
                  <a:pt x="99323" y="34151"/>
                  <a:pt x="99323" y="34151"/>
                </a:cubicBezTo>
                <a:cubicBezTo>
                  <a:pt x="98289" y="37127"/>
                  <a:pt x="98289" y="37127"/>
                  <a:pt x="98289" y="37127"/>
                </a:cubicBezTo>
                <a:cubicBezTo>
                  <a:pt x="94079" y="48563"/>
                  <a:pt x="94079" y="48563"/>
                  <a:pt x="94079" y="48563"/>
                </a:cubicBezTo>
                <a:cubicBezTo>
                  <a:pt x="93858" y="50757"/>
                  <a:pt x="93858" y="50757"/>
                  <a:pt x="93858" y="50757"/>
                </a:cubicBezTo>
                <a:cubicBezTo>
                  <a:pt x="90978" y="49112"/>
                  <a:pt x="90978" y="49112"/>
                  <a:pt x="90978" y="49112"/>
                </a:cubicBezTo>
                <a:cubicBezTo>
                  <a:pt x="87803" y="47937"/>
                  <a:pt x="87803" y="47937"/>
                  <a:pt x="87803" y="47937"/>
                </a:cubicBezTo>
                <a:cubicBezTo>
                  <a:pt x="85366" y="46057"/>
                  <a:pt x="85366" y="46057"/>
                  <a:pt x="85366" y="46057"/>
                </a:cubicBezTo>
                <a:cubicBezTo>
                  <a:pt x="85144" y="43002"/>
                  <a:pt x="85144" y="43002"/>
                  <a:pt x="85144" y="43002"/>
                </a:cubicBezTo>
                <a:cubicBezTo>
                  <a:pt x="88319" y="38537"/>
                  <a:pt x="88319" y="38537"/>
                  <a:pt x="88319" y="38537"/>
                </a:cubicBezTo>
                <a:cubicBezTo>
                  <a:pt x="90756" y="40339"/>
                  <a:pt x="90756" y="40339"/>
                  <a:pt x="90756" y="40339"/>
                </a:cubicBezTo>
                <a:cubicBezTo>
                  <a:pt x="91199" y="42924"/>
                  <a:pt x="91199" y="42924"/>
                  <a:pt x="91199" y="42924"/>
                </a:cubicBezTo>
                <a:cubicBezTo>
                  <a:pt x="90461" y="43394"/>
                  <a:pt x="90461" y="43394"/>
                  <a:pt x="90461" y="43394"/>
                </a:cubicBezTo>
                <a:cubicBezTo>
                  <a:pt x="90239" y="42375"/>
                  <a:pt x="90239" y="42375"/>
                  <a:pt x="90239" y="42375"/>
                </a:cubicBezTo>
                <a:cubicBezTo>
                  <a:pt x="90387" y="41592"/>
                  <a:pt x="90387" y="41592"/>
                  <a:pt x="90387" y="41592"/>
                </a:cubicBezTo>
                <a:cubicBezTo>
                  <a:pt x="89796" y="42532"/>
                  <a:pt x="89796" y="42532"/>
                  <a:pt x="89796" y="42532"/>
                </a:cubicBezTo>
                <a:cubicBezTo>
                  <a:pt x="89944" y="43942"/>
                  <a:pt x="89944" y="43942"/>
                  <a:pt x="89944" y="43942"/>
                </a:cubicBezTo>
                <a:cubicBezTo>
                  <a:pt x="90461" y="44255"/>
                  <a:pt x="90461" y="44255"/>
                  <a:pt x="90461" y="44255"/>
                </a:cubicBezTo>
                <a:cubicBezTo>
                  <a:pt x="92307" y="42845"/>
                  <a:pt x="92307" y="42845"/>
                  <a:pt x="92307" y="42845"/>
                </a:cubicBezTo>
                <a:cubicBezTo>
                  <a:pt x="92233" y="39399"/>
                  <a:pt x="92233" y="39399"/>
                  <a:pt x="92233" y="39399"/>
                </a:cubicBezTo>
                <a:cubicBezTo>
                  <a:pt x="86916" y="37049"/>
                  <a:pt x="86916" y="37049"/>
                  <a:pt x="86916" y="37049"/>
                </a:cubicBezTo>
                <a:cubicBezTo>
                  <a:pt x="83298" y="42219"/>
                  <a:pt x="83298" y="42219"/>
                  <a:pt x="83298" y="42219"/>
                </a:cubicBezTo>
                <a:cubicBezTo>
                  <a:pt x="84184" y="48172"/>
                  <a:pt x="84184" y="48172"/>
                  <a:pt x="84184" y="48172"/>
                </a:cubicBezTo>
                <a:cubicBezTo>
                  <a:pt x="89870" y="51462"/>
                  <a:pt x="89870" y="51462"/>
                  <a:pt x="89870" y="51462"/>
                </a:cubicBezTo>
                <a:cubicBezTo>
                  <a:pt x="93489" y="54046"/>
                  <a:pt x="93489" y="54046"/>
                  <a:pt x="93489" y="54046"/>
                </a:cubicBezTo>
                <a:cubicBezTo>
                  <a:pt x="94892" y="57963"/>
                  <a:pt x="94892" y="57963"/>
                  <a:pt x="94892" y="57963"/>
                </a:cubicBezTo>
                <a:cubicBezTo>
                  <a:pt x="99544" y="68616"/>
                  <a:pt x="99544" y="68616"/>
                  <a:pt x="99544" y="68616"/>
                </a:cubicBezTo>
                <a:cubicBezTo>
                  <a:pt x="98510" y="71749"/>
                  <a:pt x="98510" y="71749"/>
                  <a:pt x="98510" y="71749"/>
                </a:cubicBezTo>
                <a:cubicBezTo>
                  <a:pt x="95556" y="77389"/>
                  <a:pt x="95556" y="77389"/>
                  <a:pt x="95556" y="77389"/>
                </a:cubicBezTo>
                <a:cubicBezTo>
                  <a:pt x="90239" y="71122"/>
                  <a:pt x="90239" y="71122"/>
                  <a:pt x="90239" y="71122"/>
                </a:cubicBezTo>
                <a:cubicBezTo>
                  <a:pt x="92307" y="66266"/>
                  <a:pt x="92307" y="66266"/>
                  <a:pt x="92307" y="66266"/>
                </a:cubicBezTo>
                <a:cubicBezTo>
                  <a:pt x="89944" y="61253"/>
                  <a:pt x="89944" y="61253"/>
                  <a:pt x="89944" y="61253"/>
                </a:cubicBezTo>
                <a:cubicBezTo>
                  <a:pt x="86030" y="60548"/>
                  <a:pt x="86030" y="60548"/>
                  <a:pt x="86030" y="60548"/>
                </a:cubicBezTo>
                <a:cubicBezTo>
                  <a:pt x="84627" y="63446"/>
                  <a:pt x="84627" y="63446"/>
                  <a:pt x="84627" y="63446"/>
                </a:cubicBezTo>
                <a:cubicBezTo>
                  <a:pt x="86916" y="65091"/>
                  <a:pt x="86916" y="65091"/>
                  <a:pt x="86916" y="65091"/>
                </a:cubicBezTo>
                <a:cubicBezTo>
                  <a:pt x="87138" y="64699"/>
                  <a:pt x="87138" y="64699"/>
                  <a:pt x="87138" y="64699"/>
                </a:cubicBezTo>
                <a:cubicBezTo>
                  <a:pt x="85809" y="63524"/>
                  <a:pt x="85809" y="63524"/>
                  <a:pt x="85809" y="63524"/>
                </a:cubicBezTo>
                <a:cubicBezTo>
                  <a:pt x="86399" y="62036"/>
                  <a:pt x="86399" y="62036"/>
                  <a:pt x="86399" y="62036"/>
                </a:cubicBezTo>
                <a:cubicBezTo>
                  <a:pt x="89575" y="63681"/>
                  <a:pt x="89575" y="63681"/>
                  <a:pt x="89575" y="63681"/>
                </a:cubicBezTo>
                <a:cubicBezTo>
                  <a:pt x="89944" y="67362"/>
                  <a:pt x="89944" y="67362"/>
                  <a:pt x="89944" y="67362"/>
                </a:cubicBezTo>
                <a:cubicBezTo>
                  <a:pt x="87581" y="69399"/>
                  <a:pt x="87581" y="69399"/>
                  <a:pt x="87581" y="69399"/>
                </a:cubicBezTo>
                <a:cubicBezTo>
                  <a:pt x="85883" y="69086"/>
                  <a:pt x="85883" y="69086"/>
                  <a:pt x="85883" y="69086"/>
                </a:cubicBezTo>
                <a:cubicBezTo>
                  <a:pt x="83446" y="68851"/>
                  <a:pt x="83446" y="68851"/>
                  <a:pt x="83446" y="68851"/>
                </a:cubicBezTo>
                <a:cubicBezTo>
                  <a:pt x="79236" y="69477"/>
                  <a:pt x="79236" y="69477"/>
                  <a:pt x="79236" y="69477"/>
                </a:cubicBezTo>
                <a:cubicBezTo>
                  <a:pt x="75692" y="68694"/>
                  <a:pt x="75692" y="68694"/>
                  <a:pt x="75692" y="68694"/>
                </a:cubicBezTo>
                <a:cubicBezTo>
                  <a:pt x="71113" y="61096"/>
                  <a:pt x="71113" y="61096"/>
                  <a:pt x="71113" y="61096"/>
                </a:cubicBezTo>
                <a:cubicBezTo>
                  <a:pt x="70375" y="58590"/>
                  <a:pt x="70375" y="58590"/>
                  <a:pt x="70375" y="58590"/>
                </a:cubicBezTo>
                <a:cubicBezTo>
                  <a:pt x="70375" y="54438"/>
                  <a:pt x="70375" y="54438"/>
                  <a:pt x="70375" y="54438"/>
                </a:cubicBezTo>
                <a:cubicBezTo>
                  <a:pt x="74215" y="47545"/>
                  <a:pt x="74215" y="47545"/>
                  <a:pt x="74215" y="47545"/>
                </a:cubicBezTo>
                <a:cubicBezTo>
                  <a:pt x="77021" y="44020"/>
                  <a:pt x="77021" y="44020"/>
                  <a:pt x="77021" y="44020"/>
                </a:cubicBezTo>
                <a:cubicBezTo>
                  <a:pt x="79163" y="39712"/>
                  <a:pt x="79163" y="39712"/>
                  <a:pt x="79163" y="39712"/>
                </a:cubicBezTo>
                <a:cubicBezTo>
                  <a:pt x="80270" y="34778"/>
                  <a:pt x="80270" y="34778"/>
                  <a:pt x="80270" y="34778"/>
                </a:cubicBezTo>
                <a:cubicBezTo>
                  <a:pt x="79606" y="30078"/>
                  <a:pt x="79606" y="30078"/>
                  <a:pt x="79606" y="30078"/>
                </a:cubicBezTo>
                <a:cubicBezTo>
                  <a:pt x="76504" y="27180"/>
                  <a:pt x="76504" y="27180"/>
                  <a:pt x="76504" y="27180"/>
                </a:cubicBezTo>
                <a:cubicBezTo>
                  <a:pt x="72886" y="28041"/>
                  <a:pt x="72886" y="28041"/>
                  <a:pt x="72886" y="28041"/>
                </a:cubicBezTo>
                <a:cubicBezTo>
                  <a:pt x="71261" y="33133"/>
                  <a:pt x="71261" y="33133"/>
                  <a:pt x="71261" y="33133"/>
                </a:cubicBezTo>
                <a:cubicBezTo>
                  <a:pt x="76135" y="34308"/>
                  <a:pt x="76135" y="34308"/>
                  <a:pt x="76135" y="34308"/>
                </a:cubicBezTo>
                <a:cubicBezTo>
                  <a:pt x="77243" y="31723"/>
                  <a:pt x="77243" y="31723"/>
                  <a:pt x="77243" y="31723"/>
                </a:cubicBezTo>
                <a:cubicBezTo>
                  <a:pt x="75692" y="30391"/>
                  <a:pt x="75692" y="30391"/>
                  <a:pt x="75692" y="30391"/>
                </a:cubicBezTo>
                <a:cubicBezTo>
                  <a:pt x="74953" y="31174"/>
                  <a:pt x="74953" y="31174"/>
                  <a:pt x="74953" y="31174"/>
                </a:cubicBezTo>
                <a:cubicBezTo>
                  <a:pt x="74658" y="31958"/>
                  <a:pt x="74658" y="31958"/>
                  <a:pt x="74658" y="31958"/>
                </a:cubicBezTo>
                <a:cubicBezTo>
                  <a:pt x="75618" y="30939"/>
                  <a:pt x="75618" y="30939"/>
                  <a:pt x="75618" y="30939"/>
                </a:cubicBezTo>
                <a:cubicBezTo>
                  <a:pt x="76135" y="31801"/>
                  <a:pt x="76135" y="31801"/>
                  <a:pt x="76135" y="31801"/>
                </a:cubicBezTo>
                <a:cubicBezTo>
                  <a:pt x="75249" y="33368"/>
                  <a:pt x="75249" y="33368"/>
                  <a:pt x="75249" y="33368"/>
                </a:cubicBezTo>
                <a:cubicBezTo>
                  <a:pt x="72960" y="32506"/>
                  <a:pt x="72960" y="32506"/>
                  <a:pt x="72960" y="32506"/>
                </a:cubicBezTo>
                <a:cubicBezTo>
                  <a:pt x="73255" y="29843"/>
                  <a:pt x="73255" y="29843"/>
                  <a:pt x="73255" y="29843"/>
                </a:cubicBezTo>
                <a:cubicBezTo>
                  <a:pt x="75618" y="28668"/>
                  <a:pt x="75618" y="28668"/>
                  <a:pt x="75618" y="28668"/>
                </a:cubicBezTo>
                <a:cubicBezTo>
                  <a:pt x="78276" y="31488"/>
                  <a:pt x="78276" y="31488"/>
                  <a:pt x="78276" y="31488"/>
                </a:cubicBezTo>
                <a:cubicBezTo>
                  <a:pt x="78055" y="36422"/>
                  <a:pt x="78055" y="36422"/>
                  <a:pt x="78055" y="36422"/>
                </a:cubicBezTo>
                <a:cubicBezTo>
                  <a:pt x="76209" y="41044"/>
                  <a:pt x="76209" y="41044"/>
                  <a:pt x="76209" y="41044"/>
                </a:cubicBezTo>
                <a:cubicBezTo>
                  <a:pt x="73403" y="44804"/>
                  <a:pt x="73403" y="44804"/>
                  <a:pt x="73403" y="44804"/>
                </a:cubicBezTo>
                <a:cubicBezTo>
                  <a:pt x="70301" y="48485"/>
                  <a:pt x="70301" y="48485"/>
                  <a:pt x="70301" y="48485"/>
                </a:cubicBezTo>
                <a:cubicBezTo>
                  <a:pt x="68160" y="52637"/>
                  <a:pt x="68160" y="52637"/>
                  <a:pt x="68160" y="52637"/>
                </a:cubicBezTo>
                <a:cubicBezTo>
                  <a:pt x="60775" y="43472"/>
                  <a:pt x="60775" y="43472"/>
                  <a:pt x="60775" y="43472"/>
                </a:cubicBezTo>
                <a:cubicBezTo>
                  <a:pt x="55606" y="41279"/>
                  <a:pt x="55606" y="41279"/>
                  <a:pt x="55606" y="41279"/>
                </a:cubicBezTo>
                <a:cubicBezTo>
                  <a:pt x="50806" y="43080"/>
                  <a:pt x="50806" y="43080"/>
                  <a:pt x="50806" y="43080"/>
                </a:cubicBezTo>
                <a:cubicBezTo>
                  <a:pt x="47999" y="50600"/>
                  <a:pt x="47999" y="50600"/>
                  <a:pt x="47999" y="50600"/>
                </a:cubicBezTo>
                <a:cubicBezTo>
                  <a:pt x="53833" y="52558"/>
                  <a:pt x="53833" y="52558"/>
                  <a:pt x="53833" y="52558"/>
                </a:cubicBezTo>
                <a:cubicBezTo>
                  <a:pt x="56935" y="49660"/>
                  <a:pt x="56935" y="49660"/>
                  <a:pt x="56935" y="49660"/>
                </a:cubicBezTo>
                <a:cubicBezTo>
                  <a:pt x="55827" y="45744"/>
                  <a:pt x="55827" y="45744"/>
                  <a:pt x="55827" y="45744"/>
                </a:cubicBezTo>
                <a:cubicBezTo>
                  <a:pt x="52283" y="46057"/>
                  <a:pt x="52283" y="46057"/>
                  <a:pt x="52283" y="46057"/>
                </a:cubicBezTo>
                <a:cubicBezTo>
                  <a:pt x="52209" y="48172"/>
                  <a:pt x="52209" y="48172"/>
                  <a:pt x="52209" y="48172"/>
                </a:cubicBezTo>
                <a:cubicBezTo>
                  <a:pt x="53243" y="48798"/>
                  <a:pt x="53243" y="48798"/>
                  <a:pt x="53243" y="48798"/>
                </a:cubicBezTo>
                <a:cubicBezTo>
                  <a:pt x="54203" y="48955"/>
                  <a:pt x="54203" y="48955"/>
                  <a:pt x="54203" y="48955"/>
                </a:cubicBezTo>
                <a:cubicBezTo>
                  <a:pt x="52947" y="48172"/>
                  <a:pt x="52947" y="48172"/>
                  <a:pt x="52947" y="48172"/>
                </a:cubicBezTo>
                <a:cubicBezTo>
                  <a:pt x="53021" y="46449"/>
                  <a:pt x="53021" y="46449"/>
                  <a:pt x="53021" y="46449"/>
                </a:cubicBezTo>
                <a:cubicBezTo>
                  <a:pt x="56049" y="47859"/>
                  <a:pt x="56049" y="47859"/>
                  <a:pt x="56049" y="47859"/>
                </a:cubicBezTo>
                <a:cubicBezTo>
                  <a:pt x="53759" y="51070"/>
                  <a:pt x="53759" y="51070"/>
                  <a:pt x="53759" y="51070"/>
                </a:cubicBezTo>
                <a:cubicBezTo>
                  <a:pt x="50510" y="49347"/>
                  <a:pt x="50510" y="49347"/>
                  <a:pt x="50510" y="49347"/>
                </a:cubicBezTo>
                <a:cubicBezTo>
                  <a:pt x="51618" y="45039"/>
                  <a:pt x="51618" y="45039"/>
                  <a:pt x="51618" y="45039"/>
                </a:cubicBezTo>
                <a:cubicBezTo>
                  <a:pt x="56196" y="43629"/>
                  <a:pt x="56196" y="43629"/>
                  <a:pt x="56196" y="43629"/>
                </a:cubicBezTo>
                <a:cubicBezTo>
                  <a:pt x="61218" y="46919"/>
                  <a:pt x="61218" y="46919"/>
                  <a:pt x="61218" y="46919"/>
                </a:cubicBezTo>
                <a:cubicBezTo>
                  <a:pt x="67200" y="57415"/>
                  <a:pt x="67200" y="57415"/>
                  <a:pt x="67200" y="57415"/>
                </a:cubicBezTo>
                <a:cubicBezTo>
                  <a:pt x="68086" y="60469"/>
                  <a:pt x="68086" y="60469"/>
                  <a:pt x="68086" y="60469"/>
                </a:cubicBezTo>
                <a:cubicBezTo>
                  <a:pt x="64910" y="60469"/>
                  <a:pt x="64910" y="60469"/>
                  <a:pt x="64910" y="60469"/>
                </a:cubicBezTo>
                <a:cubicBezTo>
                  <a:pt x="61956" y="59765"/>
                  <a:pt x="61956" y="59765"/>
                  <a:pt x="61956" y="59765"/>
                </a:cubicBezTo>
                <a:cubicBezTo>
                  <a:pt x="60849" y="57258"/>
                  <a:pt x="60849" y="57258"/>
                  <a:pt x="60849" y="57258"/>
                </a:cubicBezTo>
                <a:cubicBezTo>
                  <a:pt x="62695" y="55770"/>
                  <a:pt x="62695" y="55770"/>
                  <a:pt x="62695" y="55770"/>
                </a:cubicBezTo>
                <a:cubicBezTo>
                  <a:pt x="63729" y="56553"/>
                  <a:pt x="63729" y="56553"/>
                  <a:pt x="63729" y="56553"/>
                </a:cubicBezTo>
                <a:cubicBezTo>
                  <a:pt x="64172" y="57101"/>
                  <a:pt x="64172" y="57101"/>
                  <a:pt x="64172" y="57101"/>
                </a:cubicBezTo>
                <a:cubicBezTo>
                  <a:pt x="63876" y="56005"/>
                  <a:pt x="63876" y="56005"/>
                  <a:pt x="63876" y="56005"/>
                </a:cubicBezTo>
                <a:cubicBezTo>
                  <a:pt x="62030" y="54595"/>
                  <a:pt x="62030" y="54595"/>
                  <a:pt x="62030" y="54595"/>
                </a:cubicBezTo>
                <a:cubicBezTo>
                  <a:pt x="59667" y="57885"/>
                  <a:pt x="59667" y="57885"/>
                  <a:pt x="59667" y="57885"/>
                </a:cubicBezTo>
                <a:cubicBezTo>
                  <a:pt x="61587" y="61253"/>
                  <a:pt x="61587" y="61253"/>
                  <a:pt x="61587" y="61253"/>
                </a:cubicBezTo>
                <a:cubicBezTo>
                  <a:pt x="64836" y="62114"/>
                  <a:pt x="64836" y="62114"/>
                  <a:pt x="64836" y="62114"/>
                </a:cubicBezTo>
                <a:cubicBezTo>
                  <a:pt x="62769" y="66971"/>
                  <a:pt x="62769" y="66971"/>
                  <a:pt x="62769" y="66971"/>
                </a:cubicBezTo>
                <a:cubicBezTo>
                  <a:pt x="63064" y="68067"/>
                  <a:pt x="63064" y="68067"/>
                  <a:pt x="63064" y="68067"/>
                </a:cubicBezTo>
                <a:cubicBezTo>
                  <a:pt x="63359" y="67049"/>
                  <a:pt x="63359" y="67049"/>
                  <a:pt x="63359" y="67049"/>
                </a:cubicBezTo>
                <a:cubicBezTo>
                  <a:pt x="66018" y="63133"/>
                  <a:pt x="66018" y="63133"/>
                  <a:pt x="66018" y="63133"/>
                </a:cubicBezTo>
                <a:cubicBezTo>
                  <a:pt x="68898" y="63524"/>
                  <a:pt x="68898" y="63524"/>
                  <a:pt x="68898" y="63524"/>
                </a:cubicBezTo>
                <a:cubicBezTo>
                  <a:pt x="70301" y="67049"/>
                  <a:pt x="70301" y="67049"/>
                  <a:pt x="70301" y="67049"/>
                </a:cubicBezTo>
                <a:cubicBezTo>
                  <a:pt x="72443" y="70026"/>
                  <a:pt x="72443" y="70026"/>
                  <a:pt x="72443" y="70026"/>
                </a:cubicBezTo>
                <a:cubicBezTo>
                  <a:pt x="69710" y="72532"/>
                  <a:pt x="69710" y="72532"/>
                  <a:pt x="69710" y="72532"/>
                </a:cubicBezTo>
                <a:cubicBezTo>
                  <a:pt x="69489" y="76840"/>
                  <a:pt x="69489" y="76840"/>
                  <a:pt x="69489" y="76840"/>
                </a:cubicBezTo>
                <a:cubicBezTo>
                  <a:pt x="72369" y="80365"/>
                  <a:pt x="72369" y="80365"/>
                  <a:pt x="72369" y="80365"/>
                </a:cubicBezTo>
                <a:cubicBezTo>
                  <a:pt x="74658" y="78407"/>
                  <a:pt x="74658" y="78407"/>
                  <a:pt x="74658" y="78407"/>
                </a:cubicBezTo>
                <a:cubicBezTo>
                  <a:pt x="75027" y="76527"/>
                  <a:pt x="75027" y="76527"/>
                  <a:pt x="75027" y="76527"/>
                </a:cubicBezTo>
                <a:cubicBezTo>
                  <a:pt x="74732" y="74804"/>
                  <a:pt x="74732" y="74804"/>
                  <a:pt x="74732" y="74804"/>
                </a:cubicBezTo>
                <a:cubicBezTo>
                  <a:pt x="73403" y="74647"/>
                  <a:pt x="73403" y="74647"/>
                  <a:pt x="73403" y="74647"/>
                </a:cubicBezTo>
                <a:cubicBezTo>
                  <a:pt x="72738" y="75744"/>
                  <a:pt x="72738" y="75744"/>
                  <a:pt x="72738" y="75744"/>
                </a:cubicBezTo>
                <a:cubicBezTo>
                  <a:pt x="73846" y="75195"/>
                  <a:pt x="73846" y="75195"/>
                  <a:pt x="73846" y="75195"/>
                </a:cubicBezTo>
                <a:cubicBezTo>
                  <a:pt x="74067" y="75822"/>
                  <a:pt x="74067" y="75822"/>
                  <a:pt x="74067" y="75822"/>
                </a:cubicBezTo>
                <a:cubicBezTo>
                  <a:pt x="73550" y="77624"/>
                  <a:pt x="73550" y="77624"/>
                  <a:pt x="73550" y="77624"/>
                </a:cubicBezTo>
                <a:cubicBezTo>
                  <a:pt x="72516" y="78798"/>
                  <a:pt x="72516" y="78798"/>
                  <a:pt x="72516" y="78798"/>
                </a:cubicBezTo>
                <a:cubicBezTo>
                  <a:pt x="72073" y="78172"/>
                  <a:pt x="72073" y="78172"/>
                  <a:pt x="72073" y="78172"/>
                </a:cubicBezTo>
                <a:cubicBezTo>
                  <a:pt x="71630" y="77075"/>
                  <a:pt x="71630" y="77075"/>
                  <a:pt x="71630" y="77075"/>
                </a:cubicBezTo>
                <a:cubicBezTo>
                  <a:pt x="71261" y="75039"/>
                  <a:pt x="71261" y="75039"/>
                  <a:pt x="71261" y="75039"/>
                </a:cubicBezTo>
                <a:cubicBezTo>
                  <a:pt x="72960" y="72532"/>
                  <a:pt x="72960" y="72532"/>
                  <a:pt x="72960" y="72532"/>
                </a:cubicBezTo>
                <a:cubicBezTo>
                  <a:pt x="74880" y="72062"/>
                  <a:pt x="74880" y="72062"/>
                  <a:pt x="74880" y="72062"/>
                </a:cubicBezTo>
                <a:cubicBezTo>
                  <a:pt x="77021" y="72610"/>
                  <a:pt x="77021" y="72610"/>
                  <a:pt x="77021" y="72610"/>
                </a:cubicBezTo>
                <a:cubicBezTo>
                  <a:pt x="81378" y="72532"/>
                  <a:pt x="81378" y="72532"/>
                  <a:pt x="81378" y="72532"/>
                </a:cubicBezTo>
                <a:cubicBezTo>
                  <a:pt x="84406" y="72297"/>
                  <a:pt x="84406" y="72297"/>
                  <a:pt x="84406" y="72297"/>
                </a:cubicBezTo>
                <a:cubicBezTo>
                  <a:pt x="88024" y="73864"/>
                  <a:pt x="88024" y="73864"/>
                  <a:pt x="88024" y="73864"/>
                </a:cubicBezTo>
                <a:cubicBezTo>
                  <a:pt x="92529" y="79347"/>
                  <a:pt x="92529" y="79347"/>
                  <a:pt x="92529" y="79347"/>
                </a:cubicBezTo>
                <a:cubicBezTo>
                  <a:pt x="93119" y="81697"/>
                  <a:pt x="93119" y="81697"/>
                  <a:pt x="93119" y="81697"/>
                </a:cubicBezTo>
                <a:cubicBezTo>
                  <a:pt x="91421" y="86318"/>
                  <a:pt x="91421" y="86318"/>
                  <a:pt x="91421" y="86318"/>
                </a:cubicBezTo>
                <a:cubicBezTo>
                  <a:pt x="89501" y="95091"/>
                  <a:pt x="89501" y="95091"/>
                  <a:pt x="89501" y="95091"/>
                </a:cubicBezTo>
                <a:cubicBezTo>
                  <a:pt x="88541" y="102062"/>
                  <a:pt x="88541" y="102062"/>
                  <a:pt x="88541" y="102062"/>
                </a:cubicBezTo>
                <a:cubicBezTo>
                  <a:pt x="88541" y="102140"/>
                  <a:pt x="88541" y="102140"/>
                  <a:pt x="88541" y="102140"/>
                </a:cubicBezTo>
                <a:cubicBezTo>
                  <a:pt x="88541" y="101122"/>
                  <a:pt x="88467" y="100339"/>
                  <a:pt x="88246" y="99791"/>
                </a:cubicBezTo>
                <a:cubicBezTo>
                  <a:pt x="87655" y="97754"/>
                  <a:pt x="86104" y="94699"/>
                  <a:pt x="81156" y="95091"/>
                </a:cubicBezTo>
                <a:cubicBezTo>
                  <a:pt x="81009" y="95091"/>
                  <a:pt x="81378" y="92506"/>
                  <a:pt x="81378" y="92506"/>
                </a:cubicBezTo>
                <a:cubicBezTo>
                  <a:pt x="79975" y="93133"/>
                  <a:pt x="79975" y="93133"/>
                  <a:pt x="79975" y="93133"/>
                </a:cubicBezTo>
                <a:cubicBezTo>
                  <a:pt x="79975" y="93133"/>
                  <a:pt x="79384" y="94464"/>
                  <a:pt x="79163" y="95091"/>
                </a:cubicBezTo>
                <a:cubicBezTo>
                  <a:pt x="79015" y="95169"/>
                  <a:pt x="72886" y="93994"/>
                  <a:pt x="71630" y="100574"/>
                </a:cubicBezTo>
                <a:cubicBezTo>
                  <a:pt x="71187" y="103002"/>
                  <a:pt x="71630" y="105117"/>
                  <a:pt x="72960" y="106684"/>
                </a:cubicBezTo>
                <a:cubicBezTo>
                  <a:pt x="73329" y="107154"/>
                  <a:pt x="73772" y="107624"/>
                  <a:pt x="74289" y="107937"/>
                </a:cubicBezTo>
                <a:cubicBezTo>
                  <a:pt x="67643" y="106449"/>
                  <a:pt x="67643" y="106449"/>
                  <a:pt x="67643" y="106449"/>
                </a:cubicBezTo>
                <a:cubicBezTo>
                  <a:pt x="49772" y="115613"/>
                  <a:pt x="49772" y="115613"/>
                  <a:pt x="49772" y="115613"/>
                </a:cubicBezTo>
                <a:cubicBezTo>
                  <a:pt x="42535" y="113107"/>
                  <a:pt x="42535" y="113107"/>
                  <a:pt x="42535" y="113107"/>
                </a:cubicBezTo>
                <a:cubicBezTo>
                  <a:pt x="33969" y="117493"/>
                  <a:pt x="33969" y="117493"/>
                  <a:pt x="33969" y="117493"/>
                </a:cubicBezTo>
                <a:cubicBezTo>
                  <a:pt x="33526" y="117571"/>
                  <a:pt x="33526" y="117571"/>
                  <a:pt x="33526" y="117571"/>
                </a:cubicBezTo>
                <a:cubicBezTo>
                  <a:pt x="31975" y="113968"/>
                  <a:pt x="31975" y="113968"/>
                  <a:pt x="31975" y="113968"/>
                </a:cubicBezTo>
                <a:cubicBezTo>
                  <a:pt x="31753" y="109033"/>
                  <a:pt x="31753" y="109033"/>
                  <a:pt x="31753" y="109033"/>
                </a:cubicBezTo>
                <a:cubicBezTo>
                  <a:pt x="30572" y="107154"/>
                  <a:pt x="30572" y="107154"/>
                  <a:pt x="30572" y="107154"/>
                </a:cubicBezTo>
                <a:cubicBezTo>
                  <a:pt x="33009" y="103472"/>
                  <a:pt x="33009" y="103472"/>
                  <a:pt x="33009" y="103472"/>
                </a:cubicBezTo>
                <a:cubicBezTo>
                  <a:pt x="33156" y="99634"/>
                  <a:pt x="33156" y="99634"/>
                  <a:pt x="33156" y="99634"/>
                </a:cubicBezTo>
                <a:cubicBezTo>
                  <a:pt x="31236" y="96422"/>
                  <a:pt x="31236" y="96422"/>
                  <a:pt x="31236" y="96422"/>
                </a:cubicBezTo>
                <a:cubicBezTo>
                  <a:pt x="29464" y="96344"/>
                  <a:pt x="29464" y="96344"/>
                  <a:pt x="29464" y="96344"/>
                </a:cubicBezTo>
                <a:cubicBezTo>
                  <a:pt x="27913" y="97127"/>
                  <a:pt x="27913" y="97127"/>
                  <a:pt x="27913" y="97127"/>
                </a:cubicBezTo>
                <a:cubicBezTo>
                  <a:pt x="28356" y="99634"/>
                  <a:pt x="28356" y="99634"/>
                  <a:pt x="28356" y="99634"/>
                </a:cubicBezTo>
                <a:cubicBezTo>
                  <a:pt x="30055" y="99556"/>
                  <a:pt x="30055" y="99556"/>
                  <a:pt x="30055" y="99556"/>
                </a:cubicBezTo>
                <a:cubicBezTo>
                  <a:pt x="29981" y="99321"/>
                  <a:pt x="29981" y="99321"/>
                  <a:pt x="29981" y="99321"/>
                </a:cubicBezTo>
                <a:cubicBezTo>
                  <a:pt x="28873" y="98851"/>
                  <a:pt x="28873" y="98851"/>
                  <a:pt x="28873" y="98851"/>
                </a:cubicBezTo>
                <a:cubicBezTo>
                  <a:pt x="28726" y="97676"/>
                  <a:pt x="28726" y="97676"/>
                  <a:pt x="28726" y="97676"/>
                </a:cubicBezTo>
                <a:cubicBezTo>
                  <a:pt x="29538" y="97206"/>
                  <a:pt x="29538" y="97206"/>
                  <a:pt x="29538" y="97206"/>
                </a:cubicBezTo>
                <a:cubicBezTo>
                  <a:pt x="30646" y="97284"/>
                  <a:pt x="30646" y="97284"/>
                  <a:pt x="30646" y="97284"/>
                </a:cubicBezTo>
                <a:cubicBezTo>
                  <a:pt x="32344" y="100026"/>
                  <a:pt x="32344" y="100026"/>
                  <a:pt x="32344" y="100026"/>
                </a:cubicBezTo>
                <a:cubicBezTo>
                  <a:pt x="31975" y="103080"/>
                  <a:pt x="31975" y="103080"/>
                  <a:pt x="31975" y="103080"/>
                </a:cubicBezTo>
                <a:cubicBezTo>
                  <a:pt x="30055" y="105509"/>
                  <a:pt x="30055" y="105509"/>
                  <a:pt x="30055" y="105509"/>
                </a:cubicBezTo>
                <a:cubicBezTo>
                  <a:pt x="28430" y="106057"/>
                  <a:pt x="28430" y="106057"/>
                  <a:pt x="28430" y="106057"/>
                </a:cubicBezTo>
                <a:cubicBezTo>
                  <a:pt x="26363" y="105900"/>
                  <a:pt x="26363" y="105900"/>
                  <a:pt x="26363" y="105900"/>
                </a:cubicBezTo>
                <a:cubicBezTo>
                  <a:pt x="23187" y="106684"/>
                  <a:pt x="23187" y="106684"/>
                  <a:pt x="23187" y="106684"/>
                </a:cubicBezTo>
                <a:cubicBezTo>
                  <a:pt x="20824" y="108485"/>
                  <a:pt x="20824" y="108485"/>
                  <a:pt x="20824" y="108485"/>
                </a:cubicBezTo>
                <a:cubicBezTo>
                  <a:pt x="20381" y="108642"/>
                  <a:pt x="20381" y="108642"/>
                  <a:pt x="20381" y="108642"/>
                </a:cubicBezTo>
                <a:cubicBezTo>
                  <a:pt x="20603" y="106370"/>
                  <a:pt x="20603" y="106370"/>
                  <a:pt x="20603" y="106370"/>
                </a:cubicBezTo>
                <a:cubicBezTo>
                  <a:pt x="20529" y="105979"/>
                  <a:pt x="20529" y="105979"/>
                  <a:pt x="20529" y="105979"/>
                </a:cubicBezTo>
                <a:cubicBezTo>
                  <a:pt x="21046" y="103315"/>
                  <a:pt x="21046" y="103315"/>
                  <a:pt x="21046" y="103315"/>
                </a:cubicBezTo>
                <a:cubicBezTo>
                  <a:pt x="18535" y="105430"/>
                  <a:pt x="18535" y="105430"/>
                  <a:pt x="18535" y="105430"/>
                </a:cubicBezTo>
                <a:cubicBezTo>
                  <a:pt x="16689" y="105509"/>
                  <a:pt x="16689" y="105509"/>
                  <a:pt x="16689" y="105509"/>
                </a:cubicBezTo>
                <a:cubicBezTo>
                  <a:pt x="14030" y="103707"/>
                  <a:pt x="14030" y="103707"/>
                  <a:pt x="14030" y="103707"/>
                </a:cubicBezTo>
                <a:cubicBezTo>
                  <a:pt x="15064" y="106605"/>
                  <a:pt x="15064" y="106605"/>
                  <a:pt x="15064" y="106605"/>
                </a:cubicBezTo>
                <a:cubicBezTo>
                  <a:pt x="14990" y="108407"/>
                  <a:pt x="14990" y="108407"/>
                  <a:pt x="14990" y="108407"/>
                </a:cubicBezTo>
                <a:cubicBezTo>
                  <a:pt x="15507" y="109268"/>
                  <a:pt x="15507" y="109268"/>
                  <a:pt x="15507" y="109268"/>
                </a:cubicBezTo>
                <a:cubicBezTo>
                  <a:pt x="16910" y="110052"/>
                  <a:pt x="16910" y="110052"/>
                  <a:pt x="16910" y="110052"/>
                </a:cubicBezTo>
                <a:cubicBezTo>
                  <a:pt x="18461" y="110052"/>
                  <a:pt x="18461" y="110052"/>
                  <a:pt x="18461" y="110052"/>
                </a:cubicBezTo>
                <a:cubicBezTo>
                  <a:pt x="18683" y="110130"/>
                  <a:pt x="18683" y="110130"/>
                  <a:pt x="18683" y="110130"/>
                </a:cubicBezTo>
                <a:cubicBezTo>
                  <a:pt x="18535" y="113890"/>
                  <a:pt x="18535" y="113890"/>
                  <a:pt x="18535" y="113890"/>
                </a:cubicBezTo>
                <a:lnTo>
                  <a:pt x="17575" y="118355"/>
                </a:lnTo>
                <a:close/>
                <a:moveTo>
                  <a:pt x="83150" y="101514"/>
                </a:moveTo>
                <a:cubicBezTo>
                  <a:pt x="81452" y="103785"/>
                  <a:pt x="81452" y="103785"/>
                  <a:pt x="81452" y="103785"/>
                </a:cubicBezTo>
                <a:cubicBezTo>
                  <a:pt x="79089" y="102767"/>
                  <a:pt x="79089" y="102767"/>
                  <a:pt x="79089" y="102767"/>
                </a:cubicBezTo>
                <a:cubicBezTo>
                  <a:pt x="79384" y="102532"/>
                  <a:pt x="83150" y="101514"/>
                  <a:pt x="83150" y="101514"/>
                </a:cubicBezTo>
                <a:close/>
                <a:moveTo>
                  <a:pt x="78498" y="104177"/>
                </a:moveTo>
                <a:cubicBezTo>
                  <a:pt x="77390" y="103942"/>
                  <a:pt x="77390" y="103942"/>
                  <a:pt x="77390" y="103942"/>
                </a:cubicBezTo>
                <a:cubicBezTo>
                  <a:pt x="78055" y="102924"/>
                  <a:pt x="78055" y="102924"/>
                  <a:pt x="78055" y="102924"/>
                </a:cubicBezTo>
                <a:lnTo>
                  <a:pt x="78498" y="104177"/>
                </a:lnTo>
                <a:close/>
                <a:moveTo>
                  <a:pt x="77612" y="102140"/>
                </a:moveTo>
                <a:cubicBezTo>
                  <a:pt x="75396" y="102454"/>
                  <a:pt x="75396" y="102454"/>
                  <a:pt x="75396" y="102454"/>
                </a:cubicBezTo>
                <a:cubicBezTo>
                  <a:pt x="75396" y="102454"/>
                  <a:pt x="74880" y="100104"/>
                  <a:pt x="74584" y="99556"/>
                </a:cubicBezTo>
                <a:cubicBezTo>
                  <a:pt x="75396" y="100104"/>
                  <a:pt x="77612" y="102140"/>
                  <a:pt x="77612" y="102140"/>
                </a:cubicBezTo>
                <a:close/>
                <a:moveTo>
                  <a:pt x="73476" y="102140"/>
                </a:moveTo>
                <a:cubicBezTo>
                  <a:pt x="74953" y="104569"/>
                  <a:pt x="79015" y="105430"/>
                  <a:pt x="79015" y="105430"/>
                </a:cubicBezTo>
                <a:cubicBezTo>
                  <a:pt x="79753" y="106605"/>
                  <a:pt x="79753" y="106605"/>
                  <a:pt x="79753" y="106605"/>
                </a:cubicBezTo>
                <a:cubicBezTo>
                  <a:pt x="80861" y="105430"/>
                  <a:pt x="80861" y="105430"/>
                  <a:pt x="80861" y="105430"/>
                </a:cubicBezTo>
                <a:cubicBezTo>
                  <a:pt x="82559" y="105195"/>
                  <a:pt x="83298" y="103864"/>
                  <a:pt x="83446" y="103472"/>
                </a:cubicBezTo>
                <a:cubicBezTo>
                  <a:pt x="83446" y="103550"/>
                  <a:pt x="83519" y="104099"/>
                  <a:pt x="83446" y="103550"/>
                </a:cubicBezTo>
                <a:cubicBezTo>
                  <a:pt x="82781" y="109347"/>
                  <a:pt x="77095" y="106997"/>
                  <a:pt x="77095" y="106997"/>
                </a:cubicBezTo>
                <a:cubicBezTo>
                  <a:pt x="76504" y="105352"/>
                  <a:pt x="76504" y="105352"/>
                  <a:pt x="76504" y="105352"/>
                </a:cubicBezTo>
                <a:cubicBezTo>
                  <a:pt x="75249" y="106135"/>
                  <a:pt x="75249" y="106135"/>
                  <a:pt x="75249" y="106135"/>
                </a:cubicBezTo>
                <a:cubicBezTo>
                  <a:pt x="73476" y="104255"/>
                  <a:pt x="73476" y="102140"/>
                  <a:pt x="73476" y="102140"/>
                </a:cubicBezTo>
                <a:close/>
                <a:moveTo>
                  <a:pt x="29390" y="115300"/>
                </a:moveTo>
                <a:cubicBezTo>
                  <a:pt x="29464" y="110913"/>
                  <a:pt x="29464" y="110913"/>
                  <a:pt x="29464" y="110913"/>
                </a:cubicBezTo>
                <a:cubicBezTo>
                  <a:pt x="29981" y="112793"/>
                  <a:pt x="29981" y="112793"/>
                  <a:pt x="29981" y="112793"/>
                </a:cubicBezTo>
                <a:cubicBezTo>
                  <a:pt x="31606" y="115065"/>
                  <a:pt x="31606" y="115065"/>
                  <a:pt x="31606" y="115065"/>
                </a:cubicBezTo>
                <a:cubicBezTo>
                  <a:pt x="32492" y="117336"/>
                  <a:pt x="32492" y="117336"/>
                  <a:pt x="32492" y="117336"/>
                </a:cubicBezTo>
                <a:cubicBezTo>
                  <a:pt x="32344" y="117650"/>
                  <a:pt x="32344" y="117650"/>
                  <a:pt x="32344" y="117650"/>
                </a:cubicBezTo>
                <a:cubicBezTo>
                  <a:pt x="28799" y="117885"/>
                  <a:pt x="28799" y="117885"/>
                  <a:pt x="28799" y="117885"/>
                </a:cubicBezTo>
                <a:lnTo>
                  <a:pt x="29390" y="115300"/>
                </a:lnTo>
                <a:close/>
                <a:moveTo>
                  <a:pt x="21858" y="112793"/>
                </a:moveTo>
                <a:cubicBezTo>
                  <a:pt x="25329" y="110287"/>
                  <a:pt x="25329" y="110287"/>
                  <a:pt x="25329" y="110287"/>
                </a:cubicBezTo>
                <a:cubicBezTo>
                  <a:pt x="26879" y="111227"/>
                  <a:pt x="26879" y="111227"/>
                  <a:pt x="26879" y="111227"/>
                </a:cubicBezTo>
                <a:cubicBezTo>
                  <a:pt x="28283" y="114830"/>
                  <a:pt x="28283" y="114830"/>
                  <a:pt x="28283" y="114830"/>
                </a:cubicBezTo>
                <a:cubicBezTo>
                  <a:pt x="28135" y="117415"/>
                  <a:pt x="28135" y="117415"/>
                  <a:pt x="28135" y="117415"/>
                </a:cubicBezTo>
                <a:cubicBezTo>
                  <a:pt x="27766" y="117963"/>
                  <a:pt x="27766" y="117963"/>
                  <a:pt x="27766" y="117963"/>
                </a:cubicBezTo>
                <a:cubicBezTo>
                  <a:pt x="21636" y="118433"/>
                  <a:pt x="21636" y="118433"/>
                  <a:pt x="21636" y="118433"/>
                </a:cubicBezTo>
                <a:cubicBezTo>
                  <a:pt x="21489" y="113890"/>
                  <a:pt x="21489" y="113890"/>
                  <a:pt x="21489" y="113890"/>
                </a:cubicBezTo>
                <a:lnTo>
                  <a:pt x="21858" y="112793"/>
                </a:lnTo>
                <a:close/>
                <a:moveTo>
                  <a:pt x="19643" y="114830"/>
                </a:moveTo>
                <a:cubicBezTo>
                  <a:pt x="19864" y="113733"/>
                  <a:pt x="19864" y="113733"/>
                  <a:pt x="19864" y="113733"/>
                </a:cubicBezTo>
                <a:cubicBezTo>
                  <a:pt x="20160" y="113812"/>
                  <a:pt x="20160" y="113812"/>
                  <a:pt x="20160" y="113812"/>
                </a:cubicBezTo>
                <a:cubicBezTo>
                  <a:pt x="20381" y="113968"/>
                  <a:pt x="20381" y="113968"/>
                  <a:pt x="20381" y="113968"/>
                </a:cubicBezTo>
                <a:cubicBezTo>
                  <a:pt x="20898" y="118041"/>
                  <a:pt x="20898" y="118041"/>
                  <a:pt x="20898" y="118041"/>
                </a:cubicBezTo>
                <a:cubicBezTo>
                  <a:pt x="20307" y="118511"/>
                  <a:pt x="20307" y="118511"/>
                  <a:pt x="20307" y="118511"/>
                </a:cubicBezTo>
                <a:cubicBezTo>
                  <a:pt x="18240" y="118668"/>
                  <a:pt x="18240" y="118668"/>
                  <a:pt x="18240" y="118668"/>
                </a:cubicBezTo>
                <a:lnTo>
                  <a:pt x="19643" y="1148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19" y="3496372"/>
            <a:ext cx="2725800" cy="1651800"/>
          </a:xfrm>
          <a:custGeom>
            <a:rect b="b" l="l" r="r" t="t"/>
            <a:pathLst>
              <a:path extrusionOk="0" h="120000" w="120000">
                <a:moveTo>
                  <a:pt x="108102" y="111283"/>
                </a:moveTo>
                <a:cubicBezTo>
                  <a:pt x="105572" y="113433"/>
                  <a:pt x="105572" y="113433"/>
                  <a:pt x="105572" y="113433"/>
                </a:cubicBezTo>
                <a:cubicBezTo>
                  <a:pt x="99076" y="107547"/>
                  <a:pt x="99076" y="107547"/>
                  <a:pt x="99076" y="107547"/>
                </a:cubicBezTo>
                <a:cubicBezTo>
                  <a:pt x="81914" y="109584"/>
                  <a:pt x="81914" y="109584"/>
                  <a:pt x="81914" y="109584"/>
                </a:cubicBezTo>
                <a:cubicBezTo>
                  <a:pt x="78632" y="108339"/>
                  <a:pt x="78632" y="108339"/>
                  <a:pt x="78632" y="108339"/>
                </a:cubicBezTo>
                <a:cubicBezTo>
                  <a:pt x="82188" y="88867"/>
                  <a:pt x="82188" y="88867"/>
                  <a:pt x="82188" y="88867"/>
                </a:cubicBezTo>
                <a:cubicBezTo>
                  <a:pt x="73709" y="91245"/>
                  <a:pt x="73709" y="91245"/>
                  <a:pt x="73709" y="91245"/>
                </a:cubicBezTo>
                <a:cubicBezTo>
                  <a:pt x="73709" y="106528"/>
                  <a:pt x="73709" y="106528"/>
                  <a:pt x="73709" y="106528"/>
                </a:cubicBezTo>
                <a:cubicBezTo>
                  <a:pt x="70564" y="103698"/>
                  <a:pt x="70564" y="103698"/>
                  <a:pt x="70564" y="103698"/>
                </a:cubicBezTo>
                <a:cubicBezTo>
                  <a:pt x="67965" y="105283"/>
                  <a:pt x="67965" y="105283"/>
                  <a:pt x="67965" y="105283"/>
                </a:cubicBezTo>
                <a:cubicBezTo>
                  <a:pt x="66598" y="97584"/>
                  <a:pt x="66598" y="97584"/>
                  <a:pt x="66598" y="97584"/>
                </a:cubicBezTo>
                <a:cubicBezTo>
                  <a:pt x="69128" y="97358"/>
                  <a:pt x="69128" y="97358"/>
                  <a:pt x="69128" y="97358"/>
                </a:cubicBezTo>
                <a:cubicBezTo>
                  <a:pt x="68854" y="96000"/>
                  <a:pt x="68854" y="96000"/>
                  <a:pt x="68854" y="96000"/>
                </a:cubicBezTo>
                <a:cubicBezTo>
                  <a:pt x="66324" y="96226"/>
                  <a:pt x="66324" y="96226"/>
                  <a:pt x="66324" y="96226"/>
                </a:cubicBezTo>
                <a:cubicBezTo>
                  <a:pt x="65777" y="93283"/>
                  <a:pt x="65777" y="93283"/>
                  <a:pt x="65777" y="93283"/>
                </a:cubicBezTo>
                <a:cubicBezTo>
                  <a:pt x="65025" y="93283"/>
                  <a:pt x="65025" y="93283"/>
                  <a:pt x="65025" y="93283"/>
                </a:cubicBezTo>
                <a:cubicBezTo>
                  <a:pt x="65367" y="96339"/>
                  <a:pt x="65367" y="96339"/>
                  <a:pt x="65367" y="96339"/>
                </a:cubicBezTo>
                <a:cubicBezTo>
                  <a:pt x="62837" y="96679"/>
                  <a:pt x="62837" y="96679"/>
                  <a:pt x="62837" y="96679"/>
                </a:cubicBezTo>
                <a:cubicBezTo>
                  <a:pt x="62837" y="98037"/>
                  <a:pt x="62837" y="98037"/>
                  <a:pt x="62837" y="98037"/>
                </a:cubicBezTo>
                <a:cubicBezTo>
                  <a:pt x="65504" y="97698"/>
                  <a:pt x="65504" y="97698"/>
                  <a:pt x="65504" y="97698"/>
                </a:cubicBezTo>
                <a:cubicBezTo>
                  <a:pt x="66461" y="106188"/>
                  <a:pt x="66461" y="106188"/>
                  <a:pt x="66461" y="106188"/>
                </a:cubicBezTo>
                <a:cubicBezTo>
                  <a:pt x="65982" y="106528"/>
                  <a:pt x="65982" y="106528"/>
                  <a:pt x="65982" y="106528"/>
                </a:cubicBezTo>
                <a:cubicBezTo>
                  <a:pt x="60102" y="100528"/>
                  <a:pt x="60102" y="100528"/>
                  <a:pt x="60102" y="100528"/>
                </a:cubicBezTo>
                <a:cubicBezTo>
                  <a:pt x="57641" y="100415"/>
                  <a:pt x="57641" y="100415"/>
                  <a:pt x="57641" y="100415"/>
                </a:cubicBezTo>
                <a:cubicBezTo>
                  <a:pt x="60307" y="84905"/>
                  <a:pt x="60307" y="84905"/>
                  <a:pt x="60307" y="84905"/>
                </a:cubicBezTo>
                <a:cubicBezTo>
                  <a:pt x="65025" y="84000"/>
                  <a:pt x="65025" y="84000"/>
                  <a:pt x="65025" y="84000"/>
                </a:cubicBezTo>
                <a:cubicBezTo>
                  <a:pt x="65025" y="80150"/>
                  <a:pt x="65025" y="80150"/>
                  <a:pt x="65025" y="80150"/>
                </a:cubicBezTo>
                <a:cubicBezTo>
                  <a:pt x="60854" y="81622"/>
                  <a:pt x="60854" y="81622"/>
                  <a:pt x="60854" y="81622"/>
                </a:cubicBezTo>
                <a:cubicBezTo>
                  <a:pt x="61811" y="76301"/>
                  <a:pt x="61811" y="76301"/>
                  <a:pt x="61811" y="76301"/>
                </a:cubicBezTo>
                <a:cubicBezTo>
                  <a:pt x="60239" y="76301"/>
                  <a:pt x="60239" y="76301"/>
                  <a:pt x="60239" y="76301"/>
                </a:cubicBezTo>
                <a:cubicBezTo>
                  <a:pt x="60239" y="76301"/>
                  <a:pt x="59829" y="78792"/>
                  <a:pt x="59282" y="82188"/>
                </a:cubicBezTo>
                <a:cubicBezTo>
                  <a:pt x="54222" y="84000"/>
                  <a:pt x="54222" y="84000"/>
                  <a:pt x="54222" y="84000"/>
                </a:cubicBezTo>
                <a:cubicBezTo>
                  <a:pt x="54222" y="86150"/>
                  <a:pt x="54222" y="86150"/>
                  <a:pt x="54222" y="86150"/>
                </a:cubicBezTo>
                <a:cubicBezTo>
                  <a:pt x="58735" y="85245"/>
                  <a:pt x="58735" y="85245"/>
                  <a:pt x="58735" y="85245"/>
                </a:cubicBezTo>
                <a:cubicBezTo>
                  <a:pt x="57846" y="90339"/>
                  <a:pt x="56820" y="96452"/>
                  <a:pt x="56205" y="100188"/>
                </a:cubicBezTo>
                <a:cubicBezTo>
                  <a:pt x="52649" y="99962"/>
                  <a:pt x="52649" y="99962"/>
                  <a:pt x="52649" y="99962"/>
                </a:cubicBezTo>
                <a:cubicBezTo>
                  <a:pt x="50666" y="76981"/>
                  <a:pt x="50666" y="76981"/>
                  <a:pt x="50666" y="76981"/>
                </a:cubicBezTo>
                <a:cubicBezTo>
                  <a:pt x="47316" y="73924"/>
                  <a:pt x="47316" y="73924"/>
                  <a:pt x="47316" y="73924"/>
                </a:cubicBezTo>
                <a:cubicBezTo>
                  <a:pt x="42324" y="77320"/>
                  <a:pt x="42324" y="77320"/>
                  <a:pt x="42324" y="77320"/>
                </a:cubicBezTo>
                <a:cubicBezTo>
                  <a:pt x="41299" y="83094"/>
                  <a:pt x="41299" y="83094"/>
                  <a:pt x="41299" y="83094"/>
                </a:cubicBezTo>
                <a:cubicBezTo>
                  <a:pt x="44717" y="99283"/>
                  <a:pt x="44717" y="99283"/>
                  <a:pt x="44717" y="99283"/>
                </a:cubicBezTo>
                <a:cubicBezTo>
                  <a:pt x="39794" y="98830"/>
                  <a:pt x="39794" y="98830"/>
                  <a:pt x="39794" y="98830"/>
                </a:cubicBezTo>
                <a:cubicBezTo>
                  <a:pt x="35008" y="88415"/>
                  <a:pt x="35008" y="88415"/>
                  <a:pt x="35008" y="88415"/>
                </a:cubicBezTo>
                <a:cubicBezTo>
                  <a:pt x="20307" y="83094"/>
                  <a:pt x="20307" y="83094"/>
                  <a:pt x="20307" y="83094"/>
                </a:cubicBezTo>
                <a:cubicBezTo>
                  <a:pt x="13675" y="85132"/>
                  <a:pt x="13675" y="85132"/>
                  <a:pt x="13675" y="85132"/>
                </a:cubicBezTo>
                <a:cubicBezTo>
                  <a:pt x="7247" y="83094"/>
                  <a:pt x="7247" y="83094"/>
                  <a:pt x="7247" y="83094"/>
                </a:cubicBezTo>
                <a:cubicBezTo>
                  <a:pt x="5948" y="78452"/>
                  <a:pt x="5948" y="78452"/>
                  <a:pt x="5948" y="78452"/>
                </a:cubicBezTo>
                <a:cubicBezTo>
                  <a:pt x="6290" y="71433"/>
                  <a:pt x="6290" y="71433"/>
                  <a:pt x="6290" y="71433"/>
                </a:cubicBezTo>
                <a:cubicBezTo>
                  <a:pt x="15452" y="63849"/>
                  <a:pt x="15452" y="63849"/>
                  <a:pt x="15452" y="63849"/>
                </a:cubicBezTo>
                <a:cubicBezTo>
                  <a:pt x="15589" y="61018"/>
                  <a:pt x="15589" y="61018"/>
                  <a:pt x="15589" y="61018"/>
                </a:cubicBezTo>
                <a:cubicBezTo>
                  <a:pt x="14632" y="59547"/>
                  <a:pt x="14632" y="59547"/>
                  <a:pt x="14632" y="59547"/>
                </a:cubicBezTo>
                <a:cubicBezTo>
                  <a:pt x="13948" y="60339"/>
                  <a:pt x="13948" y="60339"/>
                  <a:pt x="13948" y="60339"/>
                </a:cubicBezTo>
                <a:cubicBezTo>
                  <a:pt x="14564" y="60339"/>
                  <a:pt x="14564" y="60339"/>
                  <a:pt x="14564" y="60339"/>
                </a:cubicBezTo>
                <a:cubicBezTo>
                  <a:pt x="15316" y="61245"/>
                  <a:pt x="15316" y="61245"/>
                  <a:pt x="15316" y="61245"/>
                </a:cubicBezTo>
                <a:cubicBezTo>
                  <a:pt x="14700" y="63622"/>
                  <a:pt x="14700" y="63622"/>
                  <a:pt x="14700" y="63622"/>
                </a:cubicBezTo>
                <a:cubicBezTo>
                  <a:pt x="6974" y="68377"/>
                  <a:pt x="6974" y="68377"/>
                  <a:pt x="6974" y="68377"/>
                </a:cubicBezTo>
                <a:cubicBezTo>
                  <a:pt x="11282" y="59547"/>
                  <a:pt x="11282" y="59547"/>
                  <a:pt x="11282" y="59547"/>
                </a:cubicBezTo>
                <a:cubicBezTo>
                  <a:pt x="19076" y="55245"/>
                  <a:pt x="19076" y="55245"/>
                  <a:pt x="19076" y="55245"/>
                </a:cubicBezTo>
                <a:cubicBezTo>
                  <a:pt x="22837" y="48000"/>
                  <a:pt x="22837" y="48000"/>
                  <a:pt x="22837" y="48000"/>
                </a:cubicBezTo>
                <a:cubicBezTo>
                  <a:pt x="24410" y="49698"/>
                  <a:pt x="24410" y="49698"/>
                  <a:pt x="24410" y="49698"/>
                </a:cubicBezTo>
                <a:cubicBezTo>
                  <a:pt x="24410" y="52301"/>
                  <a:pt x="24410" y="52301"/>
                  <a:pt x="24410" y="52301"/>
                </a:cubicBezTo>
                <a:cubicBezTo>
                  <a:pt x="23521" y="52641"/>
                  <a:pt x="23521" y="52641"/>
                  <a:pt x="23521" y="52641"/>
                </a:cubicBezTo>
                <a:cubicBezTo>
                  <a:pt x="23316" y="52188"/>
                  <a:pt x="23316" y="52188"/>
                  <a:pt x="23316" y="52188"/>
                </a:cubicBezTo>
                <a:cubicBezTo>
                  <a:pt x="23316" y="51735"/>
                  <a:pt x="23316" y="51735"/>
                  <a:pt x="23316" y="51735"/>
                </a:cubicBezTo>
                <a:cubicBezTo>
                  <a:pt x="23111" y="52528"/>
                  <a:pt x="23111" y="52528"/>
                  <a:pt x="23111" y="52528"/>
                </a:cubicBezTo>
                <a:cubicBezTo>
                  <a:pt x="23521" y="53320"/>
                  <a:pt x="23521" y="53320"/>
                  <a:pt x="23521" y="53320"/>
                </a:cubicBezTo>
                <a:cubicBezTo>
                  <a:pt x="24957" y="52867"/>
                  <a:pt x="24957" y="52867"/>
                  <a:pt x="24957" y="52867"/>
                </a:cubicBezTo>
                <a:cubicBezTo>
                  <a:pt x="24888" y="48792"/>
                  <a:pt x="24888" y="48792"/>
                  <a:pt x="24888" y="48792"/>
                </a:cubicBezTo>
                <a:cubicBezTo>
                  <a:pt x="22837" y="46301"/>
                  <a:pt x="22837" y="46301"/>
                  <a:pt x="22837" y="46301"/>
                </a:cubicBezTo>
                <a:cubicBezTo>
                  <a:pt x="20307" y="48226"/>
                  <a:pt x="20307" y="48226"/>
                  <a:pt x="20307" y="48226"/>
                </a:cubicBezTo>
                <a:cubicBezTo>
                  <a:pt x="20034" y="46981"/>
                  <a:pt x="20034" y="46981"/>
                  <a:pt x="20034" y="46981"/>
                </a:cubicBezTo>
                <a:cubicBezTo>
                  <a:pt x="19213" y="46075"/>
                  <a:pt x="19213" y="46075"/>
                  <a:pt x="19213" y="46075"/>
                </a:cubicBezTo>
                <a:cubicBezTo>
                  <a:pt x="18188" y="46188"/>
                  <a:pt x="18188" y="46188"/>
                  <a:pt x="18188" y="46188"/>
                </a:cubicBezTo>
                <a:cubicBezTo>
                  <a:pt x="17162" y="45735"/>
                  <a:pt x="17162" y="45735"/>
                  <a:pt x="17162" y="45735"/>
                </a:cubicBezTo>
                <a:cubicBezTo>
                  <a:pt x="16957" y="44150"/>
                  <a:pt x="16957" y="44150"/>
                  <a:pt x="16957" y="44150"/>
                </a:cubicBezTo>
                <a:cubicBezTo>
                  <a:pt x="16888" y="42113"/>
                  <a:pt x="16888" y="42113"/>
                  <a:pt x="16888" y="42113"/>
                </a:cubicBezTo>
                <a:cubicBezTo>
                  <a:pt x="17777" y="40867"/>
                  <a:pt x="17777" y="40867"/>
                  <a:pt x="17777" y="40867"/>
                </a:cubicBezTo>
                <a:cubicBezTo>
                  <a:pt x="18461" y="42113"/>
                  <a:pt x="18461" y="42113"/>
                  <a:pt x="18461" y="42113"/>
                </a:cubicBezTo>
                <a:cubicBezTo>
                  <a:pt x="18051" y="42679"/>
                  <a:pt x="18051" y="42679"/>
                  <a:pt x="18051" y="42679"/>
                </a:cubicBezTo>
                <a:cubicBezTo>
                  <a:pt x="18393" y="42679"/>
                  <a:pt x="18393" y="42679"/>
                  <a:pt x="18393" y="42679"/>
                </a:cubicBezTo>
                <a:cubicBezTo>
                  <a:pt x="19008" y="41773"/>
                  <a:pt x="19008" y="41773"/>
                  <a:pt x="19008" y="41773"/>
                </a:cubicBezTo>
                <a:cubicBezTo>
                  <a:pt x="17777" y="39622"/>
                  <a:pt x="17777" y="39622"/>
                  <a:pt x="17777" y="39622"/>
                </a:cubicBezTo>
                <a:cubicBezTo>
                  <a:pt x="16136" y="42226"/>
                  <a:pt x="16136" y="42226"/>
                  <a:pt x="16136" y="42226"/>
                </a:cubicBezTo>
                <a:cubicBezTo>
                  <a:pt x="16136" y="45735"/>
                  <a:pt x="16136" y="45735"/>
                  <a:pt x="16136" y="45735"/>
                </a:cubicBezTo>
                <a:cubicBezTo>
                  <a:pt x="14495" y="50377"/>
                  <a:pt x="14495" y="50377"/>
                  <a:pt x="14495" y="50377"/>
                </a:cubicBezTo>
                <a:cubicBezTo>
                  <a:pt x="15726" y="52415"/>
                  <a:pt x="15726" y="52415"/>
                  <a:pt x="15726" y="52415"/>
                </a:cubicBezTo>
                <a:cubicBezTo>
                  <a:pt x="16820" y="51056"/>
                  <a:pt x="16820" y="51056"/>
                  <a:pt x="16820" y="51056"/>
                </a:cubicBezTo>
                <a:cubicBezTo>
                  <a:pt x="16888" y="50490"/>
                  <a:pt x="16888" y="50490"/>
                  <a:pt x="16888" y="50490"/>
                </a:cubicBezTo>
                <a:cubicBezTo>
                  <a:pt x="15863" y="51396"/>
                  <a:pt x="15863" y="51396"/>
                  <a:pt x="15863" y="51396"/>
                </a:cubicBezTo>
                <a:cubicBezTo>
                  <a:pt x="15316" y="50603"/>
                  <a:pt x="15316" y="50603"/>
                  <a:pt x="15316" y="50603"/>
                </a:cubicBezTo>
                <a:cubicBezTo>
                  <a:pt x="16410" y="47660"/>
                  <a:pt x="16410" y="47660"/>
                  <a:pt x="16410" y="47660"/>
                </a:cubicBezTo>
                <a:cubicBezTo>
                  <a:pt x="18461" y="47886"/>
                  <a:pt x="18461" y="47886"/>
                  <a:pt x="18461" y="47886"/>
                </a:cubicBezTo>
                <a:cubicBezTo>
                  <a:pt x="18666" y="51396"/>
                  <a:pt x="18666" y="51396"/>
                  <a:pt x="18666" y="51396"/>
                </a:cubicBezTo>
                <a:cubicBezTo>
                  <a:pt x="9572" y="56830"/>
                  <a:pt x="9572" y="56830"/>
                  <a:pt x="9572" y="56830"/>
                </a:cubicBezTo>
                <a:cubicBezTo>
                  <a:pt x="15521" y="32716"/>
                  <a:pt x="15521" y="32716"/>
                  <a:pt x="15521" y="32716"/>
                </a:cubicBezTo>
                <a:cubicBezTo>
                  <a:pt x="18529" y="28528"/>
                  <a:pt x="18529" y="28528"/>
                  <a:pt x="18529" y="28528"/>
                </a:cubicBezTo>
                <a:cubicBezTo>
                  <a:pt x="20512" y="28301"/>
                  <a:pt x="20512" y="28301"/>
                  <a:pt x="20512" y="28301"/>
                </a:cubicBezTo>
                <a:cubicBezTo>
                  <a:pt x="22700" y="30679"/>
                  <a:pt x="22700" y="30679"/>
                  <a:pt x="22700" y="30679"/>
                </a:cubicBezTo>
                <a:cubicBezTo>
                  <a:pt x="20991" y="35547"/>
                  <a:pt x="20991" y="35547"/>
                  <a:pt x="20991" y="35547"/>
                </a:cubicBezTo>
                <a:cubicBezTo>
                  <a:pt x="19213" y="35660"/>
                  <a:pt x="19213" y="35660"/>
                  <a:pt x="19213" y="35660"/>
                </a:cubicBezTo>
                <a:cubicBezTo>
                  <a:pt x="18735" y="32716"/>
                  <a:pt x="18735" y="32716"/>
                  <a:pt x="18735" y="32716"/>
                </a:cubicBezTo>
                <a:cubicBezTo>
                  <a:pt x="19897" y="30226"/>
                  <a:pt x="19897" y="30226"/>
                  <a:pt x="19897" y="30226"/>
                </a:cubicBezTo>
                <a:cubicBezTo>
                  <a:pt x="20786" y="30452"/>
                  <a:pt x="20786" y="30452"/>
                  <a:pt x="20786" y="30452"/>
                </a:cubicBezTo>
                <a:cubicBezTo>
                  <a:pt x="21333" y="31358"/>
                  <a:pt x="21333" y="31358"/>
                  <a:pt x="21333" y="31358"/>
                </a:cubicBezTo>
                <a:cubicBezTo>
                  <a:pt x="19623" y="33622"/>
                  <a:pt x="19623" y="33622"/>
                  <a:pt x="19623" y="33622"/>
                </a:cubicBezTo>
                <a:cubicBezTo>
                  <a:pt x="19829" y="33735"/>
                  <a:pt x="19829" y="33735"/>
                  <a:pt x="19829" y="33735"/>
                </a:cubicBezTo>
                <a:cubicBezTo>
                  <a:pt x="21538" y="32716"/>
                  <a:pt x="21538" y="32716"/>
                  <a:pt x="21538" y="32716"/>
                </a:cubicBezTo>
                <a:cubicBezTo>
                  <a:pt x="22017" y="31245"/>
                  <a:pt x="22017" y="31245"/>
                  <a:pt x="22017" y="31245"/>
                </a:cubicBezTo>
                <a:cubicBezTo>
                  <a:pt x="20512" y="28981"/>
                  <a:pt x="20512" y="28981"/>
                  <a:pt x="20512" y="28981"/>
                </a:cubicBezTo>
                <a:cubicBezTo>
                  <a:pt x="18256" y="30226"/>
                  <a:pt x="18256" y="30226"/>
                  <a:pt x="18256" y="30226"/>
                </a:cubicBezTo>
                <a:cubicBezTo>
                  <a:pt x="17504" y="33169"/>
                  <a:pt x="17504" y="33169"/>
                  <a:pt x="17504" y="33169"/>
                </a:cubicBezTo>
                <a:cubicBezTo>
                  <a:pt x="17982" y="36566"/>
                  <a:pt x="17982" y="36566"/>
                  <a:pt x="17982" y="36566"/>
                </a:cubicBezTo>
                <a:cubicBezTo>
                  <a:pt x="21880" y="37471"/>
                  <a:pt x="21880" y="37471"/>
                  <a:pt x="21880" y="37471"/>
                </a:cubicBezTo>
                <a:cubicBezTo>
                  <a:pt x="24273" y="32264"/>
                  <a:pt x="24273" y="32264"/>
                  <a:pt x="24273" y="32264"/>
                </a:cubicBezTo>
                <a:cubicBezTo>
                  <a:pt x="22495" y="26490"/>
                  <a:pt x="22495" y="26490"/>
                  <a:pt x="22495" y="26490"/>
                </a:cubicBezTo>
                <a:cubicBezTo>
                  <a:pt x="18324" y="25245"/>
                  <a:pt x="18324" y="25245"/>
                  <a:pt x="18324" y="25245"/>
                </a:cubicBezTo>
                <a:cubicBezTo>
                  <a:pt x="16273" y="26603"/>
                  <a:pt x="16273" y="26603"/>
                  <a:pt x="16273" y="26603"/>
                </a:cubicBezTo>
                <a:cubicBezTo>
                  <a:pt x="16410" y="24000"/>
                  <a:pt x="16410" y="24000"/>
                  <a:pt x="16410" y="24000"/>
                </a:cubicBezTo>
                <a:cubicBezTo>
                  <a:pt x="17504" y="22188"/>
                  <a:pt x="17504" y="22188"/>
                  <a:pt x="17504" y="22188"/>
                </a:cubicBezTo>
                <a:cubicBezTo>
                  <a:pt x="18324" y="23660"/>
                  <a:pt x="18324" y="23660"/>
                  <a:pt x="18324" y="23660"/>
                </a:cubicBezTo>
                <a:cubicBezTo>
                  <a:pt x="17504" y="24113"/>
                  <a:pt x="17504" y="24113"/>
                  <a:pt x="17504" y="24113"/>
                </a:cubicBezTo>
                <a:cubicBezTo>
                  <a:pt x="18188" y="24339"/>
                  <a:pt x="18188" y="24339"/>
                  <a:pt x="18188" y="24339"/>
                </a:cubicBezTo>
                <a:cubicBezTo>
                  <a:pt x="18735" y="23547"/>
                  <a:pt x="18735" y="23547"/>
                  <a:pt x="18735" y="23547"/>
                </a:cubicBezTo>
                <a:cubicBezTo>
                  <a:pt x="18598" y="22301"/>
                  <a:pt x="18598" y="22301"/>
                  <a:pt x="18598" y="22301"/>
                </a:cubicBezTo>
                <a:cubicBezTo>
                  <a:pt x="17367" y="21283"/>
                  <a:pt x="17367" y="21283"/>
                  <a:pt x="17367" y="21283"/>
                </a:cubicBezTo>
                <a:cubicBezTo>
                  <a:pt x="16068" y="22528"/>
                  <a:pt x="16068" y="22528"/>
                  <a:pt x="16068" y="22528"/>
                </a:cubicBezTo>
                <a:cubicBezTo>
                  <a:pt x="14222" y="18226"/>
                  <a:pt x="14222" y="18226"/>
                  <a:pt x="14222" y="18226"/>
                </a:cubicBezTo>
                <a:cubicBezTo>
                  <a:pt x="11965" y="18452"/>
                  <a:pt x="11965" y="18452"/>
                  <a:pt x="11965" y="18452"/>
                </a:cubicBezTo>
                <a:cubicBezTo>
                  <a:pt x="10871" y="21056"/>
                  <a:pt x="10871" y="21056"/>
                  <a:pt x="10871" y="21056"/>
                </a:cubicBezTo>
                <a:cubicBezTo>
                  <a:pt x="10871" y="24000"/>
                  <a:pt x="10871" y="24000"/>
                  <a:pt x="10871" y="24000"/>
                </a:cubicBezTo>
                <a:cubicBezTo>
                  <a:pt x="11418" y="25584"/>
                  <a:pt x="11418" y="25584"/>
                  <a:pt x="11418" y="25584"/>
                </a:cubicBezTo>
                <a:cubicBezTo>
                  <a:pt x="12376" y="24452"/>
                  <a:pt x="12376" y="24452"/>
                  <a:pt x="12376" y="24452"/>
                </a:cubicBezTo>
                <a:cubicBezTo>
                  <a:pt x="11623" y="24792"/>
                  <a:pt x="11623" y="24792"/>
                  <a:pt x="11623" y="24792"/>
                </a:cubicBezTo>
                <a:cubicBezTo>
                  <a:pt x="11350" y="24452"/>
                  <a:pt x="11350" y="24452"/>
                  <a:pt x="11350" y="24452"/>
                </a:cubicBezTo>
                <a:cubicBezTo>
                  <a:pt x="11282" y="22075"/>
                  <a:pt x="11282" y="22075"/>
                  <a:pt x="11282" y="22075"/>
                </a:cubicBezTo>
                <a:cubicBezTo>
                  <a:pt x="12444" y="19471"/>
                  <a:pt x="12444" y="19471"/>
                  <a:pt x="12444" y="19471"/>
                </a:cubicBezTo>
                <a:cubicBezTo>
                  <a:pt x="14153" y="20037"/>
                  <a:pt x="14153" y="20037"/>
                  <a:pt x="14153" y="20037"/>
                </a:cubicBezTo>
                <a:cubicBezTo>
                  <a:pt x="14974" y="25698"/>
                  <a:pt x="14974" y="25698"/>
                  <a:pt x="14974" y="25698"/>
                </a:cubicBezTo>
                <a:cubicBezTo>
                  <a:pt x="8615" y="44943"/>
                  <a:pt x="8615" y="44943"/>
                  <a:pt x="8615" y="44943"/>
                </a:cubicBezTo>
                <a:cubicBezTo>
                  <a:pt x="6905" y="38716"/>
                  <a:pt x="6905" y="38716"/>
                  <a:pt x="6905" y="38716"/>
                </a:cubicBezTo>
                <a:cubicBezTo>
                  <a:pt x="11829" y="11320"/>
                  <a:pt x="11829" y="11320"/>
                  <a:pt x="11829" y="11320"/>
                </a:cubicBezTo>
                <a:cubicBezTo>
                  <a:pt x="13606" y="8264"/>
                  <a:pt x="13606" y="8264"/>
                  <a:pt x="13606" y="8264"/>
                </a:cubicBezTo>
                <a:cubicBezTo>
                  <a:pt x="14290" y="10528"/>
                  <a:pt x="14290" y="10528"/>
                  <a:pt x="14290" y="10528"/>
                </a:cubicBezTo>
                <a:cubicBezTo>
                  <a:pt x="13401" y="11886"/>
                  <a:pt x="13401" y="11886"/>
                  <a:pt x="13401" y="11886"/>
                </a:cubicBezTo>
                <a:cubicBezTo>
                  <a:pt x="12854" y="12113"/>
                  <a:pt x="12854" y="12113"/>
                  <a:pt x="12854" y="12113"/>
                </a:cubicBezTo>
                <a:cubicBezTo>
                  <a:pt x="13333" y="12566"/>
                  <a:pt x="13333" y="12566"/>
                  <a:pt x="13333" y="12566"/>
                </a:cubicBezTo>
                <a:cubicBezTo>
                  <a:pt x="14495" y="11547"/>
                  <a:pt x="14495" y="11547"/>
                  <a:pt x="14495" y="11547"/>
                </a:cubicBezTo>
                <a:cubicBezTo>
                  <a:pt x="15111" y="8716"/>
                  <a:pt x="15111" y="8716"/>
                  <a:pt x="15111" y="8716"/>
                </a:cubicBezTo>
                <a:cubicBezTo>
                  <a:pt x="13059" y="7245"/>
                  <a:pt x="13059" y="7245"/>
                  <a:pt x="13059" y="7245"/>
                </a:cubicBezTo>
                <a:cubicBezTo>
                  <a:pt x="11213" y="9169"/>
                  <a:pt x="11213" y="9169"/>
                  <a:pt x="11213" y="9169"/>
                </a:cubicBezTo>
                <a:cubicBezTo>
                  <a:pt x="10393" y="12792"/>
                  <a:pt x="10393" y="12792"/>
                  <a:pt x="10393" y="12792"/>
                </a:cubicBezTo>
                <a:cubicBezTo>
                  <a:pt x="9504" y="14264"/>
                  <a:pt x="9504" y="14264"/>
                  <a:pt x="9504" y="14264"/>
                </a:cubicBezTo>
                <a:cubicBezTo>
                  <a:pt x="8683" y="14150"/>
                  <a:pt x="8683" y="14150"/>
                  <a:pt x="8683" y="14150"/>
                </a:cubicBezTo>
                <a:cubicBezTo>
                  <a:pt x="6358" y="14490"/>
                  <a:pt x="6358" y="14490"/>
                  <a:pt x="6358" y="14490"/>
                </a:cubicBezTo>
                <a:cubicBezTo>
                  <a:pt x="6085" y="17207"/>
                  <a:pt x="6085" y="17207"/>
                  <a:pt x="6085" y="17207"/>
                </a:cubicBezTo>
                <a:cubicBezTo>
                  <a:pt x="7589" y="18226"/>
                  <a:pt x="7589" y="18226"/>
                  <a:pt x="7589" y="18226"/>
                </a:cubicBezTo>
                <a:cubicBezTo>
                  <a:pt x="6632" y="16754"/>
                  <a:pt x="6632" y="16754"/>
                  <a:pt x="6632" y="16754"/>
                </a:cubicBezTo>
                <a:cubicBezTo>
                  <a:pt x="6905" y="15056"/>
                  <a:pt x="6905" y="15056"/>
                  <a:pt x="6905" y="15056"/>
                </a:cubicBezTo>
                <a:cubicBezTo>
                  <a:pt x="8273" y="15283"/>
                  <a:pt x="8273" y="15283"/>
                  <a:pt x="8273" y="15283"/>
                </a:cubicBezTo>
                <a:cubicBezTo>
                  <a:pt x="9230" y="16188"/>
                  <a:pt x="9230" y="16188"/>
                  <a:pt x="9230" y="16188"/>
                </a:cubicBezTo>
                <a:cubicBezTo>
                  <a:pt x="8205" y="22754"/>
                  <a:pt x="8205" y="22754"/>
                  <a:pt x="8205" y="22754"/>
                </a:cubicBezTo>
                <a:cubicBezTo>
                  <a:pt x="2256" y="9056"/>
                  <a:pt x="2256" y="9056"/>
                  <a:pt x="2256" y="9056"/>
                </a:cubicBezTo>
                <a:cubicBezTo>
                  <a:pt x="2324" y="1811"/>
                  <a:pt x="2324" y="1811"/>
                  <a:pt x="2324" y="1811"/>
                </a:cubicBezTo>
                <a:cubicBezTo>
                  <a:pt x="3897" y="905"/>
                  <a:pt x="3897" y="905"/>
                  <a:pt x="3897" y="905"/>
                </a:cubicBezTo>
                <a:cubicBezTo>
                  <a:pt x="4923" y="2150"/>
                  <a:pt x="4923" y="2150"/>
                  <a:pt x="4923" y="2150"/>
                </a:cubicBezTo>
                <a:cubicBezTo>
                  <a:pt x="5264" y="4754"/>
                  <a:pt x="5264" y="4754"/>
                  <a:pt x="5264" y="4754"/>
                </a:cubicBezTo>
                <a:cubicBezTo>
                  <a:pt x="4307" y="6566"/>
                  <a:pt x="4307" y="6566"/>
                  <a:pt x="4307" y="6566"/>
                </a:cubicBezTo>
                <a:cubicBezTo>
                  <a:pt x="4649" y="6679"/>
                  <a:pt x="4649" y="6679"/>
                  <a:pt x="4649" y="6679"/>
                </a:cubicBezTo>
                <a:cubicBezTo>
                  <a:pt x="5606" y="6113"/>
                  <a:pt x="5606" y="6113"/>
                  <a:pt x="5606" y="6113"/>
                </a:cubicBezTo>
                <a:cubicBezTo>
                  <a:pt x="6222" y="3283"/>
                  <a:pt x="6222" y="3283"/>
                  <a:pt x="6222" y="3283"/>
                </a:cubicBezTo>
                <a:cubicBezTo>
                  <a:pt x="4923" y="339"/>
                  <a:pt x="4923" y="339"/>
                  <a:pt x="4923" y="339"/>
                </a:cubicBezTo>
                <a:cubicBezTo>
                  <a:pt x="2940" y="0"/>
                  <a:pt x="2940" y="0"/>
                  <a:pt x="2940" y="0"/>
                </a:cubicBezTo>
                <a:cubicBezTo>
                  <a:pt x="1367" y="2264"/>
                  <a:pt x="1367" y="2264"/>
                  <a:pt x="1367" y="2264"/>
                </a:cubicBezTo>
                <a:cubicBezTo>
                  <a:pt x="888" y="8490"/>
                  <a:pt x="888" y="8490"/>
                  <a:pt x="888" y="8490"/>
                </a:cubicBezTo>
                <a:cubicBezTo>
                  <a:pt x="4991" y="19018"/>
                  <a:pt x="4991" y="19018"/>
                  <a:pt x="4991" y="19018"/>
                </a:cubicBezTo>
                <a:cubicBezTo>
                  <a:pt x="2188" y="20716"/>
                  <a:pt x="2188" y="20716"/>
                  <a:pt x="2188" y="20716"/>
                </a:cubicBezTo>
                <a:cubicBezTo>
                  <a:pt x="2256" y="24000"/>
                  <a:pt x="2256" y="24000"/>
                  <a:pt x="2256" y="24000"/>
                </a:cubicBezTo>
                <a:cubicBezTo>
                  <a:pt x="3623" y="26490"/>
                  <a:pt x="3623" y="26490"/>
                  <a:pt x="3623" y="26490"/>
                </a:cubicBezTo>
                <a:cubicBezTo>
                  <a:pt x="4923" y="24566"/>
                  <a:pt x="4923" y="24566"/>
                  <a:pt x="4923" y="24566"/>
                </a:cubicBezTo>
                <a:cubicBezTo>
                  <a:pt x="4991" y="22415"/>
                  <a:pt x="4991" y="22415"/>
                  <a:pt x="4991" y="22415"/>
                </a:cubicBezTo>
                <a:cubicBezTo>
                  <a:pt x="4376" y="22188"/>
                  <a:pt x="4376" y="22188"/>
                  <a:pt x="4376" y="22188"/>
                </a:cubicBezTo>
                <a:cubicBezTo>
                  <a:pt x="3965" y="22528"/>
                  <a:pt x="3965" y="22528"/>
                  <a:pt x="3965" y="22528"/>
                </a:cubicBezTo>
                <a:cubicBezTo>
                  <a:pt x="4581" y="22415"/>
                  <a:pt x="4581" y="22415"/>
                  <a:pt x="4581" y="22415"/>
                </a:cubicBezTo>
                <a:cubicBezTo>
                  <a:pt x="4717" y="23207"/>
                  <a:pt x="4717" y="23207"/>
                  <a:pt x="4717" y="23207"/>
                </a:cubicBezTo>
                <a:cubicBezTo>
                  <a:pt x="3692" y="25245"/>
                  <a:pt x="3692" y="25245"/>
                  <a:pt x="3692" y="25245"/>
                </a:cubicBezTo>
                <a:cubicBezTo>
                  <a:pt x="2871" y="23547"/>
                  <a:pt x="2871" y="23547"/>
                  <a:pt x="2871" y="23547"/>
                </a:cubicBezTo>
                <a:cubicBezTo>
                  <a:pt x="3076" y="21283"/>
                  <a:pt x="3076" y="21283"/>
                  <a:pt x="3076" y="21283"/>
                </a:cubicBezTo>
                <a:cubicBezTo>
                  <a:pt x="4239" y="20377"/>
                  <a:pt x="4239" y="20377"/>
                  <a:pt x="4239" y="20377"/>
                </a:cubicBezTo>
                <a:cubicBezTo>
                  <a:pt x="6290" y="21509"/>
                  <a:pt x="6290" y="21509"/>
                  <a:pt x="6290" y="21509"/>
                </a:cubicBezTo>
                <a:cubicBezTo>
                  <a:pt x="6564" y="26603"/>
                  <a:pt x="6564" y="26603"/>
                  <a:pt x="6564" y="26603"/>
                </a:cubicBezTo>
                <a:cubicBezTo>
                  <a:pt x="3623" y="37471"/>
                  <a:pt x="3623" y="37471"/>
                  <a:pt x="3623" y="37471"/>
                </a:cubicBezTo>
                <a:cubicBezTo>
                  <a:pt x="0" y="34301"/>
                  <a:pt x="0" y="34301"/>
                  <a:pt x="0" y="34301"/>
                </a:cubicBezTo>
                <a:cubicBezTo>
                  <a:pt x="0" y="36679"/>
                  <a:pt x="0" y="36679"/>
                  <a:pt x="0" y="36679"/>
                </a:cubicBezTo>
                <a:cubicBezTo>
                  <a:pt x="3418" y="40075"/>
                  <a:pt x="3418" y="40075"/>
                  <a:pt x="3418" y="40075"/>
                </a:cubicBezTo>
                <a:cubicBezTo>
                  <a:pt x="6495" y="51509"/>
                  <a:pt x="6495" y="51509"/>
                  <a:pt x="6495" y="51509"/>
                </a:cubicBezTo>
                <a:cubicBezTo>
                  <a:pt x="4444" y="58301"/>
                  <a:pt x="4444" y="58301"/>
                  <a:pt x="4444" y="58301"/>
                </a:cubicBezTo>
                <a:cubicBezTo>
                  <a:pt x="1777" y="53433"/>
                  <a:pt x="1777" y="53433"/>
                  <a:pt x="1777" y="53433"/>
                </a:cubicBezTo>
                <a:cubicBezTo>
                  <a:pt x="2803" y="49584"/>
                  <a:pt x="2803" y="49584"/>
                  <a:pt x="2803" y="49584"/>
                </a:cubicBezTo>
                <a:cubicBezTo>
                  <a:pt x="1641" y="45622"/>
                  <a:pt x="1641" y="45622"/>
                  <a:pt x="1641" y="45622"/>
                </a:cubicBezTo>
                <a:cubicBezTo>
                  <a:pt x="0" y="45169"/>
                  <a:pt x="0" y="45169"/>
                  <a:pt x="0" y="45169"/>
                </a:cubicBezTo>
                <a:cubicBezTo>
                  <a:pt x="0" y="46415"/>
                  <a:pt x="0" y="46415"/>
                  <a:pt x="0" y="46415"/>
                </a:cubicBezTo>
                <a:cubicBezTo>
                  <a:pt x="1435" y="47547"/>
                  <a:pt x="1435" y="47547"/>
                  <a:pt x="1435" y="47547"/>
                </a:cubicBezTo>
                <a:cubicBezTo>
                  <a:pt x="1641" y="50490"/>
                  <a:pt x="1641" y="50490"/>
                  <a:pt x="1641" y="50490"/>
                </a:cubicBezTo>
                <a:cubicBezTo>
                  <a:pt x="478" y="52075"/>
                  <a:pt x="478" y="52075"/>
                  <a:pt x="478" y="52075"/>
                </a:cubicBezTo>
                <a:cubicBezTo>
                  <a:pt x="0" y="51962"/>
                  <a:pt x="0" y="51962"/>
                  <a:pt x="0" y="51962"/>
                </a:cubicBezTo>
                <a:cubicBezTo>
                  <a:pt x="0" y="55471"/>
                  <a:pt x="0" y="55471"/>
                  <a:pt x="0" y="55471"/>
                </a:cubicBezTo>
                <a:cubicBezTo>
                  <a:pt x="683" y="55584"/>
                  <a:pt x="683" y="55584"/>
                  <a:pt x="683" y="55584"/>
                </a:cubicBezTo>
                <a:cubicBezTo>
                  <a:pt x="2940" y="59886"/>
                  <a:pt x="2940" y="59886"/>
                  <a:pt x="2940" y="59886"/>
                </a:cubicBezTo>
                <a:cubicBezTo>
                  <a:pt x="3282" y="61698"/>
                  <a:pt x="3282" y="61698"/>
                  <a:pt x="3282" y="61698"/>
                </a:cubicBezTo>
                <a:cubicBezTo>
                  <a:pt x="957" y="77773"/>
                  <a:pt x="957" y="77773"/>
                  <a:pt x="957" y="77773"/>
                </a:cubicBezTo>
                <a:cubicBezTo>
                  <a:pt x="0" y="79132"/>
                  <a:pt x="0" y="79132"/>
                  <a:pt x="0" y="79132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08102" y="111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2"/>
          <p:cNvGrpSpPr/>
          <p:nvPr/>
        </p:nvGrpSpPr>
        <p:grpSpPr>
          <a:xfrm>
            <a:off x="7687010" y="184643"/>
            <a:ext cx="1259242" cy="1463837"/>
            <a:chOff x="6526085" y="892856"/>
            <a:chExt cx="1259242" cy="1463837"/>
          </a:xfrm>
        </p:grpSpPr>
        <p:sp>
          <p:nvSpPr>
            <p:cNvPr id="209" name="Google Shape;209;p12"/>
            <p:cNvSpPr/>
            <p:nvPr/>
          </p:nvSpPr>
          <p:spPr>
            <a:xfrm>
              <a:off x="6972043" y="892856"/>
              <a:ext cx="666000" cy="2634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7223287" y="1354516"/>
              <a:ext cx="257700" cy="1194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6526085" y="1222613"/>
              <a:ext cx="524700" cy="2013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7675526" y="2243293"/>
              <a:ext cx="109800" cy="1134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7637840" y="1637166"/>
              <a:ext cx="75300" cy="753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7452548" y="1731382"/>
              <a:ext cx="163200" cy="1791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12"/>
          <p:cNvGrpSpPr/>
          <p:nvPr/>
        </p:nvGrpSpPr>
        <p:grpSpPr>
          <a:xfrm>
            <a:off x="138203" y="184653"/>
            <a:ext cx="936113" cy="2261006"/>
            <a:chOff x="138203" y="852028"/>
            <a:chExt cx="936113" cy="2261006"/>
          </a:xfrm>
        </p:grpSpPr>
        <p:sp>
          <p:nvSpPr>
            <p:cNvPr id="216" name="Google Shape;216;p12"/>
            <p:cNvSpPr/>
            <p:nvPr/>
          </p:nvSpPr>
          <p:spPr>
            <a:xfrm>
              <a:off x="549617" y="2510239"/>
              <a:ext cx="524700" cy="2196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16718" y="1781631"/>
              <a:ext cx="666000" cy="3234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138203" y="2268418"/>
              <a:ext cx="392400" cy="1791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716065" y="852028"/>
              <a:ext cx="100200" cy="1002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54405" y="1162943"/>
              <a:ext cx="116400" cy="1194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530773" y="1282284"/>
              <a:ext cx="210600" cy="2043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166469" y="2927933"/>
              <a:ext cx="169800" cy="1851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for background photos">
  <p:cSld name="BLANK_1_1_1_1">
    <p:bg>
      <p:bgPr>
        <a:solidFill>
          <a:srgbClr val="FFFFFF">
            <a:alpha val="74230"/>
          </a:srgbClr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gular0.png" id="224" name="Google Shape;22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/>
          <p:nvPr/>
        </p:nvSpPr>
        <p:spPr>
          <a:xfrm>
            <a:off x="6619308" y="2761483"/>
            <a:ext cx="2524800" cy="2387100"/>
          </a:xfrm>
          <a:custGeom>
            <a:rect b="b" l="l" r="r" t="t"/>
            <a:pathLst>
              <a:path extrusionOk="0" h="120000" w="120000">
                <a:moveTo>
                  <a:pt x="17575" y="118355"/>
                </a:moveTo>
                <a:cubicBezTo>
                  <a:pt x="16910" y="118746"/>
                  <a:pt x="16910" y="118746"/>
                  <a:pt x="16910" y="118746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03785"/>
                  <a:pt x="119999" y="103785"/>
                  <a:pt x="119999" y="103785"/>
                </a:cubicBezTo>
                <a:cubicBezTo>
                  <a:pt x="107446" y="110208"/>
                  <a:pt x="107446" y="110208"/>
                  <a:pt x="107446" y="110208"/>
                </a:cubicBezTo>
                <a:cubicBezTo>
                  <a:pt x="101095" y="108877"/>
                  <a:pt x="101095" y="108877"/>
                  <a:pt x="101095" y="108877"/>
                </a:cubicBezTo>
                <a:cubicBezTo>
                  <a:pt x="98436" y="103080"/>
                  <a:pt x="98436" y="103080"/>
                  <a:pt x="98436" y="103080"/>
                </a:cubicBezTo>
                <a:cubicBezTo>
                  <a:pt x="98879" y="95091"/>
                  <a:pt x="98879" y="95091"/>
                  <a:pt x="98879" y="95091"/>
                </a:cubicBezTo>
                <a:cubicBezTo>
                  <a:pt x="99175" y="94073"/>
                  <a:pt x="99175" y="94073"/>
                  <a:pt x="99175" y="94073"/>
                </a:cubicBezTo>
                <a:cubicBezTo>
                  <a:pt x="100799" y="92036"/>
                  <a:pt x="100799" y="92036"/>
                  <a:pt x="100799" y="92036"/>
                </a:cubicBezTo>
                <a:cubicBezTo>
                  <a:pt x="103458" y="89921"/>
                  <a:pt x="103458" y="89921"/>
                  <a:pt x="103458" y="89921"/>
                </a:cubicBezTo>
                <a:cubicBezTo>
                  <a:pt x="106855" y="88511"/>
                  <a:pt x="106855" y="88511"/>
                  <a:pt x="106855" y="88511"/>
                </a:cubicBezTo>
                <a:cubicBezTo>
                  <a:pt x="110547" y="87963"/>
                  <a:pt x="110547" y="87963"/>
                  <a:pt x="110547" y="87963"/>
                </a:cubicBezTo>
                <a:cubicBezTo>
                  <a:pt x="114166" y="86945"/>
                  <a:pt x="114166" y="86945"/>
                  <a:pt x="114166" y="86945"/>
                </a:cubicBezTo>
                <a:cubicBezTo>
                  <a:pt x="117415" y="84438"/>
                  <a:pt x="117415" y="84438"/>
                  <a:pt x="117415" y="84438"/>
                </a:cubicBezTo>
                <a:cubicBezTo>
                  <a:pt x="117710" y="80835"/>
                  <a:pt x="117710" y="80835"/>
                  <a:pt x="117710" y="80835"/>
                </a:cubicBezTo>
                <a:cubicBezTo>
                  <a:pt x="114609" y="78563"/>
                  <a:pt x="114609" y="78563"/>
                  <a:pt x="114609" y="78563"/>
                </a:cubicBezTo>
                <a:cubicBezTo>
                  <a:pt x="114830" y="79268"/>
                  <a:pt x="114830" y="79268"/>
                  <a:pt x="114830" y="79268"/>
                </a:cubicBezTo>
                <a:cubicBezTo>
                  <a:pt x="115716" y="79582"/>
                  <a:pt x="115716" y="79582"/>
                  <a:pt x="115716" y="79582"/>
                </a:cubicBezTo>
                <a:cubicBezTo>
                  <a:pt x="117119" y="81070"/>
                  <a:pt x="117119" y="81070"/>
                  <a:pt x="117119" y="81070"/>
                </a:cubicBezTo>
                <a:cubicBezTo>
                  <a:pt x="115938" y="84125"/>
                  <a:pt x="115938" y="84125"/>
                  <a:pt x="115938" y="84125"/>
                </a:cubicBezTo>
                <a:cubicBezTo>
                  <a:pt x="109218" y="86866"/>
                  <a:pt x="109218" y="86866"/>
                  <a:pt x="109218" y="86866"/>
                </a:cubicBezTo>
                <a:cubicBezTo>
                  <a:pt x="105378" y="87415"/>
                  <a:pt x="105378" y="87415"/>
                  <a:pt x="105378" y="87415"/>
                </a:cubicBezTo>
                <a:cubicBezTo>
                  <a:pt x="101981" y="89060"/>
                  <a:pt x="101981" y="89060"/>
                  <a:pt x="101981" y="89060"/>
                </a:cubicBezTo>
                <a:cubicBezTo>
                  <a:pt x="100504" y="90078"/>
                  <a:pt x="100504" y="90078"/>
                  <a:pt x="100504" y="90078"/>
                </a:cubicBezTo>
                <a:cubicBezTo>
                  <a:pt x="103089" y="85535"/>
                  <a:pt x="103089" y="85535"/>
                  <a:pt x="103089" y="85535"/>
                </a:cubicBezTo>
                <a:cubicBezTo>
                  <a:pt x="109070" y="78955"/>
                  <a:pt x="109070" y="78955"/>
                  <a:pt x="109070" y="78955"/>
                </a:cubicBezTo>
                <a:cubicBezTo>
                  <a:pt x="112910" y="77075"/>
                  <a:pt x="112910" y="77075"/>
                  <a:pt x="112910" y="77075"/>
                </a:cubicBezTo>
                <a:cubicBezTo>
                  <a:pt x="116529" y="76370"/>
                  <a:pt x="116529" y="76370"/>
                  <a:pt x="116529" y="76370"/>
                </a:cubicBezTo>
                <a:cubicBezTo>
                  <a:pt x="119999" y="75117"/>
                  <a:pt x="119999" y="75117"/>
                  <a:pt x="119999" y="75117"/>
                </a:cubicBezTo>
                <a:cubicBezTo>
                  <a:pt x="119999" y="71357"/>
                  <a:pt x="119999" y="71357"/>
                  <a:pt x="119999" y="71357"/>
                </a:cubicBezTo>
                <a:cubicBezTo>
                  <a:pt x="119852" y="71436"/>
                  <a:pt x="119852" y="71436"/>
                  <a:pt x="119852" y="71436"/>
                </a:cubicBezTo>
                <a:cubicBezTo>
                  <a:pt x="112763" y="72454"/>
                  <a:pt x="112763" y="72454"/>
                  <a:pt x="112763" y="72454"/>
                </a:cubicBezTo>
                <a:cubicBezTo>
                  <a:pt x="105747" y="75430"/>
                  <a:pt x="105747" y="75430"/>
                  <a:pt x="105747" y="75430"/>
                </a:cubicBezTo>
                <a:cubicBezTo>
                  <a:pt x="107150" y="70652"/>
                  <a:pt x="107150" y="70652"/>
                  <a:pt x="107150" y="70652"/>
                </a:cubicBezTo>
                <a:cubicBezTo>
                  <a:pt x="107815" y="62271"/>
                  <a:pt x="107815" y="62271"/>
                  <a:pt x="107815" y="62271"/>
                </a:cubicBezTo>
                <a:cubicBezTo>
                  <a:pt x="108775" y="57885"/>
                  <a:pt x="108775" y="57885"/>
                  <a:pt x="108775" y="57885"/>
                </a:cubicBezTo>
                <a:cubicBezTo>
                  <a:pt x="118006" y="43550"/>
                  <a:pt x="118006" y="43550"/>
                  <a:pt x="118006" y="43550"/>
                </a:cubicBezTo>
                <a:cubicBezTo>
                  <a:pt x="118670" y="38224"/>
                  <a:pt x="118670" y="38224"/>
                  <a:pt x="118670" y="38224"/>
                </a:cubicBezTo>
                <a:cubicBezTo>
                  <a:pt x="119704" y="34073"/>
                  <a:pt x="119704" y="34073"/>
                  <a:pt x="119704" y="34073"/>
                </a:cubicBezTo>
                <a:cubicBezTo>
                  <a:pt x="119999" y="33759"/>
                  <a:pt x="119999" y="33759"/>
                  <a:pt x="119999" y="33759"/>
                </a:cubicBezTo>
                <a:cubicBezTo>
                  <a:pt x="119999" y="19817"/>
                  <a:pt x="119999" y="19817"/>
                  <a:pt x="119999" y="19817"/>
                </a:cubicBezTo>
                <a:cubicBezTo>
                  <a:pt x="117193" y="15587"/>
                  <a:pt x="117193" y="15587"/>
                  <a:pt x="117193" y="15587"/>
                </a:cubicBezTo>
                <a:cubicBezTo>
                  <a:pt x="112689" y="15822"/>
                  <a:pt x="112689" y="15822"/>
                  <a:pt x="112689" y="15822"/>
                </a:cubicBezTo>
                <a:cubicBezTo>
                  <a:pt x="110473" y="19112"/>
                  <a:pt x="110473" y="19112"/>
                  <a:pt x="110473" y="19112"/>
                </a:cubicBezTo>
                <a:cubicBezTo>
                  <a:pt x="110473" y="22950"/>
                  <a:pt x="110473" y="22950"/>
                  <a:pt x="110473" y="22950"/>
                </a:cubicBezTo>
                <a:cubicBezTo>
                  <a:pt x="111655" y="24830"/>
                  <a:pt x="111655" y="24830"/>
                  <a:pt x="111655" y="24830"/>
                </a:cubicBezTo>
                <a:cubicBezTo>
                  <a:pt x="113427" y="23498"/>
                  <a:pt x="113427" y="23498"/>
                  <a:pt x="113427" y="23498"/>
                </a:cubicBezTo>
                <a:cubicBezTo>
                  <a:pt x="111950" y="23890"/>
                  <a:pt x="111950" y="23890"/>
                  <a:pt x="111950" y="23890"/>
                </a:cubicBezTo>
                <a:cubicBezTo>
                  <a:pt x="111507" y="23420"/>
                  <a:pt x="111507" y="23420"/>
                  <a:pt x="111507" y="23420"/>
                </a:cubicBezTo>
                <a:cubicBezTo>
                  <a:pt x="111286" y="22480"/>
                  <a:pt x="111286" y="22480"/>
                  <a:pt x="111286" y="22480"/>
                </a:cubicBezTo>
                <a:cubicBezTo>
                  <a:pt x="111359" y="20443"/>
                  <a:pt x="111359" y="20443"/>
                  <a:pt x="111359" y="20443"/>
                </a:cubicBezTo>
                <a:cubicBezTo>
                  <a:pt x="113575" y="17154"/>
                  <a:pt x="113575" y="17154"/>
                  <a:pt x="113575" y="17154"/>
                </a:cubicBezTo>
                <a:cubicBezTo>
                  <a:pt x="116972" y="17859"/>
                  <a:pt x="116972" y="17859"/>
                  <a:pt x="116972" y="17859"/>
                </a:cubicBezTo>
                <a:cubicBezTo>
                  <a:pt x="118670" y="24986"/>
                  <a:pt x="118670" y="24986"/>
                  <a:pt x="118670" y="24986"/>
                </a:cubicBezTo>
                <a:cubicBezTo>
                  <a:pt x="117858" y="28668"/>
                  <a:pt x="117858" y="28668"/>
                  <a:pt x="117858" y="28668"/>
                </a:cubicBezTo>
                <a:cubicBezTo>
                  <a:pt x="116676" y="30626"/>
                  <a:pt x="116676" y="30626"/>
                  <a:pt x="116676" y="30626"/>
                </a:cubicBezTo>
                <a:cubicBezTo>
                  <a:pt x="115569" y="32741"/>
                  <a:pt x="115569" y="32741"/>
                  <a:pt x="115569" y="32741"/>
                </a:cubicBezTo>
                <a:cubicBezTo>
                  <a:pt x="114239" y="37597"/>
                  <a:pt x="114239" y="37597"/>
                  <a:pt x="114239" y="37597"/>
                </a:cubicBezTo>
                <a:cubicBezTo>
                  <a:pt x="113649" y="41671"/>
                  <a:pt x="113649" y="41671"/>
                  <a:pt x="113649" y="41671"/>
                </a:cubicBezTo>
                <a:cubicBezTo>
                  <a:pt x="111803" y="45195"/>
                  <a:pt x="111803" y="45195"/>
                  <a:pt x="111803" y="45195"/>
                </a:cubicBezTo>
                <a:cubicBezTo>
                  <a:pt x="108553" y="48407"/>
                  <a:pt x="108553" y="48407"/>
                  <a:pt x="108553" y="48407"/>
                </a:cubicBezTo>
                <a:cubicBezTo>
                  <a:pt x="103827" y="56475"/>
                  <a:pt x="103827" y="56475"/>
                  <a:pt x="103827" y="56475"/>
                </a:cubicBezTo>
                <a:cubicBezTo>
                  <a:pt x="103089" y="58668"/>
                  <a:pt x="103089" y="58668"/>
                  <a:pt x="103089" y="58668"/>
                </a:cubicBezTo>
                <a:cubicBezTo>
                  <a:pt x="101316" y="55691"/>
                  <a:pt x="101316" y="55691"/>
                  <a:pt x="101316" y="55691"/>
                </a:cubicBezTo>
                <a:cubicBezTo>
                  <a:pt x="100356" y="52402"/>
                  <a:pt x="100356" y="52402"/>
                  <a:pt x="100356" y="52402"/>
                </a:cubicBezTo>
                <a:cubicBezTo>
                  <a:pt x="101021" y="45430"/>
                  <a:pt x="101021" y="45430"/>
                  <a:pt x="101021" y="45430"/>
                </a:cubicBezTo>
                <a:cubicBezTo>
                  <a:pt x="103458" y="38224"/>
                  <a:pt x="103458" y="38224"/>
                  <a:pt x="103458" y="38224"/>
                </a:cubicBezTo>
                <a:cubicBezTo>
                  <a:pt x="105083" y="30783"/>
                  <a:pt x="105083" y="30783"/>
                  <a:pt x="105083" y="30783"/>
                </a:cubicBezTo>
                <a:cubicBezTo>
                  <a:pt x="104492" y="16919"/>
                  <a:pt x="104492" y="16919"/>
                  <a:pt x="104492" y="16919"/>
                </a:cubicBezTo>
                <a:cubicBezTo>
                  <a:pt x="104123" y="14177"/>
                  <a:pt x="104123" y="14177"/>
                  <a:pt x="104123" y="14177"/>
                </a:cubicBezTo>
                <a:cubicBezTo>
                  <a:pt x="104935" y="11436"/>
                  <a:pt x="104935" y="11436"/>
                  <a:pt x="104935" y="11436"/>
                </a:cubicBezTo>
                <a:cubicBezTo>
                  <a:pt x="108036" y="6814"/>
                  <a:pt x="108036" y="6814"/>
                  <a:pt x="108036" y="6814"/>
                </a:cubicBezTo>
                <a:cubicBezTo>
                  <a:pt x="110473" y="6187"/>
                  <a:pt x="110473" y="6187"/>
                  <a:pt x="110473" y="6187"/>
                </a:cubicBezTo>
                <a:cubicBezTo>
                  <a:pt x="111803" y="8929"/>
                  <a:pt x="111803" y="8929"/>
                  <a:pt x="111803" y="8929"/>
                </a:cubicBezTo>
                <a:cubicBezTo>
                  <a:pt x="110030" y="10731"/>
                  <a:pt x="110030" y="10731"/>
                  <a:pt x="110030" y="10731"/>
                </a:cubicBezTo>
                <a:cubicBezTo>
                  <a:pt x="108923" y="10966"/>
                  <a:pt x="108923" y="10966"/>
                  <a:pt x="108923" y="10966"/>
                </a:cubicBezTo>
                <a:cubicBezTo>
                  <a:pt x="109883" y="11514"/>
                  <a:pt x="109883" y="11514"/>
                  <a:pt x="109883" y="11514"/>
                </a:cubicBezTo>
                <a:cubicBezTo>
                  <a:pt x="112172" y="10339"/>
                  <a:pt x="112172" y="10339"/>
                  <a:pt x="112172" y="10339"/>
                </a:cubicBezTo>
                <a:cubicBezTo>
                  <a:pt x="113427" y="6657"/>
                  <a:pt x="113427" y="6657"/>
                  <a:pt x="113427" y="6657"/>
                </a:cubicBezTo>
                <a:cubicBezTo>
                  <a:pt x="109292" y="4778"/>
                  <a:pt x="109292" y="4778"/>
                  <a:pt x="109292" y="4778"/>
                </a:cubicBezTo>
                <a:cubicBezTo>
                  <a:pt x="105673" y="7206"/>
                  <a:pt x="105673" y="7206"/>
                  <a:pt x="105673" y="7206"/>
                </a:cubicBezTo>
                <a:cubicBezTo>
                  <a:pt x="103089" y="11592"/>
                  <a:pt x="103089" y="11592"/>
                  <a:pt x="103089" y="11592"/>
                </a:cubicBezTo>
                <a:cubicBezTo>
                  <a:pt x="101907" y="9634"/>
                  <a:pt x="101907" y="9634"/>
                  <a:pt x="101907" y="9634"/>
                </a:cubicBezTo>
                <a:cubicBezTo>
                  <a:pt x="102498" y="12140"/>
                  <a:pt x="102498" y="12140"/>
                  <a:pt x="102498" y="12140"/>
                </a:cubicBezTo>
                <a:cubicBezTo>
                  <a:pt x="101907" y="18093"/>
                  <a:pt x="101907" y="18093"/>
                  <a:pt x="101907" y="18093"/>
                </a:cubicBezTo>
                <a:cubicBezTo>
                  <a:pt x="97329" y="18407"/>
                  <a:pt x="97329" y="18407"/>
                  <a:pt x="97329" y="18407"/>
                </a:cubicBezTo>
                <a:cubicBezTo>
                  <a:pt x="96664" y="22010"/>
                  <a:pt x="96664" y="22010"/>
                  <a:pt x="96664" y="22010"/>
                </a:cubicBezTo>
                <a:cubicBezTo>
                  <a:pt x="99692" y="23185"/>
                  <a:pt x="99692" y="23185"/>
                  <a:pt x="99692" y="23185"/>
                </a:cubicBezTo>
                <a:cubicBezTo>
                  <a:pt x="98510" y="22323"/>
                  <a:pt x="98510" y="22323"/>
                  <a:pt x="98510" y="22323"/>
                </a:cubicBezTo>
                <a:cubicBezTo>
                  <a:pt x="97772" y="21383"/>
                  <a:pt x="97772" y="21383"/>
                  <a:pt x="97772" y="21383"/>
                </a:cubicBezTo>
                <a:cubicBezTo>
                  <a:pt x="98363" y="19190"/>
                  <a:pt x="98363" y="19190"/>
                  <a:pt x="98363" y="19190"/>
                </a:cubicBezTo>
                <a:cubicBezTo>
                  <a:pt x="101095" y="19425"/>
                  <a:pt x="101095" y="19425"/>
                  <a:pt x="101095" y="19425"/>
                </a:cubicBezTo>
                <a:cubicBezTo>
                  <a:pt x="101833" y="20522"/>
                  <a:pt x="101833" y="20522"/>
                  <a:pt x="101833" y="20522"/>
                </a:cubicBezTo>
                <a:cubicBezTo>
                  <a:pt x="101833" y="21148"/>
                  <a:pt x="101833" y="21148"/>
                  <a:pt x="101833" y="21148"/>
                </a:cubicBezTo>
                <a:cubicBezTo>
                  <a:pt x="101686" y="23655"/>
                  <a:pt x="101686" y="23655"/>
                  <a:pt x="101686" y="23655"/>
                </a:cubicBezTo>
                <a:cubicBezTo>
                  <a:pt x="100947" y="28981"/>
                  <a:pt x="100947" y="28981"/>
                  <a:pt x="100947" y="28981"/>
                </a:cubicBezTo>
                <a:cubicBezTo>
                  <a:pt x="90461" y="15587"/>
                  <a:pt x="90461" y="15587"/>
                  <a:pt x="90461" y="15587"/>
                </a:cubicBezTo>
                <a:cubicBezTo>
                  <a:pt x="89058" y="11592"/>
                  <a:pt x="89058" y="11592"/>
                  <a:pt x="89058" y="11592"/>
                </a:cubicBezTo>
                <a:cubicBezTo>
                  <a:pt x="88246" y="6579"/>
                  <a:pt x="88246" y="6579"/>
                  <a:pt x="88246" y="6579"/>
                </a:cubicBezTo>
                <a:cubicBezTo>
                  <a:pt x="89279" y="2349"/>
                  <a:pt x="89279" y="2349"/>
                  <a:pt x="89279" y="2349"/>
                </a:cubicBezTo>
                <a:cubicBezTo>
                  <a:pt x="92381" y="1253"/>
                  <a:pt x="92381" y="1253"/>
                  <a:pt x="92381" y="1253"/>
                </a:cubicBezTo>
                <a:cubicBezTo>
                  <a:pt x="95261" y="2584"/>
                  <a:pt x="95261" y="2584"/>
                  <a:pt x="95261" y="2584"/>
                </a:cubicBezTo>
                <a:cubicBezTo>
                  <a:pt x="95778" y="6501"/>
                  <a:pt x="95778" y="6501"/>
                  <a:pt x="95778" y="6501"/>
                </a:cubicBezTo>
                <a:cubicBezTo>
                  <a:pt x="94523" y="7832"/>
                  <a:pt x="94523" y="7832"/>
                  <a:pt x="94523" y="7832"/>
                </a:cubicBezTo>
                <a:cubicBezTo>
                  <a:pt x="93193" y="8381"/>
                  <a:pt x="93193" y="8381"/>
                  <a:pt x="93193" y="8381"/>
                </a:cubicBezTo>
                <a:cubicBezTo>
                  <a:pt x="93858" y="8459"/>
                  <a:pt x="93858" y="8459"/>
                  <a:pt x="93858" y="8459"/>
                </a:cubicBezTo>
                <a:cubicBezTo>
                  <a:pt x="95704" y="7754"/>
                  <a:pt x="95704" y="7754"/>
                  <a:pt x="95704" y="7754"/>
                </a:cubicBezTo>
                <a:cubicBezTo>
                  <a:pt x="96959" y="4151"/>
                  <a:pt x="96959" y="4151"/>
                  <a:pt x="96959" y="4151"/>
                </a:cubicBezTo>
                <a:cubicBezTo>
                  <a:pt x="94375" y="469"/>
                  <a:pt x="94375" y="469"/>
                  <a:pt x="94375" y="469"/>
                </a:cubicBezTo>
                <a:cubicBezTo>
                  <a:pt x="90461" y="0"/>
                  <a:pt x="90461" y="0"/>
                  <a:pt x="90461" y="0"/>
                </a:cubicBezTo>
                <a:cubicBezTo>
                  <a:pt x="87286" y="2898"/>
                  <a:pt x="87286" y="2898"/>
                  <a:pt x="87286" y="2898"/>
                </a:cubicBezTo>
                <a:cubicBezTo>
                  <a:pt x="86399" y="10809"/>
                  <a:pt x="86399" y="10809"/>
                  <a:pt x="86399" y="10809"/>
                </a:cubicBezTo>
                <a:cubicBezTo>
                  <a:pt x="89279" y="17780"/>
                  <a:pt x="89279" y="17780"/>
                  <a:pt x="89279" y="17780"/>
                </a:cubicBezTo>
                <a:cubicBezTo>
                  <a:pt x="92750" y="22245"/>
                  <a:pt x="92750" y="22245"/>
                  <a:pt x="92750" y="22245"/>
                </a:cubicBezTo>
                <a:cubicBezTo>
                  <a:pt x="94523" y="24281"/>
                  <a:pt x="94523" y="24281"/>
                  <a:pt x="94523" y="24281"/>
                </a:cubicBezTo>
                <a:cubicBezTo>
                  <a:pt x="88984" y="26318"/>
                  <a:pt x="88984" y="26318"/>
                  <a:pt x="88984" y="26318"/>
                </a:cubicBezTo>
                <a:cubicBezTo>
                  <a:pt x="89132" y="30548"/>
                  <a:pt x="89132" y="30548"/>
                  <a:pt x="89132" y="30548"/>
                </a:cubicBezTo>
                <a:cubicBezTo>
                  <a:pt x="91790" y="33681"/>
                  <a:pt x="91790" y="33681"/>
                  <a:pt x="91790" y="33681"/>
                </a:cubicBezTo>
                <a:cubicBezTo>
                  <a:pt x="94449" y="31331"/>
                  <a:pt x="94449" y="31331"/>
                  <a:pt x="94449" y="31331"/>
                </a:cubicBezTo>
                <a:cubicBezTo>
                  <a:pt x="94449" y="28590"/>
                  <a:pt x="94449" y="28590"/>
                  <a:pt x="94449" y="28590"/>
                </a:cubicBezTo>
                <a:cubicBezTo>
                  <a:pt x="93341" y="28198"/>
                  <a:pt x="93341" y="28198"/>
                  <a:pt x="93341" y="28198"/>
                </a:cubicBezTo>
                <a:cubicBezTo>
                  <a:pt x="92529" y="28668"/>
                  <a:pt x="92529" y="28668"/>
                  <a:pt x="92529" y="28668"/>
                </a:cubicBezTo>
                <a:cubicBezTo>
                  <a:pt x="93636" y="28590"/>
                  <a:pt x="93636" y="28590"/>
                  <a:pt x="93636" y="28590"/>
                </a:cubicBezTo>
                <a:cubicBezTo>
                  <a:pt x="94006" y="29530"/>
                  <a:pt x="94006" y="29530"/>
                  <a:pt x="94006" y="29530"/>
                </a:cubicBezTo>
                <a:cubicBezTo>
                  <a:pt x="91938" y="32193"/>
                  <a:pt x="91938" y="32193"/>
                  <a:pt x="91938" y="32193"/>
                </a:cubicBezTo>
                <a:cubicBezTo>
                  <a:pt x="90239" y="30000"/>
                  <a:pt x="90239" y="30000"/>
                  <a:pt x="90239" y="30000"/>
                </a:cubicBezTo>
                <a:cubicBezTo>
                  <a:pt x="90756" y="27101"/>
                  <a:pt x="90756" y="27101"/>
                  <a:pt x="90756" y="27101"/>
                </a:cubicBezTo>
                <a:cubicBezTo>
                  <a:pt x="93046" y="26005"/>
                  <a:pt x="93046" y="26005"/>
                  <a:pt x="93046" y="26005"/>
                </a:cubicBezTo>
                <a:cubicBezTo>
                  <a:pt x="95852" y="26475"/>
                  <a:pt x="95852" y="26475"/>
                  <a:pt x="95852" y="26475"/>
                </a:cubicBezTo>
                <a:cubicBezTo>
                  <a:pt x="97107" y="27336"/>
                  <a:pt x="97107" y="27336"/>
                  <a:pt x="97107" y="27336"/>
                </a:cubicBezTo>
                <a:cubicBezTo>
                  <a:pt x="97772" y="28276"/>
                  <a:pt x="97772" y="28276"/>
                  <a:pt x="97772" y="28276"/>
                </a:cubicBezTo>
                <a:cubicBezTo>
                  <a:pt x="99323" y="34151"/>
                  <a:pt x="99323" y="34151"/>
                  <a:pt x="99323" y="34151"/>
                </a:cubicBezTo>
                <a:cubicBezTo>
                  <a:pt x="98289" y="37127"/>
                  <a:pt x="98289" y="37127"/>
                  <a:pt x="98289" y="37127"/>
                </a:cubicBezTo>
                <a:cubicBezTo>
                  <a:pt x="94079" y="48563"/>
                  <a:pt x="94079" y="48563"/>
                  <a:pt x="94079" y="48563"/>
                </a:cubicBezTo>
                <a:cubicBezTo>
                  <a:pt x="93858" y="50757"/>
                  <a:pt x="93858" y="50757"/>
                  <a:pt x="93858" y="50757"/>
                </a:cubicBezTo>
                <a:cubicBezTo>
                  <a:pt x="90978" y="49112"/>
                  <a:pt x="90978" y="49112"/>
                  <a:pt x="90978" y="49112"/>
                </a:cubicBezTo>
                <a:cubicBezTo>
                  <a:pt x="87803" y="47937"/>
                  <a:pt x="87803" y="47937"/>
                  <a:pt x="87803" y="47937"/>
                </a:cubicBezTo>
                <a:cubicBezTo>
                  <a:pt x="85366" y="46057"/>
                  <a:pt x="85366" y="46057"/>
                  <a:pt x="85366" y="46057"/>
                </a:cubicBezTo>
                <a:cubicBezTo>
                  <a:pt x="85144" y="43002"/>
                  <a:pt x="85144" y="43002"/>
                  <a:pt x="85144" y="43002"/>
                </a:cubicBezTo>
                <a:cubicBezTo>
                  <a:pt x="88319" y="38537"/>
                  <a:pt x="88319" y="38537"/>
                  <a:pt x="88319" y="38537"/>
                </a:cubicBezTo>
                <a:cubicBezTo>
                  <a:pt x="90756" y="40339"/>
                  <a:pt x="90756" y="40339"/>
                  <a:pt x="90756" y="40339"/>
                </a:cubicBezTo>
                <a:cubicBezTo>
                  <a:pt x="91199" y="42924"/>
                  <a:pt x="91199" y="42924"/>
                  <a:pt x="91199" y="42924"/>
                </a:cubicBezTo>
                <a:cubicBezTo>
                  <a:pt x="90461" y="43394"/>
                  <a:pt x="90461" y="43394"/>
                  <a:pt x="90461" y="43394"/>
                </a:cubicBezTo>
                <a:cubicBezTo>
                  <a:pt x="90239" y="42375"/>
                  <a:pt x="90239" y="42375"/>
                  <a:pt x="90239" y="42375"/>
                </a:cubicBezTo>
                <a:cubicBezTo>
                  <a:pt x="90387" y="41592"/>
                  <a:pt x="90387" y="41592"/>
                  <a:pt x="90387" y="41592"/>
                </a:cubicBezTo>
                <a:cubicBezTo>
                  <a:pt x="89796" y="42532"/>
                  <a:pt x="89796" y="42532"/>
                  <a:pt x="89796" y="42532"/>
                </a:cubicBezTo>
                <a:cubicBezTo>
                  <a:pt x="89944" y="43942"/>
                  <a:pt x="89944" y="43942"/>
                  <a:pt x="89944" y="43942"/>
                </a:cubicBezTo>
                <a:cubicBezTo>
                  <a:pt x="90461" y="44255"/>
                  <a:pt x="90461" y="44255"/>
                  <a:pt x="90461" y="44255"/>
                </a:cubicBezTo>
                <a:cubicBezTo>
                  <a:pt x="92307" y="42845"/>
                  <a:pt x="92307" y="42845"/>
                  <a:pt x="92307" y="42845"/>
                </a:cubicBezTo>
                <a:cubicBezTo>
                  <a:pt x="92233" y="39399"/>
                  <a:pt x="92233" y="39399"/>
                  <a:pt x="92233" y="39399"/>
                </a:cubicBezTo>
                <a:cubicBezTo>
                  <a:pt x="86916" y="37049"/>
                  <a:pt x="86916" y="37049"/>
                  <a:pt x="86916" y="37049"/>
                </a:cubicBezTo>
                <a:cubicBezTo>
                  <a:pt x="83298" y="42219"/>
                  <a:pt x="83298" y="42219"/>
                  <a:pt x="83298" y="42219"/>
                </a:cubicBezTo>
                <a:cubicBezTo>
                  <a:pt x="84184" y="48172"/>
                  <a:pt x="84184" y="48172"/>
                  <a:pt x="84184" y="48172"/>
                </a:cubicBezTo>
                <a:cubicBezTo>
                  <a:pt x="89870" y="51462"/>
                  <a:pt x="89870" y="51462"/>
                  <a:pt x="89870" y="51462"/>
                </a:cubicBezTo>
                <a:cubicBezTo>
                  <a:pt x="93489" y="54046"/>
                  <a:pt x="93489" y="54046"/>
                  <a:pt x="93489" y="54046"/>
                </a:cubicBezTo>
                <a:cubicBezTo>
                  <a:pt x="94892" y="57963"/>
                  <a:pt x="94892" y="57963"/>
                  <a:pt x="94892" y="57963"/>
                </a:cubicBezTo>
                <a:cubicBezTo>
                  <a:pt x="99544" y="68616"/>
                  <a:pt x="99544" y="68616"/>
                  <a:pt x="99544" y="68616"/>
                </a:cubicBezTo>
                <a:cubicBezTo>
                  <a:pt x="98510" y="71749"/>
                  <a:pt x="98510" y="71749"/>
                  <a:pt x="98510" y="71749"/>
                </a:cubicBezTo>
                <a:cubicBezTo>
                  <a:pt x="95556" y="77389"/>
                  <a:pt x="95556" y="77389"/>
                  <a:pt x="95556" y="77389"/>
                </a:cubicBezTo>
                <a:cubicBezTo>
                  <a:pt x="90239" y="71122"/>
                  <a:pt x="90239" y="71122"/>
                  <a:pt x="90239" y="71122"/>
                </a:cubicBezTo>
                <a:cubicBezTo>
                  <a:pt x="92307" y="66266"/>
                  <a:pt x="92307" y="66266"/>
                  <a:pt x="92307" y="66266"/>
                </a:cubicBezTo>
                <a:cubicBezTo>
                  <a:pt x="89944" y="61253"/>
                  <a:pt x="89944" y="61253"/>
                  <a:pt x="89944" y="61253"/>
                </a:cubicBezTo>
                <a:cubicBezTo>
                  <a:pt x="86030" y="60548"/>
                  <a:pt x="86030" y="60548"/>
                  <a:pt x="86030" y="60548"/>
                </a:cubicBezTo>
                <a:cubicBezTo>
                  <a:pt x="84627" y="63446"/>
                  <a:pt x="84627" y="63446"/>
                  <a:pt x="84627" y="63446"/>
                </a:cubicBezTo>
                <a:cubicBezTo>
                  <a:pt x="86916" y="65091"/>
                  <a:pt x="86916" y="65091"/>
                  <a:pt x="86916" y="65091"/>
                </a:cubicBezTo>
                <a:cubicBezTo>
                  <a:pt x="87138" y="64699"/>
                  <a:pt x="87138" y="64699"/>
                  <a:pt x="87138" y="64699"/>
                </a:cubicBezTo>
                <a:cubicBezTo>
                  <a:pt x="85809" y="63524"/>
                  <a:pt x="85809" y="63524"/>
                  <a:pt x="85809" y="63524"/>
                </a:cubicBezTo>
                <a:cubicBezTo>
                  <a:pt x="86399" y="62036"/>
                  <a:pt x="86399" y="62036"/>
                  <a:pt x="86399" y="62036"/>
                </a:cubicBezTo>
                <a:cubicBezTo>
                  <a:pt x="89575" y="63681"/>
                  <a:pt x="89575" y="63681"/>
                  <a:pt x="89575" y="63681"/>
                </a:cubicBezTo>
                <a:cubicBezTo>
                  <a:pt x="89944" y="67362"/>
                  <a:pt x="89944" y="67362"/>
                  <a:pt x="89944" y="67362"/>
                </a:cubicBezTo>
                <a:cubicBezTo>
                  <a:pt x="87581" y="69399"/>
                  <a:pt x="87581" y="69399"/>
                  <a:pt x="87581" y="69399"/>
                </a:cubicBezTo>
                <a:cubicBezTo>
                  <a:pt x="85883" y="69086"/>
                  <a:pt x="85883" y="69086"/>
                  <a:pt x="85883" y="69086"/>
                </a:cubicBezTo>
                <a:cubicBezTo>
                  <a:pt x="83446" y="68851"/>
                  <a:pt x="83446" y="68851"/>
                  <a:pt x="83446" y="68851"/>
                </a:cubicBezTo>
                <a:cubicBezTo>
                  <a:pt x="79236" y="69477"/>
                  <a:pt x="79236" y="69477"/>
                  <a:pt x="79236" y="69477"/>
                </a:cubicBezTo>
                <a:cubicBezTo>
                  <a:pt x="75692" y="68694"/>
                  <a:pt x="75692" y="68694"/>
                  <a:pt x="75692" y="68694"/>
                </a:cubicBezTo>
                <a:cubicBezTo>
                  <a:pt x="71113" y="61096"/>
                  <a:pt x="71113" y="61096"/>
                  <a:pt x="71113" y="61096"/>
                </a:cubicBezTo>
                <a:cubicBezTo>
                  <a:pt x="70375" y="58590"/>
                  <a:pt x="70375" y="58590"/>
                  <a:pt x="70375" y="58590"/>
                </a:cubicBezTo>
                <a:cubicBezTo>
                  <a:pt x="70375" y="54438"/>
                  <a:pt x="70375" y="54438"/>
                  <a:pt x="70375" y="54438"/>
                </a:cubicBezTo>
                <a:cubicBezTo>
                  <a:pt x="74215" y="47545"/>
                  <a:pt x="74215" y="47545"/>
                  <a:pt x="74215" y="47545"/>
                </a:cubicBezTo>
                <a:cubicBezTo>
                  <a:pt x="77021" y="44020"/>
                  <a:pt x="77021" y="44020"/>
                  <a:pt x="77021" y="44020"/>
                </a:cubicBezTo>
                <a:cubicBezTo>
                  <a:pt x="79163" y="39712"/>
                  <a:pt x="79163" y="39712"/>
                  <a:pt x="79163" y="39712"/>
                </a:cubicBezTo>
                <a:cubicBezTo>
                  <a:pt x="80270" y="34778"/>
                  <a:pt x="80270" y="34778"/>
                  <a:pt x="80270" y="34778"/>
                </a:cubicBezTo>
                <a:cubicBezTo>
                  <a:pt x="79606" y="30078"/>
                  <a:pt x="79606" y="30078"/>
                  <a:pt x="79606" y="30078"/>
                </a:cubicBezTo>
                <a:cubicBezTo>
                  <a:pt x="76504" y="27180"/>
                  <a:pt x="76504" y="27180"/>
                  <a:pt x="76504" y="27180"/>
                </a:cubicBezTo>
                <a:cubicBezTo>
                  <a:pt x="72886" y="28041"/>
                  <a:pt x="72886" y="28041"/>
                  <a:pt x="72886" y="28041"/>
                </a:cubicBezTo>
                <a:cubicBezTo>
                  <a:pt x="71261" y="33133"/>
                  <a:pt x="71261" y="33133"/>
                  <a:pt x="71261" y="33133"/>
                </a:cubicBezTo>
                <a:cubicBezTo>
                  <a:pt x="76135" y="34308"/>
                  <a:pt x="76135" y="34308"/>
                  <a:pt x="76135" y="34308"/>
                </a:cubicBezTo>
                <a:cubicBezTo>
                  <a:pt x="77243" y="31723"/>
                  <a:pt x="77243" y="31723"/>
                  <a:pt x="77243" y="31723"/>
                </a:cubicBezTo>
                <a:cubicBezTo>
                  <a:pt x="75692" y="30391"/>
                  <a:pt x="75692" y="30391"/>
                  <a:pt x="75692" y="30391"/>
                </a:cubicBezTo>
                <a:cubicBezTo>
                  <a:pt x="74953" y="31174"/>
                  <a:pt x="74953" y="31174"/>
                  <a:pt x="74953" y="31174"/>
                </a:cubicBezTo>
                <a:cubicBezTo>
                  <a:pt x="74658" y="31958"/>
                  <a:pt x="74658" y="31958"/>
                  <a:pt x="74658" y="31958"/>
                </a:cubicBezTo>
                <a:cubicBezTo>
                  <a:pt x="75618" y="30939"/>
                  <a:pt x="75618" y="30939"/>
                  <a:pt x="75618" y="30939"/>
                </a:cubicBezTo>
                <a:cubicBezTo>
                  <a:pt x="76135" y="31801"/>
                  <a:pt x="76135" y="31801"/>
                  <a:pt x="76135" y="31801"/>
                </a:cubicBezTo>
                <a:cubicBezTo>
                  <a:pt x="75249" y="33368"/>
                  <a:pt x="75249" y="33368"/>
                  <a:pt x="75249" y="33368"/>
                </a:cubicBezTo>
                <a:cubicBezTo>
                  <a:pt x="72960" y="32506"/>
                  <a:pt x="72960" y="32506"/>
                  <a:pt x="72960" y="32506"/>
                </a:cubicBezTo>
                <a:cubicBezTo>
                  <a:pt x="73255" y="29843"/>
                  <a:pt x="73255" y="29843"/>
                  <a:pt x="73255" y="29843"/>
                </a:cubicBezTo>
                <a:cubicBezTo>
                  <a:pt x="75618" y="28668"/>
                  <a:pt x="75618" y="28668"/>
                  <a:pt x="75618" y="28668"/>
                </a:cubicBezTo>
                <a:cubicBezTo>
                  <a:pt x="78276" y="31488"/>
                  <a:pt x="78276" y="31488"/>
                  <a:pt x="78276" y="31488"/>
                </a:cubicBezTo>
                <a:cubicBezTo>
                  <a:pt x="78055" y="36422"/>
                  <a:pt x="78055" y="36422"/>
                  <a:pt x="78055" y="36422"/>
                </a:cubicBezTo>
                <a:cubicBezTo>
                  <a:pt x="76209" y="41044"/>
                  <a:pt x="76209" y="41044"/>
                  <a:pt x="76209" y="41044"/>
                </a:cubicBezTo>
                <a:cubicBezTo>
                  <a:pt x="73403" y="44804"/>
                  <a:pt x="73403" y="44804"/>
                  <a:pt x="73403" y="44804"/>
                </a:cubicBezTo>
                <a:cubicBezTo>
                  <a:pt x="70301" y="48485"/>
                  <a:pt x="70301" y="48485"/>
                  <a:pt x="70301" y="48485"/>
                </a:cubicBezTo>
                <a:cubicBezTo>
                  <a:pt x="68160" y="52637"/>
                  <a:pt x="68160" y="52637"/>
                  <a:pt x="68160" y="52637"/>
                </a:cubicBezTo>
                <a:cubicBezTo>
                  <a:pt x="60775" y="43472"/>
                  <a:pt x="60775" y="43472"/>
                  <a:pt x="60775" y="43472"/>
                </a:cubicBezTo>
                <a:cubicBezTo>
                  <a:pt x="55606" y="41279"/>
                  <a:pt x="55606" y="41279"/>
                  <a:pt x="55606" y="41279"/>
                </a:cubicBezTo>
                <a:cubicBezTo>
                  <a:pt x="50806" y="43080"/>
                  <a:pt x="50806" y="43080"/>
                  <a:pt x="50806" y="43080"/>
                </a:cubicBezTo>
                <a:cubicBezTo>
                  <a:pt x="47999" y="50600"/>
                  <a:pt x="47999" y="50600"/>
                  <a:pt x="47999" y="50600"/>
                </a:cubicBezTo>
                <a:cubicBezTo>
                  <a:pt x="53833" y="52558"/>
                  <a:pt x="53833" y="52558"/>
                  <a:pt x="53833" y="52558"/>
                </a:cubicBezTo>
                <a:cubicBezTo>
                  <a:pt x="56935" y="49660"/>
                  <a:pt x="56935" y="49660"/>
                  <a:pt x="56935" y="49660"/>
                </a:cubicBezTo>
                <a:cubicBezTo>
                  <a:pt x="55827" y="45744"/>
                  <a:pt x="55827" y="45744"/>
                  <a:pt x="55827" y="45744"/>
                </a:cubicBezTo>
                <a:cubicBezTo>
                  <a:pt x="52283" y="46057"/>
                  <a:pt x="52283" y="46057"/>
                  <a:pt x="52283" y="46057"/>
                </a:cubicBezTo>
                <a:cubicBezTo>
                  <a:pt x="52209" y="48172"/>
                  <a:pt x="52209" y="48172"/>
                  <a:pt x="52209" y="48172"/>
                </a:cubicBezTo>
                <a:cubicBezTo>
                  <a:pt x="53243" y="48798"/>
                  <a:pt x="53243" y="48798"/>
                  <a:pt x="53243" y="48798"/>
                </a:cubicBezTo>
                <a:cubicBezTo>
                  <a:pt x="54203" y="48955"/>
                  <a:pt x="54203" y="48955"/>
                  <a:pt x="54203" y="48955"/>
                </a:cubicBezTo>
                <a:cubicBezTo>
                  <a:pt x="52947" y="48172"/>
                  <a:pt x="52947" y="48172"/>
                  <a:pt x="52947" y="48172"/>
                </a:cubicBezTo>
                <a:cubicBezTo>
                  <a:pt x="53021" y="46449"/>
                  <a:pt x="53021" y="46449"/>
                  <a:pt x="53021" y="46449"/>
                </a:cubicBezTo>
                <a:cubicBezTo>
                  <a:pt x="56049" y="47859"/>
                  <a:pt x="56049" y="47859"/>
                  <a:pt x="56049" y="47859"/>
                </a:cubicBezTo>
                <a:cubicBezTo>
                  <a:pt x="53759" y="51070"/>
                  <a:pt x="53759" y="51070"/>
                  <a:pt x="53759" y="51070"/>
                </a:cubicBezTo>
                <a:cubicBezTo>
                  <a:pt x="50510" y="49347"/>
                  <a:pt x="50510" y="49347"/>
                  <a:pt x="50510" y="49347"/>
                </a:cubicBezTo>
                <a:cubicBezTo>
                  <a:pt x="51618" y="45039"/>
                  <a:pt x="51618" y="45039"/>
                  <a:pt x="51618" y="45039"/>
                </a:cubicBezTo>
                <a:cubicBezTo>
                  <a:pt x="56196" y="43629"/>
                  <a:pt x="56196" y="43629"/>
                  <a:pt x="56196" y="43629"/>
                </a:cubicBezTo>
                <a:cubicBezTo>
                  <a:pt x="61218" y="46919"/>
                  <a:pt x="61218" y="46919"/>
                  <a:pt x="61218" y="46919"/>
                </a:cubicBezTo>
                <a:cubicBezTo>
                  <a:pt x="67200" y="57415"/>
                  <a:pt x="67200" y="57415"/>
                  <a:pt x="67200" y="57415"/>
                </a:cubicBezTo>
                <a:cubicBezTo>
                  <a:pt x="68086" y="60469"/>
                  <a:pt x="68086" y="60469"/>
                  <a:pt x="68086" y="60469"/>
                </a:cubicBezTo>
                <a:cubicBezTo>
                  <a:pt x="64910" y="60469"/>
                  <a:pt x="64910" y="60469"/>
                  <a:pt x="64910" y="60469"/>
                </a:cubicBezTo>
                <a:cubicBezTo>
                  <a:pt x="61956" y="59765"/>
                  <a:pt x="61956" y="59765"/>
                  <a:pt x="61956" y="59765"/>
                </a:cubicBezTo>
                <a:cubicBezTo>
                  <a:pt x="60849" y="57258"/>
                  <a:pt x="60849" y="57258"/>
                  <a:pt x="60849" y="57258"/>
                </a:cubicBezTo>
                <a:cubicBezTo>
                  <a:pt x="62695" y="55770"/>
                  <a:pt x="62695" y="55770"/>
                  <a:pt x="62695" y="55770"/>
                </a:cubicBezTo>
                <a:cubicBezTo>
                  <a:pt x="63729" y="56553"/>
                  <a:pt x="63729" y="56553"/>
                  <a:pt x="63729" y="56553"/>
                </a:cubicBezTo>
                <a:cubicBezTo>
                  <a:pt x="64172" y="57101"/>
                  <a:pt x="64172" y="57101"/>
                  <a:pt x="64172" y="57101"/>
                </a:cubicBezTo>
                <a:cubicBezTo>
                  <a:pt x="63876" y="56005"/>
                  <a:pt x="63876" y="56005"/>
                  <a:pt x="63876" y="56005"/>
                </a:cubicBezTo>
                <a:cubicBezTo>
                  <a:pt x="62030" y="54595"/>
                  <a:pt x="62030" y="54595"/>
                  <a:pt x="62030" y="54595"/>
                </a:cubicBezTo>
                <a:cubicBezTo>
                  <a:pt x="59667" y="57885"/>
                  <a:pt x="59667" y="57885"/>
                  <a:pt x="59667" y="57885"/>
                </a:cubicBezTo>
                <a:cubicBezTo>
                  <a:pt x="61587" y="61253"/>
                  <a:pt x="61587" y="61253"/>
                  <a:pt x="61587" y="61253"/>
                </a:cubicBezTo>
                <a:cubicBezTo>
                  <a:pt x="64836" y="62114"/>
                  <a:pt x="64836" y="62114"/>
                  <a:pt x="64836" y="62114"/>
                </a:cubicBezTo>
                <a:cubicBezTo>
                  <a:pt x="62769" y="66971"/>
                  <a:pt x="62769" y="66971"/>
                  <a:pt x="62769" y="66971"/>
                </a:cubicBezTo>
                <a:cubicBezTo>
                  <a:pt x="63064" y="68067"/>
                  <a:pt x="63064" y="68067"/>
                  <a:pt x="63064" y="68067"/>
                </a:cubicBezTo>
                <a:cubicBezTo>
                  <a:pt x="63359" y="67049"/>
                  <a:pt x="63359" y="67049"/>
                  <a:pt x="63359" y="67049"/>
                </a:cubicBezTo>
                <a:cubicBezTo>
                  <a:pt x="66018" y="63133"/>
                  <a:pt x="66018" y="63133"/>
                  <a:pt x="66018" y="63133"/>
                </a:cubicBezTo>
                <a:cubicBezTo>
                  <a:pt x="68898" y="63524"/>
                  <a:pt x="68898" y="63524"/>
                  <a:pt x="68898" y="63524"/>
                </a:cubicBezTo>
                <a:cubicBezTo>
                  <a:pt x="70301" y="67049"/>
                  <a:pt x="70301" y="67049"/>
                  <a:pt x="70301" y="67049"/>
                </a:cubicBezTo>
                <a:cubicBezTo>
                  <a:pt x="72443" y="70026"/>
                  <a:pt x="72443" y="70026"/>
                  <a:pt x="72443" y="70026"/>
                </a:cubicBezTo>
                <a:cubicBezTo>
                  <a:pt x="69710" y="72532"/>
                  <a:pt x="69710" y="72532"/>
                  <a:pt x="69710" y="72532"/>
                </a:cubicBezTo>
                <a:cubicBezTo>
                  <a:pt x="69489" y="76840"/>
                  <a:pt x="69489" y="76840"/>
                  <a:pt x="69489" y="76840"/>
                </a:cubicBezTo>
                <a:cubicBezTo>
                  <a:pt x="72369" y="80365"/>
                  <a:pt x="72369" y="80365"/>
                  <a:pt x="72369" y="80365"/>
                </a:cubicBezTo>
                <a:cubicBezTo>
                  <a:pt x="74658" y="78407"/>
                  <a:pt x="74658" y="78407"/>
                  <a:pt x="74658" y="78407"/>
                </a:cubicBezTo>
                <a:cubicBezTo>
                  <a:pt x="75027" y="76527"/>
                  <a:pt x="75027" y="76527"/>
                  <a:pt x="75027" y="76527"/>
                </a:cubicBezTo>
                <a:cubicBezTo>
                  <a:pt x="74732" y="74804"/>
                  <a:pt x="74732" y="74804"/>
                  <a:pt x="74732" y="74804"/>
                </a:cubicBezTo>
                <a:cubicBezTo>
                  <a:pt x="73403" y="74647"/>
                  <a:pt x="73403" y="74647"/>
                  <a:pt x="73403" y="74647"/>
                </a:cubicBezTo>
                <a:cubicBezTo>
                  <a:pt x="72738" y="75744"/>
                  <a:pt x="72738" y="75744"/>
                  <a:pt x="72738" y="75744"/>
                </a:cubicBezTo>
                <a:cubicBezTo>
                  <a:pt x="73846" y="75195"/>
                  <a:pt x="73846" y="75195"/>
                  <a:pt x="73846" y="75195"/>
                </a:cubicBezTo>
                <a:cubicBezTo>
                  <a:pt x="74067" y="75822"/>
                  <a:pt x="74067" y="75822"/>
                  <a:pt x="74067" y="75822"/>
                </a:cubicBezTo>
                <a:cubicBezTo>
                  <a:pt x="73550" y="77624"/>
                  <a:pt x="73550" y="77624"/>
                  <a:pt x="73550" y="77624"/>
                </a:cubicBezTo>
                <a:cubicBezTo>
                  <a:pt x="72516" y="78798"/>
                  <a:pt x="72516" y="78798"/>
                  <a:pt x="72516" y="78798"/>
                </a:cubicBezTo>
                <a:cubicBezTo>
                  <a:pt x="72073" y="78172"/>
                  <a:pt x="72073" y="78172"/>
                  <a:pt x="72073" y="78172"/>
                </a:cubicBezTo>
                <a:cubicBezTo>
                  <a:pt x="71630" y="77075"/>
                  <a:pt x="71630" y="77075"/>
                  <a:pt x="71630" y="77075"/>
                </a:cubicBezTo>
                <a:cubicBezTo>
                  <a:pt x="71261" y="75039"/>
                  <a:pt x="71261" y="75039"/>
                  <a:pt x="71261" y="75039"/>
                </a:cubicBezTo>
                <a:cubicBezTo>
                  <a:pt x="72960" y="72532"/>
                  <a:pt x="72960" y="72532"/>
                  <a:pt x="72960" y="72532"/>
                </a:cubicBezTo>
                <a:cubicBezTo>
                  <a:pt x="74880" y="72062"/>
                  <a:pt x="74880" y="72062"/>
                  <a:pt x="74880" y="72062"/>
                </a:cubicBezTo>
                <a:cubicBezTo>
                  <a:pt x="77021" y="72610"/>
                  <a:pt x="77021" y="72610"/>
                  <a:pt x="77021" y="72610"/>
                </a:cubicBezTo>
                <a:cubicBezTo>
                  <a:pt x="81378" y="72532"/>
                  <a:pt x="81378" y="72532"/>
                  <a:pt x="81378" y="72532"/>
                </a:cubicBezTo>
                <a:cubicBezTo>
                  <a:pt x="84406" y="72297"/>
                  <a:pt x="84406" y="72297"/>
                  <a:pt x="84406" y="72297"/>
                </a:cubicBezTo>
                <a:cubicBezTo>
                  <a:pt x="88024" y="73864"/>
                  <a:pt x="88024" y="73864"/>
                  <a:pt x="88024" y="73864"/>
                </a:cubicBezTo>
                <a:cubicBezTo>
                  <a:pt x="92529" y="79347"/>
                  <a:pt x="92529" y="79347"/>
                  <a:pt x="92529" y="79347"/>
                </a:cubicBezTo>
                <a:cubicBezTo>
                  <a:pt x="93119" y="81697"/>
                  <a:pt x="93119" y="81697"/>
                  <a:pt x="93119" y="81697"/>
                </a:cubicBezTo>
                <a:cubicBezTo>
                  <a:pt x="91421" y="86318"/>
                  <a:pt x="91421" y="86318"/>
                  <a:pt x="91421" y="86318"/>
                </a:cubicBezTo>
                <a:cubicBezTo>
                  <a:pt x="89501" y="95091"/>
                  <a:pt x="89501" y="95091"/>
                  <a:pt x="89501" y="95091"/>
                </a:cubicBezTo>
                <a:cubicBezTo>
                  <a:pt x="88541" y="102062"/>
                  <a:pt x="88541" y="102062"/>
                  <a:pt x="88541" y="102062"/>
                </a:cubicBezTo>
                <a:cubicBezTo>
                  <a:pt x="88541" y="102140"/>
                  <a:pt x="88541" y="102140"/>
                  <a:pt x="88541" y="102140"/>
                </a:cubicBezTo>
                <a:cubicBezTo>
                  <a:pt x="88541" y="101122"/>
                  <a:pt x="88467" y="100339"/>
                  <a:pt x="88246" y="99791"/>
                </a:cubicBezTo>
                <a:cubicBezTo>
                  <a:pt x="87655" y="97754"/>
                  <a:pt x="86104" y="94699"/>
                  <a:pt x="81156" y="95091"/>
                </a:cubicBezTo>
                <a:cubicBezTo>
                  <a:pt x="81009" y="95091"/>
                  <a:pt x="81378" y="92506"/>
                  <a:pt x="81378" y="92506"/>
                </a:cubicBezTo>
                <a:cubicBezTo>
                  <a:pt x="79975" y="93133"/>
                  <a:pt x="79975" y="93133"/>
                  <a:pt x="79975" y="93133"/>
                </a:cubicBezTo>
                <a:cubicBezTo>
                  <a:pt x="79975" y="93133"/>
                  <a:pt x="79384" y="94464"/>
                  <a:pt x="79163" y="95091"/>
                </a:cubicBezTo>
                <a:cubicBezTo>
                  <a:pt x="79015" y="95169"/>
                  <a:pt x="72886" y="93994"/>
                  <a:pt x="71630" y="100574"/>
                </a:cubicBezTo>
                <a:cubicBezTo>
                  <a:pt x="71187" y="103002"/>
                  <a:pt x="71630" y="105117"/>
                  <a:pt x="72960" y="106684"/>
                </a:cubicBezTo>
                <a:cubicBezTo>
                  <a:pt x="73329" y="107154"/>
                  <a:pt x="73772" y="107624"/>
                  <a:pt x="74289" y="107937"/>
                </a:cubicBezTo>
                <a:cubicBezTo>
                  <a:pt x="67643" y="106449"/>
                  <a:pt x="67643" y="106449"/>
                  <a:pt x="67643" y="106449"/>
                </a:cubicBezTo>
                <a:cubicBezTo>
                  <a:pt x="49772" y="115613"/>
                  <a:pt x="49772" y="115613"/>
                  <a:pt x="49772" y="115613"/>
                </a:cubicBezTo>
                <a:cubicBezTo>
                  <a:pt x="42535" y="113107"/>
                  <a:pt x="42535" y="113107"/>
                  <a:pt x="42535" y="113107"/>
                </a:cubicBezTo>
                <a:cubicBezTo>
                  <a:pt x="33969" y="117493"/>
                  <a:pt x="33969" y="117493"/>
                  <a:pt x="33969" y="117493"/>
                </a:cubicBezTo>
                <a:cubicBezTo>
                  <a:pt x="33526" y="117571"/>
                  <a:pt x="33526" y="117571"/>
                  <a:pt x="33526" y="117571"/>
                </a:cubicBezTo>
                <a:cubicBezTo>
                  <a:pt x="31975" y="113968"/>
                  <a:pt x="31975" y="113968"/>
                  <a:pt x="31975" y="113968"/>
                </a:cubicBezTo>
                <a:cubicBezTo>
                  <a:pt x="31753" y="109033"/>
                  <a:pt x="31753" y="109033"/>
                  <a:pt x="31753" y="109033"/>
                </a:cubicBezTo>
                <a:cubicBezTo>
                  <a:pt x="30572" y="107154"/>
                  <a:pt x="30572" y="107154"/>
                  <a:pt x="30572" y="107154"/>
                </a:cubicBezTo>
                <a:cubicBezTo>
                  <a:pt x="33009" y="103472"/>
                  <a:pt x="33009" y="103472"/>
                  <a:pt x="33009" y="103472"/>
                </a:cubicBezTo>
                <a:cubicBezTo>
                  <a:pt x="33156" y="99634"/>
                  <a:pt x="33156" y="99634"/>
                  <a:pt x="33156" y="99634"/>
                </a:cubicBezTo>
                <a:cubicBezTo>
                  <a:pt x="31236" y="96422"/>
                  <a:pt x="31236" y="96422"/>
                  <a:pt x="31236" y="96422"/>
                </a:cubicBezTo>
                <a:cubicBezTo>
                  <a:pt x="29464" y="96344"/>
                  <a:pt x="29464" y="96344"/>
                  <a:pt x="29464" y="96344"/>
                </a:cubicBezTo>
                <a:cubicBezTo>
                  <a:pt x="27913" y="97127"/>
                  <a:pt x="27913" y="97127"/>
                  <a:pt x="27913" y="97127"/>
                </a:cubicBezTo>
                <a:cubicBezTo>
                  <a:pt x="28356" y="99634"/>
                  <a:pt x="28356" y="99634"/>
                  <a:pt x="28356" y="99634"/>
                </a:cubicBezTo>
                <a:cubicBezTo>
                  <a:pt x="30055" y="99556"/>
                  <a:pt x="30055" y="99556"/>
                  <a:pt x="30055" y="99556"/>
                </a:cubicBezTo>
                <a:cubicBezTo>
                  <a:pt x="29981" y="99321"/>
                  <a:pt x="29981" y="99321"/>
                  <a:pt x="29981" y="99321"/>
                </a:cubicBezTo>
                <a:cubicBezTo>
                  <a:pt x="28873" y="98851"/>
                  <a:pt x="28873" y="98851"/>
                  <a:pt x="28873" y="98851"/>
                </a:cubicBezTo>
                <a:cubicBezTo>
                  <a:pt x="28726" y="97676"/>
                  <a:pt x="28726" y="97676"/>
                  <a:pt x="28726" y="97676"/>
                </a:cubicBezTo>
                <a:cubicBezTo>
                  <a:pt x="29538" y="97206"/>
                  <a:pt x="29538" y="97206"/>
                  <a:pt x="29538" y="97206"/>
                </a:cubicBezTo>
                <a:cubicBezTo>
                  <a:pt x="30646" y="97284"/>
                  <a:pt x="30646" y="97284"/>
                  <a:pt x="30646" y="97284"/>
                </a:cubicBezTo>
                <a:cubicBezTo>
                  <a:pt x="32344" y="100026"/>
                  <a:pt x="32344" y="100026"/>
                  <a:pt x="32344" y="100026"/>
                </a:cubicBezTo>
                <a:cubicBezTo>
                  <a:pt x="31975" y="103080"/>
                  <a:pt x="31975" y="103080"/>
                  <a:pt x="31975" y="103080"/>
                </a:cubicBezTo>
                <a:cubicBezTo>
                  <a:pt x="30055" y="105509"/>
                  <a:pt x="30055" y="105509"/>
                  <a:pt x="30055" y="105509"/>
                </a:cubicBezTo>
                <a:cubicBezTo>
                  <a:pt x="28430" y="106057"/>
                  <a:pt x="28430" y="106057"/>
                  <a:pt x="28430" y="106057"/>
                </a:cubicBezTo>
                <a:cubicBezTo>
                  <a:pt x="26363" y="105900"/>
                  <a:pt x="26363" y="105900"/>
                  <a:pt x="26363" y="105900"/>
                </a:cubicBezTo>
                <a:cubicBezTo>
                  <a:pt x="23187" y="106684"/>
                  <a:pt x="23187" y="106684"/>
                  <a:pt x="23187" y="106684"/>
                </a:cubicBezTo>
                <a:cubicBezTo>
                  <a:pt x="20824" y="108485"/>
                  <a:pt x="20824" y="108485"/>
                  <a:pt x="20824" y="108485"/>
                </a:cubicBezTo>
                <a:cubicBezTo>
                  <a:pt x="20381" y="108642"/>
                  <a:pt x="20381" y="108642"/>
                  <a:pt x="20381" y="108642"/>
                </a:cubicBezTo>
                <a:cubicBezTo>
                  <a:pt x="20603" y="106370"/>
                  <a:pt x="20603" y="106370"/>
                  <a:pt x="20603" y="106370"/>
                </a:cubicBezTo>
                <a:cubicBezTo>
                  <a:pt x="20529" y="105979"/>
                  <a:pt x="20529" y="105979"/>
                  <a:pt x="20529" y="105979"/>
                </a:cubicBezTo>
                <a:cubicBezTo>
                  <a:pt x="21046" y="103315"/>
                  <a:pt x="21046" y="103315"/>
                  <a:pt x="21046" y="103315"/>
                </a:cubicBezTo>
                <a:cubicBezTo>
                  <a:pt x="18535" y="105430"/>
                  <a:pt x="18535" y="105430"/>
                  <a:pt x="18535" y="105430"/>
                </a:cubicBezTo>
                <a:cubicBezTo>
                  <a:pt x="16689" y="105509"/>
                  <a:pt x="16689" y="105509"/>
                  <a:pt x="16689" y="105509"/>
                </a:cubicBezTo>
                <a:cubicBezTo>
                  <a:pt x="14030" y="103707"/>
                  <a:pt x="14030" y="103707"/>
                  <a:pt x="14030" y="103707"/>
                </a:cubicBezTo>
                <a:cubicBezTo>
                  <a:pt x="15064" y="106605"/>
                  <a:pt x="15064" y="106605"/>
                  <a:pt x="15064" y="106605"/>
                </a:cubicBezTo>
                <a:cubicBezTo>
                  <a:pt x="14990" y="108407"/>
                  <a:pt x="14990" y="108407"/>
                  <a:pt x="14990" y="108407"/>
                </a:cubicBezTo>
                <a:cubicBezTo>
                  <a:pt x="15507" y="109268"/>
                  <a:pt x="15507" y="109268"/>
                  <a:pt x="15507" y="109268"/>
                </a:cubicBezTo>
                <a:cubicBezTo>
                  <a:pt x="16910" y="110052"/>
                  <a:pt x="16910" y="110052"/>
                  <a:pt x="16910" y="110052"/>
                </a:cubicBezTo>
                <a:cubicBezTo>
                  <a:pt x="18461" y="110052"/>
                  <a:pt x="18461" y="110052"/>
                  <a:pt x="18461" y="110052"/>
                </a:cubicBezTo>
                <a:cubicBezTo>
                  <a:pt x="18683" y="110130"/>
                  <a:pt x="18683" y="110130"/>
                  <a:pt x="18683" y="110130"/>
                </a:cubicBezTo>
                <a:cubicBezTo>
                  <a:pt x="18535" y="113890"/>
                  <a:pt x="18535" y="113890"/>
                  <a:pt x="18535" y="113890"/>
                </a:cubicBezTo>
                <a:lnTo>
                  <a:pt x="17575" y="118355"/>
                </a:lnTo>
                <a:close/>
                <a:moveTo>
                  <a:pt x="83150" y="101514"/>
                </a:moveTo>
                <a:cubicBezTo>
                  <a:pt x="81452" y="103785"/>
                  <a:pt x="81452" y="103785"/>
                  <a:pt x="81452" y="103785"/>
                </a:cubicBezTo>
                <a:cubicBezTo>
                  <a:pt x="79089" y="102767"/>
                  <a:pt x="79089" y="102767"/>
                  <a:pt x="79089" y="102767"/>
                </a:cubicBezTo>
                <a:cubicBezTo>
                  <a:pt x="79384" y="102532"/>
                  <a:pt x="83150" y="101514"/>
                  <a:pt x="83150" y="101514"/>
                </a:cubicBezTo>
                <a:close/>
                <a:moveTo>
                  <a:pt x="78498" y="104177"/>
                </a:moveTo>
                <a:cubicBezTo>
                  <a:pt x="77390" y="103942"/>
                  <a:pt x="77390" y="103942"/>
                  <a:pt x="77390" y="103942"/>
                </a:cubicBezTo>
                <a:cubicBezTo>
                  <a:pt x="78055" y="102924"/>
                  <a:pt x="78055" y="102924"/>
                  <a:pt x="78055" y="102924"/>
                </a:cubicBezTo>
                <a:lnTo>
                  <a:pt x="78498" y="104177"/>
                </a:lnTo>
                <a:close/>
                <a:moveTo>
                  <a:pt x="77612" y="102140"/>
                </a:moveTo>
                <a:cubicBezTo>
                  <a:pt x="75396" y="102454"/>
                  <a:pt x="75396" y="102454"/>
                  <a:pt x="75396" y="102454"/>
                </a:cubicBezTo>
                <a:cubicBezTo>
                  <a:pt x="75396" y="102454"/>
                  <a:pt x="74880" y="100104"/>
                  <a:pt x="74584" y="99556"/>
                </a:cubicBezTo>
                <a:cubicBezTo>
                  <a:pt x="75396" y="100104"/>
                  <a:pt x="77612" y="102140"/>
                  <a:pt x="77612" y="102140"/>
                </a:cubicBezTo>
                <a:close/>
                <a:moveTo>
                  <a:pt x="73476" y="102140"/>
                </a:moveTo>
                <a:cubicBezTo>
                  <a:pt x="74953" y="104569"/>
                  <a:pt x="79015" y="105430"/>
                  <a:pt x="79015" y="105430"/>
                </a:cubicBezTo>
                <a:cubicBezTo>
                  <a:pt x="79753" y="106605"/>
                  <a:pt x="79753" y="106605"/>
                  <a:pt x="79753" y="106605"/>
                </a:cubicBezTo>
                <a:cubicBezTo>
                  <a:pt x="80861" y="105430"/>
                  <a:pt x="80861" y="105430"/>
                  <a:pt x="80861" y="105430"/>
                </a:cubicBezTo>
                <a:cubicBezTo>
                  <a:pt x="82559" y="105195"/>
                  <a:pt x="83298" y="103864"/>
                  <a:pt x="83446" y="103472"/>
                </a:cubicBezTo>
                <a:cubicBezTo>
                  <a:pt x="83446" y="103550"/>
                  <a:pt x="83519" y="104099"/>
                  <a:pt x="83446" y="103550"/>
                </a:cubicBezTo>
                <a:cubicBezTo>
                  <a:pt x="82781" y="109347"/>
                  <a:pt x="77095" y="106997"/>
                  <a:pt x="77095" y="106997"/>
                </a:cubicBezTo>
                <a:cubicBezTo>
                  <a:pt x="76504" y="105352"/>
                  <a:pt x="76504" y="105352"/>
                  <a:pt x="76504" y="105352"/>
                </a:cubicBezTo>
                <a:cubicBezTo>
                  <a:pt x="75249" y="106135"/>
                  <a:pt x="75249" y="106135"/>
                  <a:pt x="75249" y="106135"/>
                </a:cubicBezTo>
                <a:cubicBezTo>
                  <a:pt x="73476" y="104255"/>
                  <a:pt x="73476" y="102140"/>
                  <a:pt x="73476" y="102140"/>
                </a:cubicBezTo>
                <a:close/>
                <a:moveTo>
                  <a:pt x="29390" y="115300"/>
                </a:moveTo>
                <a:cubicBezTo>
                  <a:pt x="29464" y="110913"/>
                  <a:pt x="29464" y="110913"/>
                  <a:pt x="29464" y="110913"/>
                </a:cubicBezTo>
                <a:cubicBezTo>
                  <a:pt x="29981" y="112793"/>
                  <a:pt x="29981" y="112793"/>
                  <a:pt x="29981" y="112793"/>
                </a:cubicBezTo>
                <a:cubicBezTo>
                  <a:pt x="31606" y="115065"/>
                  <a:pt x="31606" y="115065"/>
                  <a:pt x="31606" y="115065"/>
                </a:cubicBezTo>
                <a:cubicBezTo>
                  <a:pt x="32492" y="117336"/>
                  <a:pt x="32492" y="117336"/>
                  <a:pt x="32492" y="117336"/>
                </a:cubicBezTo>
                <a:cubicBezTo>
                  <a:pt x="32344" y="117650"/>
                  <a:pt x="32344" y="117650"/>
                  <a:pt x="32344" y="117650"/>
                </a:cubicBezTo>
                <a:cubicBezTo>
                  <a:pt x="28799" y="117885"/>
                  <a:pt x="28799" y="117885"/>
                  <a:pt x="28799" y="117885"/>
                </a:cubicBezTo>
                <a:lnTo>
                  <a:pt x="29390" y="115300"/>
                </a:lnTo>
                <a:close/>
                <a:moveTo>
                  <a:pt x="21858" y="112793"/>
                </a:moveTo>
                <a:cubicBezTo>
                  <a:pt x="25329" y="110287"/>
                  <a:pt x="25329" y="110287"/>
                  <a:pt x="25329" y="110287"/>
                </a:cubicBezTo>
                <a:cubicBezTo>
                  <a:pt x="26879" y="111227"/>
                  <a:pt x="26879" y="111227"/>
                  <a:pt x="26879" y="111227"/>
                </a:cubicBezTo>
                <a:cubicBezTo>
                  <a:pt x="28283" y="114830"/>
                  <a:pt x="28283" y="114830"/>
                  <a:pt x="28283" y="114830"/>
                </a:cubicBezTo>
                <a:cubicBezTo>
                  <a:pt x="28135" y="117415"/>
                  <a:pt x="28135" y="117415"/>
                  <a:pt x="28135" y="117415"/>
                </a:cubicBezTo>
                <a:cubicBezTo>
                  <a:pt x="27766" y="117963"/>
                  <a:pt x="27766" y="117963"/>
                  <a:pt x="27766" y="117963"/>
                </a:cubicBezTo>
                <a:cubicBezTo>
                  <a:pt x="21636" y="118433"/>
                  <a:pt x="21636" y="118433"/>
                  <a:pt x="21636" y="118433"/>
                </a:cubicBezTo>
                <a:cubicBezTo>
                  <a:pt x="21489" y="113890"/>
                  <a:pt x="21489" y="113890"/>
                  <a:pt x="21489" y="113890"/>
                </a:cubicBezTo>
                <a:lnTo>
                  <a:pt x="21858" y="112793"/>
                </a:lnTo>
                <a:close/>
                <a:moveTo>
                  <a:pt x="19643" y="114830"/>
                </a:moveTo>
                <a:cubicBezTo>
                  <a:pt x="19864" y="113733"/>
                  <a:pt x="19864" y="113733"/>
                  <a:pt x="19864" y="113733"/>
                </a:cubicBezTo>
                <a:cubicBezTo>
                  <a:pt x="20160" y="113812"/>
                  <a:pt x="20160" y="113812"/>
                  <a:pt x="20160" y="113812"/>
                </a:cubicBezTo>
                <a:cubicBezTo>
                  <a:pt x="20381" y="113968"/>
                  <a:pt x="20381" y="113968"/>
                  <a:pt x="20381" y="113968"/>
                </a:cubicBezTo>
                <a:cubicBezTo>
                  <a:pt x="20898" y="118041"/>
                  <a:pt x="20898" y="118041"/>
                  <a:pt x="20898" y="118041"/>
                </a:cubicBezTo>
                <a:cubicBezTo>
                  <a:pt x="20307" y="118511"/>
                  <a:pt x="20307" y="118511"/>
                  <a:pt x="20307" y="118511"/>
                </a:cubicBezTo>
                <a:cubicBezTo>
                  <a:pt x="18240" y="118668"/>
                  <a:pt x="18240" y="118668"/>
                  <a:pt x="18240" y="118668"/>
                </a:cubicBezTo>
                <a:lnTo>
                  <a:pt x="19643" y="1148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19" y="3496372"/>
            <a:ext cx="2725800" cy="1651800"/>
          </a:xfrm>
          <a:custGeom>
            <a:rect b="b" l="l" r="r" t="t"/>
            <a:pathLst>
              <a:path extrusionOk="0" h="120000" w="120000">
                <a:moveTo>
                  <a:pt x="108102" y="111283"/>
                </a:moveTo>
                <a:cubicBezTo>
                  <a:pt x="105572" y="113433"/>
                  <a:pt x="105572" y="113433"/>
                  <a:pt x="105572" y="113433"/>
                </a:cubicBezTo>
                <a:cubicBezTo>
                  <a:pt x="99076" y="107547"/>
                  <a:pt x="99076" y="107547"/>
                  <a:pt x="99076" y="107547"/>
                </a:cubicBezTo>
                <a:cubicBezTo>
                  <a:pt x="81914" y="109584"/>
                  <a:pt x="81914" y="109584"/>
                  <a:pt x="81914" y="109584"/>
                </a:cubicBezTo>
                <a:cubicBezTo>
                  <a:pt x="78632" y="108339"/>
                  <a:pt x="78632" y="108339"/>
                  <a:pt x="78632" y="108339"/>
                </a:cubicBezTo>
                <a:cubicBezTo>
                  <a:pt x="82188" y="88867"/>
                  <a:pt x="82188" y="88867"/>
                  <a:pt x="82188" y="88867"/>
                </a:cubicBezTo>
                <a:cubicBezTo>
                  <a:pt x="73709" y="91245"/>
                  <a:pt x="73709" y="91245"/>
                  <a:pt x="73709" y="91245"/>
                </a:cubicBezTo>
                <a:cubicBezTo>
                  <a:pt x="73709" y="106528"/>
                  <a:pt x="73709" y="106528"/>
                  <a:pt x="73709" y="106528"/>
                </a:cubicBezTo>
                <a:cubicBezTo>
                  <a:pt x="70564" y="103698"/>
                  <a:pt x="70564" y="103698"/>
                  <a:pt x="70564" y="103698"/>
                </a:cubicBezTo>
                <a:cubicBezTo>
                  <a:pt x="67965" y="105283"/>
                  <a:pt x="67965" y="105283"/>
                  <a:pt x="67965" y="105283"/>
                </a:cubicBezTo>
                <a:cubicBezTo>
                  <a:pt x="66598" y="97584"/>
                  <a:pt x="66598" y="97584"/>
                  <a:pt x="66598" y="97584"/>
                </a:cubicBezTo>
                <a:cubicBezTo>
                  <a:pt x="69128" y="97358"/>
                  <a:pt x="69128" y="97358"/>
                  <a:pt x="69128" y="97358"/>
                </a:cubicBezTo>
                <a:cubicBezTo>
                  <a:pt x="68854" y="96000"/>
                  <a:pt x="68854" y="96000"/>
                  <a:pt x="68854" y="96000"/>
                </a:cubicBezTo>
                <a:cubicBezTo>
                  <a:pt x="66324" y="96226"/>
                  <a:pt x="66324" y="96226"/>
                  <a:pt x="66324" y="96226"/>
                </a:cubicBezTo>
                <a:cubicBezTo>
                  <a:pt x="65777" y="93283"/>
                  <a:pt x="65777" y="93283"/>
                  <a:pt x="65777" y="93283"/>
                </a:cubicBezTo>
                <a:cubicBezTo>
                  <a:pt x="65025" y="93283"/>
                  <a:pt x="65025" y="93283"/>
                  <a:pt x="65025" y="93283"/>
                </a:cubicBezTo>
                <a:cubicBezTo>
                  <a:pt x="65367" y="96339"/>
                  <a:pt x="65367" y="96339"/>
                  <a:pt x="65367" y="96339"/>
                </a:cubicBezTo>
                <a:cubicBezTo>
                  <a:pt x="62837" y="96679"/>
                  <a:pt x="62837" y="96679"/>
                  <a:pt x="62837" y="96679"/>
                </a:cubicBezTo>
                <a:cubicBezTo>
                  <a:pt x="62837" y="98037"/>
                  <a:pt x="62837" y="98037"/>
                  <a:pt x="62837" y="98037"/>
                </a:cubicBezTo>
                <a:cubicBezTo>
                  <a:pt x="65504" y="97698"/>
                  <a:pt x="65504" y="97698"/>
                  <a:pt x="65504" y="97698"/>
                </a:cubicBezTo>
                <a:cubicBezTo>
                  <a:pt x="66461" y="106188"/>
                  <a:pt x="66461" y="106188"/>
                  <a:pt x="66461" y="106188"/>
                </a:cubicBezTo>
                <a:cubicBezTo>
                  <a:pt x="65982" y="106528"/>
                  <a:pt x="65982" y="106528"/>
                  <a:pt x="65982" y="106528"/>
                </a:cubicBezTo>
                <a:cubicBezTo>
                  <a:pt x="60102" y="100528"/>
                  <a:pt x="60102" y="100528"/>
                  <a:pt x="60102" y="100528"/>
                </a:cubicBezTo>
                <a:cubicBezTo>
                  <a:pt x="57641" y="100415"/>
                  <a:pt x="57641" y="100415"/>
                  <a:pt x="57641" y="100415"/>
                </a:cubicBezTo>
                <a:cubicBezTo>
                  <a:pt x="60307" y="84905"/>
                  <a:pt x="60307" y="84905"/>
                  <a:pt x="60307" y="84905"/>
                </a:cubicBezTo>
                <a:cubicBezTo>
                  <a:pt x="65025" y="84000"/>
                  <a:pt x="65025" y="84000"/>
                  <a:pt x="65025" y="84000"/>
                </a:cubicBezTo>
                <a:cubicBezTo>
                  <a:pt x="65025" y="80150"/>
                  <a:pt x="65025" y="80150"/>
                  <a:pt x="65025" y="80150"/>
                </a:cubicBezTo>
                <a:cubicBezTo>
                  <a:pt x="60854" y="81622"/>
                  <a:pt x="60854" y="81622"/>
                  <a:pt x="60854" y="81622"/>
                </a:cubicBezTo>
                <a:cubicBezTo>
                  <a:pt x="61811" y="76301"/>
                  <a:pt x="61811" y="76301"/>
                  <a:pt x="61811" y="76301"/>
                </a:cubicBezTo>
                <a:cubicBezTo>
                  <a:pt x="60239" y="76301"/>
                  <a:pt x="60239" y="76301"/>
                  <a:pt x="60239" y="76301"/>
                </a:cubicBezTo>
                <a:cubicBezTo>
                  <a:pt x="60239" y="76301"/>
                  <a:pt x="59829" y="78792"/>
                  <a:pt x="59282" y="82188"/>
                </a:cubicBezTo>
                <a:cubicBezTo>
                  <a:pt x="54222" y="84000"/>
                  <a:pt x="54222" y="84000"/>
                  <a:pt x="54222" y="84000"/>
                </a:cubicBezTo>
                <a:cubicBezTo>
                  <a:pt x="54222" y="86150"/>
                  <a:pt x="54222" y="86150"/>
                  <a:pt x="54222" y="86150"/>
                </a:cubicBezTo>
                <a:cubicBezTo>
                  <a:pt x="58735" y="85245"/>
                  <a:pt x="58735" y="85245"/>
                  <a:pt x="58735" y="85245"/>
                </a:cubicBezTo>
                <a:cubicBezTo>
                  <a:pt x="57846" y="90339"/>
                  <a:pt x="56820" y="96452"/>
                  <a:pt x="56205" y="100188"/>
                </a:cubicBezTo>
                <a:cubicBezTo>
                  <a:pt x="52649" y="99962"/>
                  <a:pt x="52649" y="99962"/>
                  <a:pt x="52649" y="99962"/>
                </a:cubicBezTo>
                <a:cubicBezTo>
                  <a:pt x="50666" y="76981"/>
                  <a:pt x="50666" y="76981"/>
                  <a:pt x="50666" y="76981"/>
                </a:cubicBezTo>
                <a:cubicBezTo>
                  <a:pt x="47316" y="73924"/>
                  <a:pt x="47316" y="73924"/>
                  <a:pt x="47316" y="73924"/>
                </a:cubicBezTo>
                <a:cubicBezTo>
                  <a:pt x="42324" y="77320"/>
                  <a:pt x="42324" y="77320"/>
                  <a:pt x="42324" y="77320"/>
                </a:cubicBezTo>
                <a:cubicBezTo>
                  <a:pt x="41299" y="83094"/>
                  <a:pt x="41299" y="83094"/>
                  <a:pt x="41299" y="83094"/>
                </a:cubicBezTo>
                <a:cubicBezTo>
                  <a:pt x="44717" y="99283"/>
                  <a:pt x="44717" y="99283"/>
                  <a:pt x="44717" y="99283"/>
                </a:cubicBezTo>
                <a:cubicBezTo>
                  <a:pt x="39794" y="98830"/>
                  <a:pt x="39794" y="98830"/>
                  <a:pt x="39794" y="98830"/>
                </a:cubicBezTo>
                <a:cubicBezTo>
                  <a:pt x="35008" y="88415"/>
                  <a:pt x="35008" y="88415"/>
                  <a:pt x="35008" y="88415"/>
                </a:cubicBezTo>
                <a:cubicBezTo>
                  <a:pt x="20307" y="83094"/>
                  <a:pt x="20307" y="83094"/>
                  <a:pt x="20307" y="83094"/>
                </a:cubicBezTo>
                <a:cubicBezTo>
                  <a:pt x="13675" y="85132"/>
                  <a:pt x="13675" y="85132"/>
                  <a:pt x="13675" y="85132"/>
                </a:cubicBezTo>
                <a:cubicBezTo>
                  <a:pt x="7247" y="83094"/>
                  <a:pt x="7247" y="83094"/>
                  <a:pt x="7247" y="83094"/>
                </a:cubicBezTo>
                <a:cubicBezTo>
                  <a:pt x="5948" y="78452"/>
                  <a:pt x="5948" y="78452"/>
                  <a:pt x="5948" y="78452"/>
                </a:cubicBezTo>
                <a:cubicBezTo>
                  <a:pt x="6290" y="71433"/>
                  <a:pt x="6290" y="71433"/>
                  <a:pt x="6290" y="71433"/>
                </a:cubicBezTo>
                <a:cubicBezTo>
                  <a:pt x="15452" y="63849"/>
                  <a:pt x="15452" y="63849"/>
                  <a:pt x="15452" y="63849"/>
                </a:cubicBezTo>
                <a:cubicBezTo>
                  <a:pt x="15589" y="61018"/>
                  <a:pt x="15589" y="61018"/>
                  <a:pt x="15589" y="61018"/>
                </a:cubicBezTo>
                <a:cubicBezTo>
                  <a:pt x="14632" y="59547"/>
                  <a:pt x="14632" y="59547"/>
                  <a:pt x="14632" y="59547"/>
                </a:cubicBezTo>
                <a:cubicBezTo>
                  <a:pt x="13948" y="60339"/>
                  <a:pt x="13948" y="60339"/>
                  <a:pt x="13948" y="60339"/>
                </a:cubicBezTo>
                <a:cubicBezTo>
                  <a:pt x="14564" y="60339"/>
                  <a:pt x="14564" y="60339"/>
                  <a:pt x="14564" y="60339"/>
                </a:cubicBezTo>
                <a:cubicBezTo>
                  <a:pt x="15316" y="61245"/>
                  <a:pt x="15316" y="61245"/>
                  <a:pt x="15316" y="61245"/>
                </a:cubicBezTo>
                <a:cubicBezTo>
                  <a:pt x="14700" y="63622"/>
                  <a:pt x="14700" y="63622"/>
                  <a:pt x="14700" y="63622"/>
                </a:cubicBezTo>
                <a:cubicBezTo>
                  <a:pt x="6974" y="68377"/>
                  <a:pt x="6974" y="68377"/>
                  <a:pt x="6974" y="68377"/>
                </a:cubicBezTo>
                <a:cubicBezTo>
                  <a:pt x="11282" y="59547"/>
                  <a:pt x="11282" y="59547"/>
                  <a:pt x="11282" y="59547"/>
                </a:cubicBezTo>
                <a:cubicBezTo>
                  <a:pt x="19076" y="55245"/>
                  <a:pt x="19076" y="55245"/>
                  <a:pt x="19076" y="55245"/>
                </a:cubicBezTo>
                <a:cubicBezTo>
                  <a:pt x="22837" y="48000"/>
                  <a:pt x="22837" y="48000"/>
                  <a:pt x="22837" y="48000"/>
                </a:cubicBezTo>
                <a:cubicBezTo>
                  <a:pt x="24410" y="49698"/>
                  <a:pt x="24410" y="49698"/>
                  <a:pt x="24410" y="49698"/>
                </a:cubicBezTo>
                <a:cubicBezTo>
                  <a:pt x="24410" y="52301"/>
                  <a:pt x="24410" y="52301"/>
                  <a:pt x="24410" y="52301"/>
                </a:cubicBezTo>
                <a:cubicBezTo>
                  <a:pt x="23521" y="52641"/>
                  <a:pt x="23521" y="52641"/>
                  <a:pt x="23521" y="52641"/>
                </a:cubicBezTo>
                <a:cubicBezTo>
                  <a:pt x="23316" y="52188"/>
                  <a:pt x="23316" y="52188"/>
                  <a:pt x="23316" y="52188"/>
                </a:cubicBezTo>
                <a:cubicBezTo>
                  <a:pt x="23316" y="51735"/>
                  <a:pt x="23316" y="51735"/>
                  <a:pt x="23316" y="51735"/>
                </a:cubicBezTo>
                <a:cubicBezTo>
                  <a:pt x="23111" y="52528"/>
                  <a:pt x="23111" y="52528"/>
                  <a:pt x="23111" y="52528"/>
                </a:cubicBezTo>
                <a:cubicBezTo>
                  <a:pt x="23521" y="53320"/>
                  <a:pt x="23521" y="53320"/>
                  <a:pt x="23521" y="53320"/>
                </a:cubicBezTo>
                <a:cubicBezTo>
                  <a:pt x="24957" y="52867"/>
                  <a:pt x="24957" y="52867"/>
                  <a:pt x="24957" y="52867"/>
                </a:cubicBezTo>
                <a:cubicBezTo>
                  <a:pt x="24888" y="48792"/>
                  <a:pt x="24888" y="48792"/>
                  <a:pt x="24888" y="48792"/>
                </a:cubicBezTo>
                <a:cubicBezTo>
                  <a:pt x="22837" y="46301"/>
                  <a:pt x="22837" y="46301"/>
                  <a:pt x="22837" y="46301"/>
                </a:cubicBezTo>
                <a:cubicBezTo>
                  <a:pt x="20307" y="48226"/>
                  <a:pt x="20307" y="48226"/>
                  <a:pt x="20307" y="48226"/>
                </a:cubicBezTo>
                <a:cubicBezTo>
                  <a:pt x="20034" y="46981"/>
                  <a:pt x="20034" y="46981"/>
                  <a:pt x="20034" y="46981"/>
                </a:cubicBezTo>
                <a:cubicBezTo>
                  <a:pt x="19213" y="46075"/>
                  <a:pt x="19213" y="46075"/>
                  <a:pt x="19213" y="46075"/>
                </a:cubicBezTo>
                <a:cubicBezTo>
                  <a:pt x="18188" y="46188"/>
                  <a:pt x="18188" y="46188"/>
                  <a:pt x="18188" y="46188"/>
                </a:cubicBezTo>
                <a:cubicBezTo>
                  <a:pt x="17162" y="45735"/>
                  <a:pt x="17162" y="45735"/>
                  <a:pt x="17162" y="45735"/>
                </a:cubicBezTo>
                <a:cubicBezTo>
                  <a:pt x="16957" y="44150"/>
                  <a:pt x="16957" y="44150"/>
                  <a:pt x="16957" y="44150"/>
                </a:cubicBezTo>
                <a:cubicBezTo>
                  <a:pt x="16888" y="42113"/>
                  <a:pt x="16888" y="42113"/>
                  <a:pt x="16888" y="42113"/>
                </a:cubicBezTo>
                <a:cubicBezTo>
                  <a:pt x="17777" y="40867"/>
                  <a:pt x="17777" y="40867"/>
                  <a:pt x="17777" y="40867"/>
                </a:cubicBezTo>
                <a:cubicBezTo>
                  <a:pt x="18461" y="42113"/>
                  <a:pt x="18461" y="42113"/>
                  <a:pt x="18461" y="42113"/>
                </a:cubicBezTo>
                <a:cubicBezTo>
                  <a:pt x="18051" y="42679"/>
                  <a:pt x="18051" y="42679"/>
                  <a:pt x="18051" y="42679"/>
                </a:cubicBezTo>
                <a:cubicBezTo>
                  <a:pt x="18393" y="42679"/>
                  <a:pt x="18393" y="42679"/>
                  <a:pt x="18393" y="42679"/>
                </a:cubicBezTo>
                <a:cubicBezTo>
                  <a:pt x="19008" y="41773"/>
                  <a:pt x="19008" y="41773"/>
                  <a:pt x="19008" y="41773"/>
                </a:cubicBezTo>
                <a:cubicBezTo>
                  <a:pt x="17777" y="39622"/>
                  <a:pt x="17777" y="39622"/>
                  <a:pt x="17777" y="39622"/>
                </a:cubicBezTo>
                <a:cubicBezTo>
                  <a:pt x="16136" y="42226"/>
                  <a:pt x="16136" y="42226"/>
                  <a:pt x="16136" y="42226"/>
                </a:cubicBezTo>
                <a:cubicBezTo>
                  <a:pt x="16136" y="45735"/>
                  <a:pt x="16136" y="45735"/>
                  <a:pt x="16136" y="45735"/>
                </a:cubicBezTo>
                <a:cubicBezTo>
                  <a:pt x="14495" y="50377"/>
                  <a:pt x="14495" y="50377"/>
                  <a:pt x="14495" y="50377"/>
                </a:cubicBezTo>
                <a:cubicBezTo>
                  <a:pt x="15726" y="52415"/>
                  <a:pt x="15726" y="52415"/>
                  <a:pt x="15726" y="52415"/>
                </a:cubicBezTo>
                <a:cubicBezTo>
                  <a:pt x="16820" y="51056"/>
                  <a:pt x="16820" y="51056"/>
                  <a:pt x="16820" y="51056"/>
                </a:cubicBezTo>
                <a:cubicBezTo>
                  <a:pt x="16888" y="50490"/>
                  <a:pt x="16888" y="50490"/>
                  <a:pt x="16888" y="50490"/>
                </a:cubicBezTo>
                <a:cubicBezTo>
                  <a:pt x="15863" y="51396"/>
                  <a:pt x="15863" y="51396"/>
                  <a:pt x="15863" y="51396"/>
                </a:cubicBezTo>
                <a:cubicBezTo>
                  <a:pt x="15316" y="50603"/>
                  <a:pt x="15316" y="50603"/>
                  <a:pt x="15316" y="50603"/>
                </a:cubicBezTo>
                <a:cubicBezTo>
                  <a:pt x="16410" y="47660"/>
                  <a:pt x="16410" y="47660"/>
                  <a:pt x="16410" y="47660"/>
                </a:cubicBezTo>
                <a:cubicBezTo>
                  <a:pt x="18461" y="47886"/>
                  <a:pt x="18461" y="47886"/>
                  <a:pt x="18461" y="47886"/>
                </a:cubicBezTo>
                <a:cubicBezTo>
                  <a:pt x="18666" y="51396"/>
                  <a:pt x="18666" y="51396"/>
                  <a:pt x="18666" y="51396"/>
                </a:cubicBezTo>
                <a:cubicBezTo>
                  <a:pt x="9572" y="56830"/>
                  <a:pt x="9572" y="56830"/>
                  <a:pt x="9572" y="56830"/>
                </a:cubicBezTo>
                <a:cubicBezTo>
                  <a:pt x="15521" y="32716"/>
                  <a:pt x="15521" y="32716"/>
                  <a:pt x="15521" y="32716"/>
                </a:cubicBezTo>
                <a:cubicBezTo>
                  <a:pt x="18529" y="28528"/>
                  <a:pt x="18529" y="28528"/>
                  <a:pt x="18529" y="28528"/>
                </a:cubicBezTo>
                <a:cubicBezTo>
                  <a:pt x="20512" y="28301"/>
                  <a:pt x="20512" y="28301"/>
                  <a:pt x="20512" y="28301"/>
                </a:cubicBezTo>
                <a:cubicBezTo>
                  <a:pt x="22700" y="30679"/>
                  <a:pt x="22700" y="30679"/>
                  <a:pt x="22700" y="30679"/>
                </a:cubicBezTo>
                <a:cubicBezTo>
                  <a:pt x="20991" y="35547"/>
                  <a:pt x="20991" y="35547"/>
                  <a:pt x="20991" y="35547"/>
                </a:cubicBezTo>
                <a:cubicBezTo>
                  <a:pt x="19213" y="35660"/>
                  <a:pt x="19213" y="35660"/>
                  <a:pt x="19213" y="35660"/>
                </a:cubicBezTo>
                <a:cubicBezTo>
                  <a:pt x="18735" y="32716"/>
                  <a:pt x="18735" y="32716"/>
                  <a:pt x="18735" y="32716"/>
                </a:cubicBezTo>
                <a:cubicBezTo>
                  <a:pt x="19897" y="30226"/>
                  <a:pt x="19897" y="30226"/>
                  <a:pt x="19897" y="30226"/>
                </a:cubicBezTo>
                <a:cubicBezTo>
                  <a:pt x="20786" y="30452"/>
                  <a:pt x="20786" y="30452"/>
                  <a:pt x="20786" y="30452"/>
                </a:cubicBezTo>
                <a:cubicBezTo>
                  <a:pt x="21333" y="31358"/>
                  <a:pt x="21333" y="31358"/>
                  <a:pt x="21333" y="31358"/>
                </a:cubicBezTo>
                <a:cubicBezTo>
                  <a:pt x="19623" y="33622"/>
                  <a:pt x="19623" y="33622"/>
                  <a:pt x="19623" y="33622"/>
                </a:cubicBezTo>
                <a:cubicBezTo>
                  <a:pt x="19829" y="33735"/>
                  <a:pt x="19829" y="33735"/>
                  <a:pt x="19829" y="33735"/>
                </a:cubicBezTo>
                <a:cubicBezTo>
                  <a:pt x="21538" y="32716"/>
                  <a:pt x="21538" y="32716"/>
                  <a:pt x="21538" y="32716"/>
                </a:cubicBezTo>
                <a:cubicBezTo>
                  <a:pt x="22017" y="31245"/>
                  <a:pt x="22017" y="31245"/>
                  <a:pt x="22017" y="31245"/>
                </a:cubicBezTo>
                <a:cubicBezTo>
                  <a:pt x="20512" y="28981"/>
                  <a:pt x="20512" y="28981"/>
                  <a:pt x="20512" y="28981"/>
                </a:cubicBezTo>
                <a:cubicBezTo>
                  <a:pt x="18256" y="30226"/>
                  <a:pt x="18256" y="30226"/>
                  <a:pt x="18256" y="30226"/>
                </a:cubicBezTo>
                <a:cubicBezTo>
                  <a:pt x="17504" y="33169"/>
                  <a:pt x="17504" y="33169"/>
                  <a:pt x="17504" y="33169"/>
                </a:cubicBezTo>
                <a:cubicBezTo>
                  <a:pt x="17982" y="36566"/>
                  <a:pt x="17982" y="36566"/>
                  <a:pt x="17982" y="36566"/>
                </a:cubicBezTo>
                <a:cubicBezTo>
                  <a:pt x="21880" y="37471"/>
                  <a:pt x="21880" y="37471"/>
                  <a:pt x="21880" y="37471"/>
                </a:cubicBezTo>
                <a:cubicBezTo>
                  <a:pt x="24273" y="32264"/>
                  <a:pt x="24273" y="32264"/>
                  <a:pt x="24273" y="32264"/>
                </a:cubicBezTo>
                <a:cubicBezTo>
                  <a:pt x="22495" y="26490"/>
                  <a:pt x="22495" y="26490"/>
                  <a:pt x="22495" y="26490"/>
                </a:cubicBezTo>
                <a:cubicBezTo>
                  <a:pt x="18324" y="25245"/>
                  <a:pt x="18324" y="25245"/>
                  <a:pt x="18324" y="25245"/>
                </a:cubicBezTo>
                <a:cubicBezTo>
                  <a:pt x="16273" y="26603"/>
                  <a:pt x="16273" y="26603"/>
                  <a:pt x="16273" y="26603"/>
                </a:cubicBezTo>
                <a:cubicBezTo>
                  <a:pt x="16410" y="24000"/>
                  <a:pt x="16410" y="24000"/>
                  <a:pt x="16410" y="24000"/>
                </a:cubicBezTo>
                <a:cubicBezTo>
                  <a:pt x="17504" y="22188"/>
                  <a:pt x="17504" y="22188"/>
                  <a:pt x="17504" y="22188"/>
                </a:cubicBezTo>
                <a:cubicBezTo>
                  <a:pt x="18324" y="23660"/>
                  <a:pt x="18324" y="23660"/>
                  <a:pt x="18324" y="23660"/>
                </a:cubicBezTo>
                <a:cubicBezTo>
                  <a:pt x="17504" y="24113"/>
                  <a:pt x="17504" y="24113"/>
                  <a:pt x="17504" y="24113"/>
                </a:cubicBezTo>
                <a:cubicBezTo>
                  <a:pt x="18188" y="24339"/>
                  <a:pt x="18188" y="24339"/>
                  <a:pt x="18188" y="24339"/>
                </a:cubicBezTo>
                <a:cubicBezTo>
                  <a:pt x="18735" y="23547"/>
                  <a:pt x="18735" y="23547"/>
                  <a:pt x="18735" y="23547"/>
                </a:cubicBezTo>
                <a:cubicBezTo>
                  <a:pt x="18598" y="22301"/>
                  <a:pt x="18598" y="22301"/>
                  <a:pt x="18598" y="22301"/>
                </a:cubicBezTo>
                <a:cubicBezTo>
                  <a:pt x="17367" y="21283"/>
                  <a:pt x="17367" y="21283"/>
                  <a:pt x="17367" y="21283"/>
                </a:cubicBezTo>
                <a:cubicBezTo>
                  <a:pt x="16068" y="22528"/>
                  <a:pt x="16068" y="22528"/>
                  <a:pt x="16068" y="22528"/>
                </a:cubicBezTo>
                <a:cubicBezTo>
                  <a:pt x="14222" y="18226"/>
                  <a:pt x="14222" y="18226"/>
                  <a:pt x="14222" y="18226"/>
                </a:cubicBezTo>
                <a:cubicBezTo>
                  <a:pt x="11965" y="18452"/>
                  <a:pt x="11965" y="18452"/>
                  <a:pt x="11965" y="18452"/>
                </a:cubicBezTo>
                <a:cubicBezTo>
                  <a:pt x="10871" y="21056"/>
                  <a:pt x="10871" y="21056"/>
                  <a:pt x="10871" y="21056"/>
                </a:cubicBezTo>
                <a:cubicBezTo>
                  <a:pt x="10871" y="24000"/>
                  <a:pt x="10871" y="24000"/>
                  <a:pt x="10871" y="24000"/>
                </a:cubicBezTo>
                <a:cubicBezTo>
                  <a:pt x="11418" y="25584"/>
                  <a:pt x="11418" y="25584"/>
                  <a:pt x="11418" y="25584"/>
                </a:cubicBezTo>
                <a:cubicBezTo>
                  <a:pt x="12376" y="24452"/>
                  <a:pt x="12376" y="24452"/>
                  <a:pt x="12376" y="24452"/>
                </a:cubicBezTo>
                <a:cubicBezTo>
                  <a:pt x="11623" y="24792"/>
                  <a:pt x="11623" y="24792"/>
                  <a:pt x="11623" y="24792"/>
                </a:cubicBezTo>
                <a:cubicBezTo>
                  <a:pt x="11350" y="24452"/>
                  <a:pt x="11350" y="24452"/>
                  <a:pt x="11350" y="24452"/>
                </a:cubicBezTo>
                <a:cubicBezTo>
                  <a:pt x="11282" y="22075"/>
                  <a:pt x="11282" y="22075"/>
                  <a:pt x="11282" y="22075"/>
                </a:cubicBezTo>
                <a:cubicBezTo>
                  <a:pt x="12444" y="19471"/>
                  <a:pt x="12444" y="19471"/>
                  <a:pt x="12444" y="19471"/>
                </a:cubicBezTo>
                <a:cubicBezTo>
                  <a:pt x="14153" y="20037"/>
                  <a:pt x="14153" y="20037"/>
                  <a:pt x="14153" y="20037"/>
                </a:cubicBezTo>
                <a:cubicBezTo>
                  <a:pt x="14974" y="25698"/>
                  <a:pt x="14974" y="25698"/>
                  <a:pt x="14974" y="25698"/>
                </a:cubicBezTo>
                <a:cubicBezTo>
                  <a:pt x="8615" y="44943"/>
                  <a:pt x="8615" y="44943"/>
                  <a:pt x="8615" y="44943"/>
                </a:cubicBezTo>
                <a:cubicBezTo>
                  <a:pt x="6905" y="38716"/>
                  <a:pt x="6905" y="38716"/>
                  <a:pt x="6905" y="38716"/>
                </a:cubicBezTo>
                <a:cubicBezTo>
                  <a:pt x="11829" y="11320"/>
                  <a:pt x="11829" y="11320"/>
                  <a:pt x="11829" y="11320"/>
                </a:cubicBezTo>
                <a:cubicBezTo>
                  <a:pt x="13606" y="8264"/>
                  <a:pt x="13606" y="8264"/>
                  <a:pt x="13606" y="8264"/>
                </a:cubicBezTo>
                <a:cubicBezTo>
                  <a:pt x="14290" y="10528"/>
                  <a:pt x="14290" y="10528"/>
                  <a:pt x="14290" y="10528"/>
                </a:cubicBezTo>
                <a:cubicBezTo>
                  <a:pt x="13401" y="11886"/>
                  <a:pt x="13401" y="11886"/>
                  <a:pt x="13401" y="11886"/>
                </a:cubicBezTo>
                <a:cubicBezTo>
                  <a:pt x="12854" y="12113"/>
                  <a:pt x="12854" y="12113"/>
                  <a:pt x="12854" y="12113"/>
                </a:cubicBezTo>
                <a:cubicBezTo>
                  <a:pt x="13333" y="12566"/>
                  <a:pt x="13333" y="12566"/>
                  <a:pt x="13333" y="12566"/>
                </a:cubicBezTo>
                <a:cubicBezTo>
                  <a:pt x="14495" y="11547"/>
                  <a:pt x="14495" y="11547"/>
                  <a:pt x="14495" y="11547"/>
                </a:cubicBezTo>
                <a:cubicBezTo>
                  <a:pt x="15111" y="8716"/>
                  <a:pt x="15111" y="8716"/>
                  <a:pt x="15111" y="8716"/>
                </a:cubicBezTo>
                <a:cubicBezTo>
                  <a:pt x="13059" y="7245"/>
                  <a:pt x="13059" y="7245"/>
                  <a:pt x="13059" y="7245"/>
                </a:cubicBezTo>
                <a:cubicBezTo>
                  <a:pt x="11213" y="9169"/>
                  <a:pt x="11213" y="9169"/>
                  <a:pt x="11213" y="9169"/>
                </a:cubicBezTo>
                <a:cubicBezTo>
                  <a:pt x="10393" y="12792"/>
                  <a:pt x="10393" y="12792"/>
                  <a:pt x="10393" y="12792"/>
                </a:cubicBezTo>
                <a:cubicBezTo>
                  <a:pt x="9504" y="14264"/>
                  <a:pt x="9504" y="14264"/>
                  <a:pt x="9504" y="14264"/>
                </a:cubicBezTo>
                <a:cubicBezTo>
                  <a:pt x="8683" y="14150"/>
                  <a:pt x="8683" y="14150"/>
                  <a:pt x="8683" y="14150"/>
                </a:cubicBezTo>
                <a:cubicBezTo>
                  <a:pt x="6358" y="14490"/>
                  <a:pt x="6358" y="14490"/>
                  <a:pt x="6358" y="14490"/>
                </a:cubicBezTo>
                <a:cubicBezTo>
                  <a:pt x="6085" y="17207"/>
                  <a:pt x="6085" y="17207"/>
                  <a:pt x="6085" y="17207"/>
                </a:cubicBezTo>
                <a:cubicBezTo>
                  <a:pt x="7589" y="18226"/>
                  <a:pt x="7589" y="18226"/>
                  <a:pt x="7589" y="18226"/>
                </a:cubicBezTo>
                <a:cubicBezTo>
                  <a:pt x="6632" y="16754"/>
                  <a:pt x="6632" y="16754"/>
                  <a:pt x="6632" y="16754"/>
                </a:cubicBezTo>
                <a:cubicBezTo>
                  <a:pt x="6905" y="15056"/>
                  <a:pt x="6905" y="15056"/>
                  <a:pt x="6905" y="15056"/>
                </a:cubicBezTo>
                <a:cubicBezTo>
                  <a:pt x="8273" y="15283"/>
                  <a:pt x="8273" y="15283"/>
                  <a:pt x="8273" y="15283"/>
                </a:cubicBezTo>
                <a:cubicBezTo>
                  <a:pt x="9230" y="16188"/>
                  <a:pt x="9230" y="16188"/>
                  <a:pt x="9230" y="16188"/>
                </a:cubicBezTo>
                <a:cubicBezTo>
                  <a:pt x="8205" y="22754"/>
                  <a:pt x="8205" y="22754"/>
                  <a:pt x="8205" y="22754"/>
                </a:cubicBezTo>
                <a:cubicBezTo>
                  <a:pt x="2256" y="9056"/>
                  <a:pt x="2256" y="9056"/>
                  <a:pt x="2256" y="9056"/>
                </a:cubicBezTo>
                <a:cubicBezTo>
                  <a:pt x="2324" y="1811"/>
                  <a:pt x="2324" y="1811"/>
                  <a:pt x="2324" y="1811"/>
                </a:cubicBezTo>
                <a:cubicBezTo>
                  <a:pt x="3897" y="905"/>
                  <a:pt x="3897" y="905"/>
                  <a:pt x="3897" y="905"/>
                </a:cubicBezTo>
                <a:cubicBezTo>
                  <a:pt x="4923" y="2150"/>
                  <a:pt x="4923" y="2150"/>
                  <a:pt x="4923" y="2150"/>
                </a:cubicBezTo>
                <a:cubicBezTo>
                  <a:pt x="5264" y="4754"/>
                  <a:pt x="5264" y="4754"/>
                  <a:pt x="5264" y="4754"/>
                </a:cubicBezTo>
                <a:cubicBezTo>
                  <a:pt x="4307" y="6566"/>
                  <a:pt x="4307" y="6566"/>
                  <a:pt x="4307" y="6566"/>
                </a:cubicBezTo>
                <a:cubicBezTo>
                  <a:pt x="4649" y="6679"/>
                  <a:pt x="4649" y="6679"/>
                  <a:pt x="4649" y="6679"/>
                </a:cubicBezTo>
                <a:cubicBezTo>
                  <a:pt x="5606" y="6113"/>
                  <a:pt x="5606" y="6113"/>
                  <a:pt x="5606" y="6113"/>
                </a:cubicBezTo>
                <a:cubicBezTo>
                  <a:pt x="6222" y="3283"/>
                  <a:pt x="6222" y="3283"/>
                  <a:pt x="6222" y="3283"/>
                </a:cubicBezTo>
                <a:cubicBezTo>
                  <a:pt x="4923" y="339"/>
                  <a:pt x="4923" y="339"/>
                  <a:pt x="4923" y="339"/>
                </a:cubicBezTo>
                <a:cubicBezTo>
                  <a:pt x="2940" y="0"/>
                  <a:pt x="2940" y="0"/>
                  <a:pt x="2940" y="0"/>
                </a:cubicBezTo>
                <a:cubicBezTo>
                  <a:pt x="1367" y="2264"/>
                  <a:pt x="1367" y="2264"/>
                  <a:pt x="1367" y="2264"/>
                </a:cubicBezTo>
                <a:cubicBezTo>
                  <a:pt x="888" y="8490"/>
                  <a:pt x="888" y="8490"/>
                  <a:pt x="888" y="8490"/>
                </a:cubicBezTo>
                <a:cubicBezTo>
                  <a:pt x="4991" y="19018"/>
                  <a:pt x="4991" y="19018"/>
                  <a:pt x="4991" y="19018"/>
                </a:cubicBezTo>
                <a:cubicBezTo>
                  <a:pt x="2188" y="20716"/>
                  <a:pt x="2188" y="20716"/>
                  <a:pt x="2188" y="20716"/>
                </a:cubicBezTo>
                <a:cubicBezTo>
                  <a:pt x="2256" y="24000"/>
                  <a:pt x="2256" y="24000"/>
                  <a:pt x="2256" y="24000"/>
                </a:cubicBezTo>
                <a:cubicBezTo>
                  <a:pt x="3623" y="26490"/>
                  <a:pt x="3623" y="26490"/>
                  <a:pt x="3623" y="26490"/>
                </a:cubicBezTo>
                <a:cubicBezTo>
                  <a:pt x="4923" y="24566"/>
                  <a:pt x="4923" y="24566"/>
                  <a:pt x="4923" y="24566"/>
                </a:cubicBezTo>
                <a:cubicBezTo>
                  <a:pt x="4991" y="22415"/>
                  <a:pt x="4991" y="22415"/>
                  <a:pt x="4991" y="22415"/>
                </a:cubicBezTo>
                <a:cubicBezTo>
                  <a:pt x="4376" y="22188"/>
                  <a:pt x="4376" y="22188"/>
                  <a:pt x="4376" y="22188"/>
                </a:cubicBezTo>
                <a:cubicBezTo>
                  <a:pt x="3965" y="22528"/>
                  <a:pt x="3965" y="22528"/>
                  <a:pt x="3965" y="22528"/>
                </a:cubicBezTo>
                <a:cubicBezTo>
                  <a:pt x="4581" y="22415"/>
                  <a:pt x="4581" y="22415"/>
                  <a:pt x="4581" y="22415"/>
                </a:cubicBezTo>
                <a:cubicBezTo>
                  <a:pt x="4717" y="23207"/>
                  <a:pt x="4717" y="23207"/>
                  <a:pt x="4717" y="23207"/>
                </a:cubicBezTo>
                <a:cubicBezTo>
                  <a:pt x="3692" y="25245"/>
                  <a:pt x="3692" y="25245"/>
                  <a:pt x="3692" y="25245"/>
                </a:cubicBezTo>
                <a:cubicBezTo>
                  <a:pt x="2871" y="23547"/>
                  <a:pt x="2871" y="23547"/>
                  <a:pt x="2871" y="23547"/>
                </a:cubicBezTo>
                <a:cubicBezTo>
                  <a:pt x="3076" y="21283"/>
                  <a:pt x="3076" y="21283"/>
                  <a:pt x="3076" y="21283"/>
                </a:cubicBezTo>
                <a:cubicBezTo>
                  <a:pt x="4239" y="20377"/>
                  <a:pt x="4239" y="20377"/>
                  <a:pt x="4239" y="20377"/>
                </a:cubicBezTo>
                <a:cubicBezTo>
                  <a:pt x="6290" y="21509"/>
                  <a:pt x="6290" y="21509"/>
                  <a:pt x="6290" y="21509"/>
                </a:cubicBezTo>
                <a:cubicBezTo>
                  <a:pt x="6564" y="26603"/>
                  <a:pt x="6564" y="26603"/>
                  <a:pt x="6564" y="26603"/>
                </a:cubicBezTo>
                <a:cubicBezTo>
                  <a:pt x="3623" y="37471"/>
                  <a:pt x="3623" y="37471"/>
                  <a:pt x="3623" y="37471"/>
                </a:cubicBezTo>
                <a:cubicBezTo>
                  <a:pt x="0" y="34301"/>
                  <a:pt x="0" y="34301"/>
                  <a:pt x="0" y="34301"/>
                </a:cubicBezTo>
                <a:cubicBezTo>
                  <a:pt x="0" y="36679"/>
                  <a:pt x="0" y="36679"/>
                  <a:pt x="0" y="36679"/>
                </a:cubicBezTo>
                <a:cubicBezTo>
                  <a:pt x="3418" y="40075"/>
                  <a:pt x="3418" y="40075"/>
                  <a:pt x="3418" y="40075"/>
                </a:cubicBezTo>
                <a:cubicBezTo>
                  <a:pt x="6495" y="51509"/>
                  <a:pt x="6495" y="51509"/>
                  <a:pt x="6495" y="51509"/>
                </a:cubicBezTo>
                <a:cubicBezTo>
                  <a:pt x="4444" y="58301"/>
                  <a:pt x="4444" y="58301"/>
                  <a:pt x="4444" y="58301"/>
                </a:cubicBezTo>
                <a:cubicBezTo>
                  <a:pt x="1777" y="53433"/>
                  <a:pt x="1777" y="53433"/>
                  <a:pt x="1777" y="53433"/>
                </a:cubicBezTo>
                <a:cubicBezTo>
                  <a:pt x="2803" y="49584"/>
                  <a:pt x="2803" y="49584"/>
                  <a:pt x="2803" y="49584"/>
                </a:cubicBezTo>
                <a:cubicBezTo>
                  <a:pt x="1641" y="45622"/>
                  <a:pt x="1641" y="45622"/>
                  <a:pt x="1641" y="45622"/>
                </a:cubicBezTo>
                <a:cubicBezTo>
                  <a:pt x="0" y="45169"/>
                  <a:pt x="0" y="45169"/>
                  <a:pt x="0" y="45169"/>
                </a:cubicBezTo>
                <a:cubicBezTo>
                  <a:pt x="0" y="46415"/>
                  <a:pt x="0" y="46415"/>
                  <a:pt x="0" y="46415"/>
                </a:cubicBezTo>
                <a:cubicBezTo>
                  <a:pt x="1435" y="47547"/>
                  <a:pt x="1435" y="47547"/>
                  <a:pt x="1435" y="47547"/>
                </a:cubicBezTo>
                <a:cubicBezTo>
                  <a:pt x="1641" y="50490"/>
                  <a:pt x="1641" y="50490"/>
                  <a:pt x="1641" y="50490"/>
                </a:cubicBezTo>
                <a:cubicBezTo>
                  <a:pt x="478" y="52075"/>
                  <a:pt x="478" y="52075"/>
                  <a:pt x="478" y="52075"/>
                </a:cubicBezTo>
                <a:cubicBezTo>
                  <a:pt x="0" y="51962"/>
                  <a:pt x="0" y="51962"/>
                  <a:pt x="0" y="51962"/>
                </a:cubicBezTo>
                <a:cubicBezTo>
                  <a:pt x="0" y="55471"/>
                  <a:pt x="0" y="55471"/>
                  <a:pt x="0" y="55471"/>
                </a:cubicBezTo>
                <a:cubicBezTo>
                  <a:pt x="683" y="55584"/>
                  <a:pt x="683" y="55584"/>
                  <a:pt x="683" y="55584"/>
                </a:cubicBezTo>
                <a:cubicBezTo>
                  <a:pt x="2940" y="59886"/>
                  <a:pt x="2940" y="59886"/>
                  <a:pt x="2940" y="59886"/>
                </a:cubicBezTo>
                <a:cubicBezTo>
                  <a:pt x="3282" y="61698"/>
                  <a:pt x="3282" y="61698"/>
                  <a:pt x="3282" y="61698"/>
                </a:cubicBezTo>
                <a:cubicBezTo>
                  <a:pt x="957" y="77773"/>
                  <a:pt x="957" y="77773"/>
                  <a:pt x="957" y="77773"/>
                </a:cubicBezTo>
                <a:cubicBezTo>
                  <a:pt x="0" y="79132"/>
                  <a:pt x="0" y="79132"/>
                  <a:pt x="0" y="79132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08102" y="1112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13"/>
          <p:cNvGrpSpPr/>
          <p:nvPr/>
        </p:nvGrpSpPr>
        <p:grpSpPr>
          <a:xfrm>
            <a:off x="7687010" y="184643"/>
            <a:ext cx="1259242" cy="1463837"/>
            <a:chOff x="6526085" y="892856"/>
            <a:chExt cx="1259242" cy="1463837"/>
          </a:xfrm>
        </p:grpSpPr>
        <p:sp>
          <p:nvSpPr>
            <p:cNvPr id="228" name="Google Shape;228;p13"/>
            <p:cNvSpPr/>
            <p:nvPr/>
          </p:nvSpPr>
          <p:spPr>
            <a:xfrm>
              <a:off x="6972043" y="892856"/>
              <a:ext cx="666000" cy="2634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7223287" y="1354516"/>
              <a:ext cx="257700" cy="1194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6526085" y="1222613"/>
              <a:ext cx="524700" cy="2013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675526" y="2243293"/>
              <a:ext cx="109800" cy="1134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637840" y="1637166"/>
              <a:ext cx="75300" cy="753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452548" y="1731382"/>
              <a:ext cx="163200" cy="1791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138203" y="184653"/>
            <a:ext cx="936113" cy="2261006"/>
            <a:chOff x="138203" y="852028"/>
            <a:chExt cx="936113" cy="2261006"/>
          </a:xfrm>
        </p:grpSpPr>
        <p:sp>
          <p:nvSpPr>
            <p:cNvPr id="235" name="Google Shape;235;p13"/>
            <p:cNvSpPr/>
            <p:nvPr/>
          </p:nvSpPr>
          <p:spPr>
            <a:xfrm>
              <a:off x="549617" y="2510239"/>
              <a:ext cx="524700" cy="2196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16718" y="1781631"/>
              <a:ext cx="666000" cy="3234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38203" y="2268418"/>
              <a:ext cx="392400" cy="1791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716065" y="852028"/>
              <a:ext cx="100200" cy="1002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54405" y="1162943"/>
              <a:ext cx="116400" cy="1194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30773" y="1282284"/>
              <a:ext cx="210600" cy="2043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66469" y="2927933"/>
              <a:ext cx="169800" cy="1851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4838" y="-7829"/>
            <a:ext cx="9144129" cy="5159107"/>
            <a:chOff x="1855177" y="1013681"/>
            <a:chExt cx="4020988" cy="2268637"/>
          </a:xfrm>
        </p:grpSpPr>
        <p:sp>
          <p:nvSpPr>
            <p:cNvPr id="32" name="Google Shape;32;p3"/>
            <p:cNvSpPr/>
            <p:nvPr/>
          </p:nvSpPr>
          <p:spPr>
            <a:xfrm>
              <a:off x="5379427" y="1131156"/>
              <a:ext cx="336600" cy="1332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506427" y="1364518"/>
              <a:ext cx="130200" cy="603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154002" y="1297843"/>
              <a:ext cx="265200" cy="1017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132990" y="1948718"/>
              <a:ext cx="265200" cy="1110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64715" y="1580418"/>
              <a:ext cx="336600" cy="1635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925027" y="1826481"/>
              <a:ext cx="198300" cy="906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599965" y="2075718"/>
              <a:ext cx="1276200" cy="1206600"/>
            </a:xfrm>
            <a:custGeom>
              <a:rect b="b" l="l" r="r" t="t"/>
              <a:pathLst>
                <a:path extrusionOk="0" h="120000" w="120000">
                  <a:moveTo>
                    <a:pt x="17575" y="118355"/>
                  </a:moveTo>
                  <a:cubicBezTo>
                    <a:pt x="16910" y="118746"/>
                    <a:pt x="16910" y="118746"/>
                    <a:pt x="16910" y="11874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99" y="103785"/>
                    <a:pt x="119999" y="103785"/>
                    <a:pt x="119999" y="103785"/>
                  </a:cubicBezTo>
                  <a:cubicBezTo>
                    <a:pt x="107446" y="110208"/>
                    <a:pt x="107446" y="110208"/>
                    <a:pt x="107446" y="110208"/>
                  </a:cubicBezTo>
                  <a:cubicBezTo>
                    <a:pt x="101095" y="108877"/>
                    <a:pt x="101095" y="108877"/>
                    <a:pt x="101095" y="108877"/>
                  </a:cubicBezTo>
                  <a:cubicBezTo>
                    <a:pt x="98436" y="103080"/>
                    <a:pt x="98436" y="103080"/>
                    <a:pt x="98436" y="103080"/>
                  </a:cubicBezTo>
                  <a:cubicBezTo>
                    <a:pt x="98879" y="95091"/>
                    <a:pt x="98879" y="95091"/>
                    <a:pt x="98879" y="95091"/>
                  </a:cubicBezTo>
                  <a:cubicBezTo>
                    <a:pt x="99175" y="94073"/>
                    <a:pt x="99175" y="94073"/>
                    <a:pt x="99175" y="94073"/>
                  </a:cubicBezTo>
                  <a:cubicBezTo>
                    <a:pt x="100799" y="92036"/>
                    <a:pt x="100799" y="92036"/>
                    <a:pt x="100799" y="92036"/>
                  </a:cubicBezTo>
                  <a:cubicBezTo>
                    <a:pt x="103458" y="89921"/>
                    <a:pt x="103458" y="89921"/>
                    <a:pt x="103458" y="89921"/>
                  </a:cubicBezTo>
                  <a:cubicBezTo>
                    <a:pt x="106855" y="88511"/>
                    <a:pt x="106855" y="88511"/>
                    <a:pt x="106855" y="88511"/>
                  </a:cubicBezTo>
                  <a:cubicBezTo>
                    <a:pt x="110547" y="87963"/>
                    <a:pt x="110547" y="87963"/>
                    <a:pt x="110547" y="87963"/>
                  </a:cubicBezTo>
                  <a:cubicBezTo>
                    <a:pt x="114166" y="86945"/>
                    <a:pt x="114166" y="86945"/>
                    <a:pt x="114166" y="86945"/>
                  </a:cubicBezTo>
                  <a:cubicBezTo>
                    <a:pt x="117415" y="84438"/>
                    <a:pt x="117415" y="84438"/>
                    <a:pt x="117415" y="84438"/>
                  </a:cubicBezTo>
                  <a:cubicBezTo>
                    <a:pt x="117710" y="80835"/>
                    <a:pt x="117710" y="80835"/>
                    <a:pt x="117710" y="80835"/>
                  </a:cubicBezTo>
                  <a:cubicBezTo>
                    <a:pt x="114609" y="78563"/>
                    <a:pt x="114609" y="78563"/>
                    <a:pt x="114609" y="78563"/>
                  </a:cubicBezTo>
                  <a:cubicBezTo>
                    <a:pt x="114830" y="79268"/>
                    <a:pt x="114830" y="79268"/>
                    <a:pt x="114830" y="79268"/>
                  </a:cubicBezTo>
                  <a:cubicBezTo>
                    <a:pt x="115716" y="79582"/>
                    <a:pt x="115716" y="79582"/>
                    <a:pt x="115716" y="79582"/>
                  </a:cubicBezTo>
                  <a:cubicBezTo>
                    <a:pt x="117119" y="81070"/>
                    <a:pt x="117119" y="81070"/>
                    <a:pt x="117119" y="81070"/>
                  </a:cubicBezTo>
                  <a:cubicBezTo>
                    <a:pt x="115938" y="84125"/>
                    <a:pt x="115938" y="84125"/>
                    <a:pt x="115938" y="84125"/>
                  </a:cubicBezTo>
                  <a:cubicBezTo>
                    <a:pt x="109218" y="86866"/>
                    <a:pt x="109218" y="86866"/>
                    <a:pt x="109218" y="86866"/>
                  </a:cubicBezTo>
                  <a:cubicBezTo>
                    <a:pt x="105378" y="87415"/>
                    <a:pt x="105378" y="87415"/>
                    <a:pt x="105378" y="87415"/>
                  </a:cubicBezTo>
                  <a:cubicBezTo>
                    <a:pt x="101981" y="89060"/>
                    <a:pt x="101981" y="89060"/>
                    <a:pt x="101981" y="89060"/>
                  </a:cubicBezTo>
                  <a:cubicBezTo>
                    <a:pt x="100504" y="90078"/>
                    <a:pt x="100504" y="90078"/>
                    <a:pt x="100504" y="90078"/>
                  </a:cubicBezTo>
                  <a:cubicBezTo>
                    <a:pt x="103089" y="85535"/>
                    <a:pt x="103089" y="85535"/>
                    <a:pt x="103089" y="85535"/>
                  </a:cubicBezTo>
                  <a:cubicBezTo>
                    <a:pt x="109070" y="78955"/>
                    <a:pt x="109070" y="78955"/>
                    <a:pt x="109070" y="78955"/>
                  </a:cubicBezTo>
                  <a:cubicBezTo>
                    <a:pt x="112910" y="77075"/>
                    <a:pt x="112910" y="77075"/>
                    <a:pt x="112910" y="77075"/>
                  </a:cubicBezTo>
                  <a:cubicBezTo>
                    <a:pt x="116529" y="76370"/>
                    <a:pt x="116529" y="76370"/>
                    <a:pt x="116529" y="76370"/>
                  </a:cubicBezTo>
                  <a:cubicBezTo>
                    <a:pt x="119999" y="75117"/>
                    <a:pt x="119999" y="75117"/>
                    <a:pt x="119999" y="75117"/>
                  </a:cubicBezTo>
                  <a:cubicBezTo>
                    <a:pt x="119999" y="71357"/>
                    <a:pt x="119999" y="71357"/>
                    <a:pt x="119999" y="71357"/>
                  </a:cubicBezTo>
                  <a:cubicBezTo>
                    <a:pt x="119852" y="71436"/>
                    <a:pt x="119852" y="71436"/>
                    <a:pt x="119852" y="71436"/>
                  </a:cubicBezTo>
                  <a:cubicBezTo>
                    <a:pt x="112763" y="72454"/>
                    <a:pt x="112763" y="72454"/>
                    <a:pt x="112763" y="72454"/>
                  </a:cubicBezTo>
                  <a:cubicBezTo>
                    <a:pt x="105747" y="75430"/>
                    <a:pt x="105747" y="75430"/>
                    <a:pt x="105747" y="75430"/>
                  </a:cubicBezTo>
                  <a:cubicBezTo>
                    <a:pt x="107150" y="70652"/>
                    <a:pt x="107150" y="70652"/>
                    <a:pt x="107150" y="70652"/>
                  </a:cubicBezTo>
                  <a:cubicBezTo>
                    <a:pt x="107815" y="62271"/>
                    <a:pt x="107815" y="62271"/>
                    <a:pt x="107815" y="62271"/>
                  </a:cubicBezTo>
                  <a:cubicBezTo>
                    <a:pt x="108775" y="57885"/>
                    <a:pt x="108775" y="57885"/>
                    <a:pt x="108775" y="57885"/>
                  </a:cubicBezTo>
                  <a:cubicBezTo>
                    <a:pt x="118006" y="43550"/>
                    <a:pt x="118006" y="43550"/>
                    <a:pt x="118006" y="43550"/>
                  </a:cubicBezTo>
                  <a:cubicBezTo>
                    <a:pt x="118670" y="38224"/>
                    <a:pt x="118670" y="38224"/>
                    <a:pt x="118670" y="38224"/>
                  </a:cubicBezTo>
                  <a:cubicBezTo>
                    <a:pt x="119704" y="34073"/>
                    <a:pt x="119704" y="34073"/>
                    <a:pt x="119704" y="34073"/>
                  </a:cubicBezTo>
                  <a:cubicBezTo>
                    <a:pt x="119999" y="33759"/>
                    <a:pt x="119999" y="33759"/>
                    <a:pt x="119999" y="33759"/>
                  </a:cubicBezTo>
                  <a:cubicBezTo>
                    <a:pt x="119999" y="19817"/>
                    <a:pt x="119999" y="19817"/>
                    <a:pt x="119999" y="19817"/>
                  </a:cubicBezTo>
                  <a:cubicBezTo>
                    <a:pt x="117193" y="15587"/>
                    <a:pt x="117193" y="15587"/>
                    <a:pt x="117193" y="15587"/>
                  </a:cubicBezTo>
                  <a:cubicBezTo>
                    <a:pt x="112689" y="15822"/>
                    <a:pt x="112689" y="15822"/>
                    <a:pt x="112689" y="15822"/>
                  </a:cubicBezTo>
                  <a:cubicBezTo>
                    <a:pt x="110473" y="19112"/>
                    <a:pt x="110473" y="19112"/>
                    <a:pt x="110473" y="19112"/>
                  </a:cubicBezTo>
                  <a:cubicBezTo>
                    <a:pt x="110473" y="22950"/>
                    <a:pt x="110473" y="22950"/>
                    <a:pt x="110473" y="22950"/>
                  </a:cubicBezTo>
                  <a:cubicBezTo>
                    <a:pt x="111655" y="24830"/>
                    <a:pt x="111655" y="24830"/>
                    <a:pt x="111655" y="24830"/>
                  </a:cubicBezTo>
                  <a:cubicBezTo>
                    <a:pt x="113427" y="23498"/>
                    <a:pt x="113427" y="23498"/>
                    <a:pt x="113427" y="23498"/>
                  </a:cubicBezTo>
                  <a:cubicBezTo>
                    <a:pt x="111950" y="23890"/>
                    <a:pt x="111950" y="23890"/>
                    <a:pt x="111950" y="23890"/>
                  </a:cubicBezTo>
                  <a:cubicBezTo>
                    <a:pt x="111507" y="23420"/>
                    <a:pt x="111507" y="23420"/>
                    <a:pt x="111507" y="23420"/>
                  </a:cubicBezTo>
                  <a:cubicBezTo>
                    <a:pt x="111286" y="22480"/>
                    <a:pt x="111286" y="22480"/>
                    <a:pt x="111286" y="22480"/>
                  </a:cubicBezTo>
                  <a:cubicBezTo>
                    <a:pt x="111359" y="20443"/>
                    <a:pt x="111359" y="20443"/>
                    <a:pt x="111359" y="20443"/>
                  </a:cubicBezTo>
                  <a:cubicBezTo>
                    <a:pt x="113575" y="17154"/>
                    <a:pt x="113575" y="17154"/>
                    <a:pt x="113575" y="17154"/>
                  </a:cubicBezTo>
                  <a:cubicBezTo>
                    <a:pt x="116972" y="17859"/>
                    <a:pt x="116972" y="17859"/>
                    <a:pt x="116972" y="17859"/>
                  </a:cubicBezTo>
                  <a:cubicBezTo>
                    <a:pt x="118670" y="24986"/>
                    <a:pt x="118670" y="24986"/>
                    <a:pt x="118670" y="24986"/>
                  </a:cubicBezTo>
                  <a:cubicBezTo>
                    <a:pt x="117858" y="28668"/>
                    <a:pt x="117858" y="28668"/>
                    <a:pt x="117858" y="28668"/>
                  </a:cubicBezTo>
                  <a:cubicBezTo>
                    <a:pt x="116676" y="30626"/>
                    <a:pt x="116676" y="30626"/>
                    <a:pt x="116676" y="30626"/>
                  </a:cubicBezTo>
                  <a:cubicBezTo>
                    <a:pt x="115569" y="32741"/>
                    <a:pt x="115569" y="32741"/>
                    <a:pt x="115569" y="32741"/>
                  </a:cubicBezTo>
                  <a:cubicBezTo>
                    <a:pt x="114239" y="37597"/>
                    <a:pt x="114239" y="37597"/>
                    <a:pt x="114239" y="37597"/>
                  </a:cubicBezTo>
                  <a:cubicBezTo>
                    <a:pt x="113649" y="41671"/>
                    <a:pt x="113649" y="41671"/>
                    <a:pt x="113649" y="41671"/>
                  </a:cubicBezTo>
                  <a:cubicBezTo>
                    <a:pt x="111803" y="45195"/>
                    <a:pt x="111803" y="45195"/>
                    <a:pt x="111803" y="45195"/>
                  </a:cubicBezTo>
                  <a:cubicBezTo>
                    <a:pt x="108553" y="48407"/>
                    <a:pt x="108553" y="48407"/>
                    <a:pt x="108553" y="48407"/>
                  </a:cubicBezTo>
                  <a:cubicBezTo>
                    <a:pt x="103827" y="56475"/>
                    <a:pt x="103827" y="56475"/>
                    <a:pt x="103827" y="56475"/>
                  </a:cubicBezTo>
                  <a:cubicBezTo>
                    <a:pt x="103089" y="58668"/>
                    <a:pt x="103089" y="58668"/>
                    <a:pt x="103089" y="58668"/>
                  </a:cubicBezTo>
                  <a:cubicBezTo>
                    <a:pt x="101316" y="55691"/>
                    <a:pt x="101316" y="55691"/>
                    <a:pt x="101316" y="55691"/>
                  </a:cubicBezTo>
                  <a:cubicBezTo>
                    <a:pt x="100356" y="52402"/>
                    <a:pt x="100356" y="52402"/>
                    <a:pt x="100356" y="52402"/>
                  </a:cubicBezTo>
                  <a:cubicBezTo>
                    <a:pt x="101021" y="45430"/>
                    <a:pt x="101021" y="45430"/>
                    <a:pt x="101021" y="45430"/>
                  </a:cubicBezTo>
                  <a:cubicBezTo>
                    <a:pt x="103458" y="38224"/>
                    <a:pt x="103458" y="38224"/>
                    <a:pt x="103458" y="38224"/>
                  </a:cubicBezTo>
                  <a:cubicBezTo>
                    <a:pt x="105083" y="30783"/>
                    <a:pt x="105083" y="30783"/>
                    <a:pt x="105083" y="30783"/>
                  </a:cubicBezTo>
                  <a:cubicBezTo>
                    <a:pt x="104492" y="16919"/>
                    <a:pt x="104492" y="16919"/>
                    <a:pt x="104492" y="16919"/>
                  </a:cubicBezTo>
                  <a:cubicBezTo>
                    <a:pt x="104123" y="14177"/>
                    <a:pt x="104123" y="14177"/>
                    <a:pt x="104123" y="14177"/>
                  </a:cubicBezTo>
                  <a:cubicBezTo>
                    <a:pt x="104935" y="11436"/>
                    <a:pt x="104935" y="11436"/>
                    <a:pt x="104935" y="11436"/>
                  </a:cubicBezTo>
                  <a:cubicBezTo>
                    <a:pt x="108036" y="6814"/>
                    <a:pt x="108036" y="6814"/>
                    <a:pt x="108036" y="6814"/>
                  </a:cubicBezTo>
                  <a:cubicBezTo>
                    <a:pt x="110473" y="6187"/>
                    <a:pt x="110473" y="6187"/>
                    <a:pt x="110473" y="6187"/>
                  </a:cubicBezTo>
                  <a:cubicBezTo>
                    <a:pt x="111803" y="8929"/>
                    <a:pt x="111803" y="8929"/>
                    <a:pt x="111803" y="8929"/>
                  </a:cubicBezTo>
                  <a:cubicBezTo>
                    <a:pt x="110030" y="10731"/>
                    <a:pt x="110030" y="10731"/>
                    <a:pt x="110030" y="10731"/>
                  </a:cubicBezTo>
                  <a:cubicBezTo>
                    <a:pt x="108923" y="10966"/>
                    <a:pt x="108923" y="10966"/>
                    <a:pt x="108923" y="10966"/>
                  </a:cubicBezTo>
                  <a:cubicBezTo>
                    <a:pt x="109883" y="11514"/>
                    <a:pt x="109883" y="11514"/>
                    <a:pt x="109883" y="11514"/>
                  </a:cubicBezTo>
                  <a:cubicBezTo>
                    <a:pt x="112172" y="10339"/>
                    <a:pt x="112172" y="10339"/>
                    <a:pt x="112172" y="10339"/>
                  </a:cubicBezTo>
                  <a:cubicBezTo>
                    <a:pt x="113427" y="6657"/>
                    <a:pt x="113427" y="6657"/>
                    <a:pt x="113427" y="6657"/>
                  </a:cubicBezTo>
                  <a:cubicBezTo>
                    <a:pt x="109292" y="4778"/>
                    <a:pt x="109292" y="4778"/>
                    <a:pt x="109292" y="4778"/>
                  </a:cubicBezTo>
                  <a:cubicBezTo>
                    <a:pt x="105673" y="7206"/>
                    <a:pt x="105673" y="7206"/>
                    <a:pt x="105673" y="7206"/>
                  </a:cubicBezTo>
                  <a:cubicBezTo>
                    <a:pt x="103089" y="11592"/>
                    <a:pt x="103089" y="11592"/>
                    <a:pt x="103089" y="11592"/>
                  </a:cubicBezTo>
                  <a:cubicBezTo>
                    <a:pt x="101907" y="9634"/>
                    <a:pt x="101907" y="9634"/>
                    <a:pt x="101907" y="9634"/>
                  </a:cubicBezTo>
                  <a:cubicBezTo>
                    <a:pt x="102498" y="12140"/>
                    <a:pt x="102498" y="12140"/>
                    <a:pt x="102498" y="12140"/>
                  </a:cubicBezTo>
                  <a:cubicBezTo>
                    <a:pt x="101907" y="18093"/>
                    <a:pt x="101907" y="18093"/>
                    <a:pt x="101907" y="18093"/>
                  </a:cubicBezTo>
                  <a:cubicBezTo>
                    <a:pt x="97329" y="18407"/>
                    <a:pt x="97329" y="18407"/>
                    <a:pt x="97329" y="18407"/>
                  </a:cubicBezTo>
                  <a:cubicBezTo>
                    <a:pt x="96664" y="22010"/>
                    <a:pt x="96664" y="22010"/>
                    <a:pt x="96664" y="22010"/>
                  </a:cubicBezTo>
                  <a:cubicBezTo>
                    <a:pt x="99692" y="23185"/>
                    <a:pt x="99692" y="23185"/>
                    <a:pt x="99692" y="23185"/>
                  </a:cubicBezTo>
                  <a:cubicBezTo>
                    <a:pt x="98510" y="22323"/>
                    <a:pt x="98510" y="22323"/>
                    <a:pt x="98510" y="22323"/>
                  </a:cubicBezTo>
                  <a:cubicBezTo>
                    <a:pt x="97772" y="21383"/>
                    <a:pt x="97772" y="21383"/>
                    <a:pt x="97772" y="21383"/>
                  </a:cubicBezTo>
                  <a:cubicBezTo>
                    <a:pt x="98363" y="19190"/>
                    <a:pt x="98363" y="19190"/>
                    <a:pt x="98363" y="19190"/>
                  </a:cubicBezTo>
                  <a:cubicBezTo>
                    <a:pt x="101095" y="19425"/>
                    <a:pt x="101095" y="19425"/>
                    <a:pt x="101095" y="19425"/>
                  </a:cubicBezTo>
                  <a:cubicBezTo>
                    <a:pt x="101833" y="20522"/>
                    <a:pt x="101833" y="20522"/>
                    <a:pt x="101833" y="20522"/>
                  </a:cubicBezTo>
                  <a:cubicBezTo>
                    <a:pt x="101833" y="21148"/>
                    <a:pt x="101833" y="21148"/>
                    <a:pt x="101833" y="21148"/>
                  </a:cubicBezTo>
                  <a:cubicBezTo>
                    <a:pt x="101686" y="23655"/>
                    <a:pt x="101686" y="23655"/>
                    <a:pt x="101686" y="23655"/>
                  </a:cubicBezTo>
                  <a:cubicBezTo>
                    <a:pt x="100947" y="28981"/>
                    <a:pt x="100947" y="28981"/>
                    <a:pt x="100947" y="28981"/>
                  </a:cubicBezTo>
                  <a:cubicBezTo>
                    <a:pt x="90461" y="15587"/>
                    <a:pt x="90461" y="15587"/>
                    <a:pt x="90461" y="15587"/>
                  </a:cubicBezTo>
                  <a:cubicBezTo>
                    <a:pt x="89058" y="11592"/>
                    <a:pt x="89058" y="11592"/>
                    <a:pt x="89058" y="11592"/>
                  </a:cubicBezTo>
                  <a:cubicBezTo>
                    <a:pt x="88246" y="6579"/>
                    <a:pt x="88246" y="6579"/>
                    <a:pt x="88246" y="6579"/>
                  </a:cubicBezTo>
                  <a:cubicBezTo>
                    <a:pt x="89279" y="2349"/>
                    <a:pt x="89279" y="2349"/>
                    <a:pt x="89279" y="2349"/>
                  </a:cubicBezTo>
                  <a:cubicBezTo>
                    <a:pt x="92381" y="1253"/>
                    <a:pt x="92381" y="1253"/>
                    <a:pt x="92381" y="1253"/>
                  </a:cubicBezTo>
                  <a:cubicBezTo>
                    <a:pt x="95261" y="2584"/>
                    <a:pt x="95261" y="2584"/>
                    <a:pt x="95261" y="2584"/>
                  </a:cubicBezTo>
                  <a:cubicBezTo>
                    <a:pt x="95778" y="6501"/>
                    <a:pt x="95778" y="6501"/>
                    <a:pt x="95778" y="6501"/>
                  </a:cubicBezTo>
                  <a:cubicBezTo>
                    <a:pt x="94523" y="7832"/>
                    <a:pt x="94523" y="7832"/>
                    <a:pt x="94523" y="7832"/>
                  </a:cubicBezTo>
                  <a:cubicBezTo>
                    <a:pt x="93193" y="8381"/>
                    <a:pt x="93193" y="8381"/>
                    <a:pt x="93193" y="8381"/>
                  </a:cubicBezTo>
                  <a:cubicBezTo>
                    <a:pt x="93858" y="8459"/>
                    <a:pt x="93858" y="8459"/>
                    <a:pt x="93858" y="8459"/>
                  </a:cubicBezTo>
                  <a:cubicBezTo>
                    <a:pt x="95704" y="7754"/>
                    <a:pt x="95704" y="7754"/>
                    <a:pt x="95704" y="7754"/>
                  </a:cubicBezTo>
                  <a:cubicBezTo>
                    <a:pt x="96959" y="4151"/>
                    <a:pt x="96959" y="4151"/>
                    <a:pt x="96959" y="4151"/>
                  </a:cubicBezTo>
                  <a:cubicBezTo>
                    <a:pt x="94375" y="469"/>
                    <a:pt x="94375" y="469"/>
                    <a:pt x="94375" y="469"/>
                  </a:cubicBezTo>
                  <a:cubicBezTo>
                    <a:pt x="90461" y="0"/>
                    <a:pt x="90461" y="0"/>
                    <a:pt x="90461" y="0"/>
                  </a:cubicBezTo>
                  <a:cubicBezTo>
                    <a:pt x="87286" y="2898"/>
                    <a:pt x="87286" y="2898"/>
                    <a:pt x="87286" y="2898"/>
                  </a:cubicBezTo>
                  <a:cubicBezTo>
                    <a:pt x="86399" y="10809"/>
                    <a:pt x="86399" y="10809"/>
                    <a:pt x="86399" y="10809"/>
                  </a:cubicBezTo>
                  <a:cubicBezTo>
                    <a:pt x="89279" y="17780"/>
                    <a:pt x="89279" y="17780"/>
                    <a:pt x="89279" y="17780"/>
                  </a:cubicBezTo>
                  <a:cubicBezTo>
                    <a:pt x="92750" y="22245"/>
                    <a:pt x="92750" y="22245"/>
                    <a:pt x="92750" y="22245"/>
                  </a:cubicBezTo>
                  <a:cubicBezTo>
                    <a:pt x="94523" y="24281"/>
                    <a:pt x="94523" y="24281"/>
                    <a:pt x="94523" y="24281"/>
                  </a:cubicBezTo>
                  <a:cubicBezTo>
                    <a:pt x="88984" y="26318"/>
                    <a:pt x="88984" y="26318"/>
                    <a:pt x="88984" y="26318"/>
                  </a:cubicBezTo>
                  <a:cubicBezTo>
                    <a:pt x="89132" y="30548"/>
                    <a:pt x="89132" y="30548"/>
                    <a:pt x="89132" y="30548"/>
                  </a:cubicBezTo>
                  <a:cubicBezTo>
                    <a:pt x="91790" y="33681"/>
                    <a:pt x="91790" y="33681"/>
                    <a:pt x="91790" y="33681"/>
                  </a:cubicBezTo>
                  <a:cubicBezTo>
                    <a:pt x="94449" y="31331"/>
                    <a:pt x="94449" y="31331"/>
                    <a:pt x="94449" y="31331"/>
                  </a:cubicBezTo>
                  <a:cubicBezTo>
                    <a:pt x="94449" y="28590"/>
                    <a:pt x="94449" y="28590"/>
                    <a:pt x="94449" y="28590"/>
                  </a:cubicBezTo>
                  <a:cubicBezTo>
                    <a:pt x="93341" y="28198"/>
                    <a:pt x="93341" y="28198"/>
                    <a:pt x="93341" y="28198"/>
                  </a:cubicBezTo>
                  <a:cubicBezTo>
                    <a:pt x="92529" y="28668"/>
                    <a:pt x="92529" y="28668"/>
                    <a:pt x="92529" y="28668"/>
                  </a:cubicBezTo>
                  <a:cubicBezTo>
                    <a:pt x="93636" y="28590"/>
                    <a:pt x="93636" y="28590"/>
                    <a:pt x="93636" y="28590"/>
                  </a:cubicBezTo>
                  <a:cubicBezTo>
                    <a:pt x="94006" y="29530"/>
                    <a:pt x="94006" y="29530"/>
                    <a:pt x="94006" y="29530"/>
                  </a:cubicBezTo>
                  <a:cubicBezTo>
                    <a:pt x="91938" y="32193"/>
                    <a:pt x="91938" y="32193"/>
                    <a:pt x="91938" y="32193"/>
                  </a:cubicBezTo>
                  <a:cubicBezTo>
                    <a:pt x="90239" y="30000"/>
                    <a:pt x="90239" y="30000"/>
                    <a:pt x="90239" y="30000"/>
                  </a:cubicBezTo>
                  <a:cubicBezTo>
                    <a:pt x="90756" y="27101"/>
                    <a:pt x="90756" y="27101"/>
                    <a:pt x="90756" y="27101"/>
                  </a:cubicBezTo>
                  <a:cubicBezTo>
                    <a:pt x="93046" y="26005"/>
                    <a:pt x="93046" y="26005"/>
                    <a:pt x="93046" y="26005"/>
                  </a:cubicBezTo>
                  <a:cubicBezTo>
                    <a:pt x="95852" y="26475"/>
                    <a:pt x="95852" y="26475"/>
                    <a:pt x="95852" y="26475"/>
                  </a:cubicBezTo>
                  <a:cubicBezTo>
                    <a:pt x="97107" y="27336"/>
                    <a:pt x="97107" y="27336"/>
                    <a:pt x="97107" y="27336"/>
                  </a:cubicBezTo>
                  <a:cubicBezTo>
                    <a:pt x="97772" y="28276"/>
                    <a:pt x="97772" y="28276"/>
                    <a:pt x="97772" y="28276"/>
                  </a:cubicBezTo>
                  <a:cubicBezTo>
                    <a:pt x="99323" y="34151"/>
                    <a:pt x="99323" y="34151"/>
                    <a:pt x="99323" y="34151"/>
                  </a:cubicBezTo>
                  <a:cubicBezTo>
                    <a:pt x="98289" y="37127"/>
                    <a:pt x="98289" y="37127"/>
                    <a:pt x="98289" y="37127"/>
                  </a:cubicBezTo>
                  <a:cubicBezTo>
                    <a:pt x="94079" y="48563"/>
                    <a:pt x="94079" y="48563"/>
                    <a:pt x="94079" y="48563"/>
                  </a:cubicBezTo>
                  <a:cubicBezTo>
                    <a:pt x="93858" y="50757"/>
                    <a:pt x="93858" y="50757"/>
                    <a:pt x="93858" y="50757"/>
                  </a:cubicBezTo>
                  <a:cubicBezTo>
                    <a:pt x="90978" y="49112"/>
                    <a:pt x="90978" y="49112"/>
                    <a:pt x="90978" y="49112"/>
                  </a:cubicBezTo>
                  <a:cubicBezTo>
                    <a:pt x="87803" y="47937"/>
                    <a:pt x="87803" y="47937"/>
                    <a:pt x="87803" y="47937"/>
                  </a:cubicBezTo>
                  <a:cubicBezTo>
                    <a:pt x="85366" y="46057"/>
                    <a:pt x="85366" y="46057"/>
                    <a:pt x="85366" y="46057"/>
                  </a:cubicBezTo>
                  <a:cubicBezTo>
                    <a:pt x="85144" y="43002"/>
                    <a:pt x="85144" y="43002"/>
                    <a:pt x="85144" y="43002"/>
                  </a:cubicBezTo>
                  <a:cubicBezTo>
                    <a:pt x="88319" y="38537"/>
                    <a:pt x="88319" y="38537"/>
                    <a:pt x="88319" y="38537"/>
                  </a:cubicBezTo>
                  <a:cubicBezTo>
                    <a:pt x="90756" y="40339"/>
                    <a:pt x="90756" y="40339"/>
                    <a:pt x="90756" y="40339"/>
                  </a:cubicBezTo>
                  <a:cubicBezTo>
                    <a:pt x="91199" y="42924"/>
                    <a:pt x="91199" y="42924"/>
                    <a:pt x="91199" y="42924"/>
                  </a:cubicBezTo>
                  <a:cubicBezTo>
                    <a:pt x="90461" y="43394"/>
                    <a:pt x="90461" y="43394"/>
                    <a:pt x="90461" y="43394"/>
                  </a:cubicBezTo>
                  <a:cubicBezTo>
                    <a:pt x="90239" y="42375"/>
                    <a:pt x="90239" y="42375"/>
                    <a:pt x="90239" y="42375"/>
                  </a:cubicBezTo>
                  <a:cubicBezTo>
                    <a:pt x="90387" y="41592"/>
                    <a:pt x="90387" y="41592"/>
                    <a:pt x="90387" y="41592"/>
                  </a:cubicBezTo>
                  <a:cubicBezTo>
                    <a:pt x="89796" y="42532"/>
                    <a:pt x="89796" y="42532"/>
                    <a:pt x="89796" y="42532"/>
                  </a:cubicBezTo>
                  <a:cubicBezTo>
                    <a:pt x="89944" y="43942"/>
                    <a:pt x="89944" y="43942"/>
                    <a:pt x="89944" y="43942"/>
                  </a:cubicBezTo>
                  <a:cubicBezTo>
                    <a:pt x="90461" y="44255"/>
                    <a:pt x="90461" y="44255"/>
                    <a:pt x="90461" y="44255"/>
                  </a:cubicBezTo>
                  <a:cubicBezTo>
                    <a:pt x="92307" y="42845"/>
                    <a:pt x="92307" y="42845"/>
                    <a:pt x="92307" y="42845"/>
                  </a:cubicBezTo>
                  <a:cubicBezTo>
                    <a:pt x="92233" y="39399"/>
                    <a:pt x="92233" y="39399"/>
                    <a:pt x="92233" y="39399"/>
                  </a:cubicBezTo>
                  <a:cubicBezTo>
                    <a:pt x="86916" y="37049"/>
                    <a:pt x="86916" y="37049"/>
                    <a:pt x="86916" y="37049"/>
                  </a:cubicBezTo>
                  <a:cubicBezTo>
                    <a:pt x="83298" y="42219"/>
                    <a:pt x="83298" y="42219"/>
                    <a:pt x="83298" y="42219"/>
                  </a:cubicBezTo>
                  <a:cubicBezTo>
                    <a:pt x="84184" y="48172"/>
                    <a:pt x="84184" y="48172"/>
                    <a:pt x="84184" y="48172"/>
                  </a:cubicBezTo>
                  <a:cubicBezTo>
                    <a:pt x="89870" y="51462"/>
                    <a:pt x="89870" y="51462"/>
                    <a:pt x="89870" y="51462"/>
                  </a:cubicBezTo>
                  <a:cubicBezTo>
                    <a:pt x="93489" y="54046"/>
                    <a:pt x="93489" y="54046"/>
                    <a:pt x="93489" y="54046"/>
                  </a:cubicBezTo>
                  <a:cubicBezTo>
                    <a:pt x="94892" y="57963"/>
                    <a:pt x="94892" y="57963"/>
                    <a:pt x="94892" y="57963"/>
                  </a:cubicBezTo>
                  <a:cubicBezTo>
                    <a:pt x="99544" y="68616"/>
                    <a:pt x="99544" y="68616"/>
                    <a:pt x="99544" y="68616"/>
                  </a:cubicBezTo>
                  <a:cubicBezTo>
                    <a:pt x="98510" y="71749"/>
                    <a:pt x="98510" y="71749"/>
                    <a:pt x="98510" y="71749"/>
                  </a:cubicBezTo>
                  <a:cubicBezTo>
                    <a:pt x="95556" y="77389"/>
                    <a:pt x="95556" y="77389"/>
                    <a:pt x="95556" y="77389"/>
                  </a:cubicBezTo>
                  <a:cubicBezTo>
                    <a:pt x="90239" y="71122"/>
                    <a:pt x="90239" y="71122"/>
                    <a:pt x="90239" y="71122"/>
                  </a:cubicBezTo>
                  <a:cubicBezTo>
                    <a:pt x="92307" y="66266"/>
                    <a:pt x="92307" y="66266"/>
                    <a:pt x="92307" y="66266"/>
                  </a:cubicBezTo>
                  <a:cubicBezTo>
                    <a:pt x="89944" y="61253"/>
                    <a:pt x="89944" y="61253"/>
                    <a:pt x="89944" y="61253"/>
                  </a:cubicBezTo>
                  <a:cubicBezTo>
                    <a:pt x="86030" y="60548"/>
                    <a:pt x="86030" y="60548"/>
                    <a:pt x="86030" y="60548"/>
                  </a:cubicBezTo>
                  <a:cubicBezTo>
                    <a:pt x="84627" y="63446"/>
                    <a:pt x="84627" y="63446"/>
                    <a:pt x="84627" y="63446"/>
                  </a:cubicBezTo>
                  <a:cubicBezTo>
                    <a:pt x="86916" y="65091"/>
                    <a:pt x="86916" y="65091"/>
                    <a:pt x="86916" y="65091"/>
                  </a:cubicBezTo>
                  <a:cubicBezTo>
                    <a:pt x="87138" y="64699"/>
                    <a:pt x="87138" y="64699"/>
                    <a:pt x="87138" y="64699"/>
                  </a:cubicBezTo>
                  <a:cubicBezTo>
                    <a:pt x="85809" y="63524"/>
                    <a:pt x="85809" y="63524"/>
                    <a:pt x="85809" y="63524"/>
                  </a:cubicBezTo>
                  <a:cubicBezTo>
                    <a:pt x="86399" y="62036"/>
                    <a:pt x="86399" y="62036"/>
                    <a:pt x="86399" y="62036"/>
                  </a:cubicBezTo>
                  <a:cubicBezTo>
                    <a:pt x="89575" y="63681"/>
                    <a:pt x="89575" y="63681"/>
                    <a:pt x="89575" y="63681"/>
                  </a:cubicBezTo>
                  <a:cubicBezTo>
                    <a:pt x="89944" y="67362"/>
                    <a:pt x="89944" y="67362"/>
                    <a:pt x="89944" y="67362"/>
                  </a:cubicBezTo>
                  <a:cubicBezTo>
                    <a:pt x="87581" y="69399"/>
                    <a:pt x="87581" y="69399"/>
                    <a:pt x="87581" y="69399"/>
                  </a:cubicBezTo>
                  <a:cubicBezTo>
                    <a:pt x="85883" y="69086"/>
                    <a:pt x="85883" y="69086"/>
                    <a:pt x="85883" y="69086"/>
                  </a:cubicBezTo>
                  <a:cubicBezTo>
                    <a:pt x="83446" y="68851"/>
                    <a:pt x="83446" y="68851"/>
                    <a:pt x="83446" y="68851"/>
                  </a:cubicBezTo>
                  <a:cubicBezTo>
                    <a:pt x="79236" y="69477"/>
                    <a:pt x="79236" y="69477"/>
                    <a:pt x="79236" y="69477"/>
                  </a:cubicBezTo>
                  <a:cubicBezTo>
                    <a:pt x="75692" y="68694"/>
                    <a:pt x="75692" y="68694"/>
                    <a:pt x="75692" y="68694"/>
                  </a:cubicBezTo>
                  <a:cubicBezTo>
                    <a:pt x="71113" y="61096"/>
                    <a:pt x="71113" y="61096"/>
                    <a:pt x="71113" y="61096"/>
                  </a:cubicBezTo>
                  <a:cubicBezTo>
                    <a:pt x="70375" y="58590"/>
                    <a:pt x="70375" y="58590"/>
                    <a:pt x="70375" y="58590"/>
                  </a:cubicBezTo>
                  <a:cubicBezTo>
                    <a:pt x="70375" y="54438"/>
                    <a:pt x="70375" y="54438"/>
                    <a:pt x="70375" y="54438"/>
                  </a:cubicBezTo>
                  <a:cubicBezTo>
                    <a:pt x="74215" y="47545"/>
                    <a:pt x="74215" y="47545"/>
                    <a:pt x="74215" y="47545"/>
                  </a:cubicBezTo>
                  <a:cubicBezTo>
                    <a:pt x="77021" y="44020"/>
                    <a:pt x="77021" y="44020"/>
                    <a:pt x="77021" y="44020"/>
                  </a:cubicBezTo>
                  <a:cubicBezTo>
                    <a:pt x="79163" y="39712"/>
                    <a:pt x="79163" y="39712"/>
                    <a:pt x="79163" y="39712"/>
                  </a:cubicBezTo>
                  <a:cubicBezTo>
                    <a:pt x="80270" y="34778"/>
                    <a:pt x="80270" y="34778"/>
                    <a:pt x="80270" y="34778"/>
                  </a:cubicBezTo>
                  <a:cubicBezTo>
                    <a:pt x="79606" y="30078"/>
                    <a:pt x="79606" y="30078"/>
                    <a:pt x="79606" y="30078"/>
                  </a:cubicBezTo>
                  <a:cubicBezTo>
                    <a:pt x="76504" y="27180"/>
                    <a:pt x="76504" y="27180"/>
                    <a:pt x="76504" y="27180"/>
                  </a:cubicBezTo>
                  <a:cubicBezTo>
                    <a:pt x="72886" y="28041"/>
                    <a:pt x="72886" y="28041"/>
                    <a:pt x="72886" y="28041"/>
                  </a:cubicBezTo>
                  <a:cubicBezTo>
                    <a:pt x="71261" y="33133"/>
                    <a:pt x="71261" y="33133"/>
                    <a:pt x="71261" y="33133"/>
                  </a:cubicBezTo>
                  <a:cubicBezTo>
                    <a:pt x="76135" y="34308"/>
                    <a:pt x="76135" y="34308"/>
                    <a:pt x="76135" y="34308"/>
                  </a:cubicBezTo>
                  <a:cubicBezTo>
                    <a:pt x="77243" y="31723"/>
                    <a:pt x="77243" y="31723"/>
                    <a:pt x="77243" y="31723"/>
                  </a:cubicBezTo>
                  <a:cubicBezTo>
                    <a:pt x="75692" y="30391"/>
                    <a:pt x="75692" y="30391"/>
                    <a:pt x="75692" y="30391"/>
                  </a:cubicBezTo>
                  <a:cubicBezTo>
                    <a:pt x="74953" y="31174"/>
                    <a:pt x="74953" y="31174"/>
                    <a:pt x="74953" y="31174"/>
                  </a:cubicBezTo>
                  <a:cubicBezTo>
                    <a:pt x="74658" y="31958"/>
                    <a:pt x="74658" y="31958"/>
                    <a:pt x="74658" y="31958"/>
                  </a:cubicBezTo>
                  <a:cubicBezTo>
                    <a:pt x="75618" y="30939"/>
                    <a:pt x="75618" y="30939"/>
                    <a:pt x="75618" y="30939"/>
                  </a:cubicBezTo>
                  <a:cubicBezTo>
                    <a:pt x="76135" y="31801"/>
                    <a:pt x="76135" y="31801"/>
                    <a:pt x="76135" y="31801"/>
                  </a:cubicBezTo>
                  <a:cubicBezTo>
                    <a:pt x="75249" y="33368"/>
                    <a:pt x="75249" y="33368"/>
                    <a:pt x="75249" y="33368"/>
                  </a:cubicBezTo>
                  <a:cubicBezTo>
                    <a:pt x="72960" y="32506"/>
                    <a:pt x="72960" y="32506"/>
                    <a:pt x="72960" y="32506"/>
                  </a:cubicBezTo>
                  <a:cubicBezTo>
                    <a:pt x="73255" y="29843"/>
                    <a:pt x="73255" y="29843"/>
                    <a:pt x="73255" y="29843"/>
                  </a:cubicBezTo>
                  <a:cubicBezTo>
                    <a:pt x="75618" y="28668"/>
                    <a:pt x="75618" y="28668"/>
                    <a:pt x="75618" y="28668"/>
                  </a:cubicBezTo>
                  <a:cubicBezTo>
                    <a:pt x="78276" y="31488"/>
                    <a:pt x="78276" y="31488"/>
                    <a:pt x="78276" y="31488"/>
                  </a:cubicBezTo>
                  <a:cubicBezTo>
                    <a:pt x="78055" y="36422"/>
                    <a:pt x="78055" y="36422"/>
                    <a:pt x="78055" y="36422"/>
                  </a:cubicBezTo>
                  <a:cubicBezTo>
                    <a:pt x="76209" y="41044"/>
                    <a:pt x="76209" y="41044"/>
                    <a:pt x="76209" y="41044"/>
                  </a:cubicBezTo>
                  <a:cubicBezTo>
                    <a:pt x="73403" y="44804"/>
                    <a:pt x="73403" y="44804"/>
                    <a:pt x="73403" y="44804"/>
                  </a:cubicBezTo>
                  <a:cubicBezTo>
                    <a:pt x="70301" y="48485"/>
                    <a:pt x="70301" y="48485"/>
                    <a:pt x="70301" y="48485"/>
                  </a:cubicBezTo>
                  <a:cubicBezTo>
                    <a:pt x="68160" y="52637"/>
                    <a:pt x="68160" y="52637"/>
                    <a:pt x="68160" y="52637"/>
                  </a:cubicBezTo>
                  <a:cubicBezTo>
                    <a:pt x="60775" y="43472"/>
                    <a:pt x="60775" y="43472"/>
                    <a:pt x="60775" y="43472"/>
                  </a:cubicBezTo>
                  <a:cubicBezTo>
                    <a:pt x="55606" y="41279"/>
                    <a:pt x="55606" y="41279"/>
                    <a:pt x="55606" y="41279"/>
                  </a:cubicBezTo>
                  <a:cubicBezTo>
                    <a:pt x="50806" y="43080"/>
                    <a:pt x="50806" y="43080"/>
                    <a:pt x="50806" y="43080"/>
                  </a:cubicBezTo>
                  <a:cubicBezTo>
                    <a:pt x="47999" y="50600"/>
                    <a:pt x="47999" y="50600"/>
                    <a:pt x="47999" y="50600"/>
                  </a:cubicBezTo>
                  <a:cubicBezTo>
                    <a:pt x="53833" y="52558"/>
                    <a:pt x="53833" y="52558"/>
                    <a:pt x="53833" y="52558"/>
                  </a:cubicBezTo>
                  <a:cubicBezTo>
                    <a:pt x="56935" y="49660"/>
                    <a:pt x="56935" y="49660"/>
                    <a:pt x="56935" y="49660"/>
                  </a:cubicBezTo>
                  <a:cubicBezTo>
                    <a:pt x="55827" y="45744"/>
                    <a:pt x="55827" y="45744"/>
                    <a:pt x="55827" y="45744"/>
                  </a:cubicBezTo>
                  <a:cubicBezTo>
                    <a:pt x="52283" y="46057"/>
                    <a:pt x="52283" y="46057"/>
                    <a:pt x="52283" y="46057"/>
                  </a:cubicBezTo>
                  <a:cubicBezTo>
                    <a:pt x="52209" y="48172"/>
                    <a:pt x="52209" y="48172"/>
                    <a:pt x="52209" y="48172"/>
                  </a:cubicBezTo>
                  <a:cubicBezTo>
                    <a:pt x="53243" y="48798"/>
                    <a:pt x="53243" y="48798"/>
                    <a:pt x="53243" y="48798"/>
                  </a:cubicBezTo>
                  <a:cubicBezTo>
                    <a:pt x="54203" y="48955"/>
                    <a:pt x="54203" y="48955"/>
                    <a:pt x="54203" y="48955"/>
                  </a:cubicBezTo>
                  <a:cubicBezTo>
                    <a:pt x="52947" y="48172"/>
                    <a:pt x="52947" y="48172"/>
                    <a:pt x="52947" y="48172"/>
                  </a:cubicBezTo>
                  <a:cubicBezTo>
                    <a:pt x="53021" y="46449"/>
                    <a:pt x="53021" y="46449"/>
                    <a:pt x="53021" y="46449"/>
                  </a:cubicBezTo>
                  <a:cubicBezTo>
                    <a:pt x="56049" y="47859"/>
                    <a:pt x="56049" y="47859"/>
                    <a:pt x="56049" y="47859"/>
                  </a:cubicBezTo>
                  <a:cubicBezTo>
                    <a:pt x="53759" y="51070"/>
                    <a:pt x="53759" y="51070"/>
                    <a:pt x="53759" y="51070"/>
                  </a:cubicBezTo>
                  <a:cubicBezTo>
                    <a:pt x="50510" y="49347"/>
                    <a:pt x="50510" y="49347"/>
                    <a:pt x="50510" y="49347"/>
                  </a:cubicBezTo>
                  <a:cubicBezTo>
                    <a:pt x="51618" y="45039"/>
                    <a:pt x="51618" y="45039"/>
                    <a:pt x="51618" y="45039"/>
                  </a:cubicBezTo>
                  <a:cubicBezTo>
                    <a:pt x="56196" y="43629"/>
                    <a:pt x="56196" y="43629"/>
                    <a:pt x="56196" y="43629"/>
                  </a:cubicBezTo>
                  <a:cubicBezTo>
                    <a:pt x="61218" y="46919"/>
                    <a:pt x="61218" y="46919"/>
                    <a:pt x="61218" y="46919"/>
                  </a:cubicBezTo>
                  <a:cubicBezTo>
                    <a:pt x="67200" y="57415"/>
                    <a:pt x="67200" y="57415"/>
                    <a:pt x="67200" y="57415"/>
                  </a:cubicBezTo>
                  <a:cubicBezTo>
                    <a:pt x="68086" y="60469"/>
                    <a:pt x="68086" y="60469"/>
                    <a:pt x="68086" y="60469"/>
                  </a:cubicBezTo>
                  <a:cubicBezTo>
                    <a:pt x="64910" y="60469"/>
                    <a:pt x="64910" y="60469"/>
                    <a:pt x="64910" y="60469"/>
                  </a:cubicBezTo>
                  <a:cubicBezTo>
                    <a:pt x="61956" y="59765"/>
                    <a:pt x="61956" y="59765"/>
                    <a:pt x="61956" y="59765"/>
                  </a:cubicBezTo>
                  <a:cubicBezTo>
                    <a:pt x="60849" y="57258"/>
                    <a:pt x="60849" y="57258"/>
                    <a:pt x="60849" y="57258"/>
                  </a:cubicBezTo>
                  <a:cubicBezTo>
                    <a:pt x="62695" y="55770"/>
                    <a:pt x="62695" y="55770"/>
                    <a:pt x="62695" y="55770"/>
                  </a:cubicBezTo>
                  <a:cubicBezTo>
                    <a:pt x="63729" y="56553"/>
                    <a:pt x="63729" y="56553"/>
                    <a:pt x="63729" y="56553"/>
                  </a:cubicBezTo>
                  <a:cubicBezTo>
                    <a:pt x="64172" y="57101"/>
                    <a:pt x="64172" y="57101"/>
                    <a:pt x="64172" y="57101"/>
                  </a:cubicBezTo>
                  <a:cubicBezTo>
                    <a:pt x="63876" y="56005"/>
                    <a:pt x="63876" y="56005"/>
                    <a:pt x="63876" y="56005"/>
                  </a:cubicBezTo>
                  <a:cubicBezTo>
                    <a:pt x="62030" y="54595"/>
                    <a:pt x="62030" y="54595"/>
                    <a:pt x="62030" y="54595"/>
                  </a:cubicBezTo>
                  <a:cubicBezTo>
                    <a:pt x="59667" y="57885"/>
                    <a:pt x="59667" y="57885"/>
                    <a:pt x="59667" y="57885"/>
                  </a:cubicBezTo>
                  <a:cubicBezTo>
                    <a:pt x="61587" y="61253"/>
                    <a:pt x="61587" y="61253"/>
                    <a:pt x="61587" y="61253"/>
                  </a:cubicBezTo>
                  <a:cubicBezTo>
                    <a:pt x="64836" y="62114"/>
                    <a:pt x="64836" y="62114"/>
                    <a:pt x="64836" y="62114"/>
                  </a:cubicBezTo>
                  <a:cubicBezTo>
                    <a:pt x="62769" y="66971"/>
                    <a:pt x="62769" y="66971"/>
                    <a:pt x="62769" y="66971"/>
                  </a:cubicBezTo>
                  <a:cubicBezTo>
                    <a:pt x="63064" y="68067"/>
                    <a:pt x="63064" y="68067"/>
                    <a:pt x="63064" y="68067"/>
                  </a:cubicBezTo>
                  <a:cubicBezTo>
                    <a:pt x="63359" y="67049"/>
                    <a:pt x="63359" y="67049"/>
                    <a:pt x="63359" y="67049"/>
                  </a:cubicBezTo>
                  <a:cubicBezTo>
                    <a:pt x="66018" y="63133"/>
                    <a:pt x="66018" y="63133"/>
                    <a:pt x="66018" y="63133"/>
                  </a:cubicBezTo>
                  <a:cubicBezTo>
                    <a:pt x="68898" y="63524"/>
                    <a:pt x="68898" y="63524"/>
                    <a:pt x="68898" y="63524"/>
                  </a:cubicBezTo>
                  <a:cubicBezTo>
                    <a:pt x="70301" y="67049"/>
                    <a:pt x="70301" y="67049"/>
                    <a:pt x="70301" y="67049"/>
                  </a:cubicBezTo>
                  <a:cubicBezTo>
                    <a:pt x="72443" y="70026"/>
                    <a:pt x="72443" y="70026"/>
                    <a:pt x="72443" y="70026"/>
                  </a:cubicBezTo>
                  <a:cubicBezTo>
                    <a:pt x="69710" y="72532"/>
                    <a:pt x="69710" y="72532"/>
                    <a:pt x="69710" y="72532"/>
                  </a:cubicBezTo>
                  <a:cubicBezTo>
                    <a:pt x="69489" y="76840"/>
                    <a:pt x="69489" y="76840"/>
                    <a:pt x="69489" y="76840"/>
                  </a:cubicBezTo>
                  <a:cubicBezTo>
                    <a:pt x="72369" y="80365"/>
                    <a:pt x="72369" y="80365"/>
                    <a:pt x="72369" y="80365"/>
                  </a:cubicBezTo>
                  <a:cubicBezTo>
                    <a:pt x="74658" y="78407"/>
                    <a:pt x="74658" y="78407"/>
                    <a:pt x="74658" y="78407"/>
                  </a:cubicBezTo>
                  <a:cubicBezTo>
                    <a:pt x="75027" y="76527"/>
                    <a:pt x="75027" y="76527"/>
                    <a:pt x="75027" y="76527"/>
                  </a:cubicBezTo>
                  <a:cubicBezTo>
                    <a:pt x="74732" y="74804"/>
                    <a:pt x="74732" y="74804"/>
                    <a:pt x="74732" y="74804"/>
                  </a:cubicBezTo>
                  <a:cubicBezTo>
                    <a:pt x="73403" y="74647"/>
                    <a:pt x="73403" y="74647"/>
                    <a:pt x="73403" y="74647"/>
                  </a:cubicBezTo>
                  <a:cubicBezTo>
                    <a:pt x="72738" y="75744"/>
                    <a:pt x="72738" y="75744"/>
                    <a:pt x="72738" y="75744"/>
                  </a:cubicBezTo>
                  <a:cubicBezTo>
                    <a:pt x="73846" y="75195"/>
                    <a:pt x="73846" y="75195"/>
                    <a:pt x="73846" y="75195"/>
                  </a:cubicBezTo>
                  <a:cubicBezTo>
                    <a:pt x="74067" y="75822"/>
                    <a:pt x="74067" y="75822"/>
                    <a:pt x="74067" y="75822"/>
                  </a:cubicBezTo>
                  <a:cubicBezTo>
                    <a:pt x="73550" y="77624"/>
                    <a:pt x="73550" y="77624"/>
                    <a:pt x="73550" y="77624"/>
                  </a:cubicBezTo>
                  <a:cubicBezTo>
                    <a:pt x="72516" y="78798"/>
                    <a:pt x="72516" y="78798"/>
                    <a:pt x="72516" y="78798"/>
                  </a:cubicBezTo>
                  <a:cubicBezTo>
                    <a:pt x="72073" y="78172"/>
                    <a:pt x="72073" y="78172"/>
                    <a:pt x="72073" y="78172"/>
                  </a:cubicBezTo>
                  <a:cubicBezTo>
                    <a:pt x="71630" y="77075"/>
                    <a:pt x="71630" y="77075"/>
                    <a:pt x="71630" y="77075"/>
                  </a:cubicBezTo>
                  <a:cubicBezTo>
                    <a:pt x="71261" y="75039"/>
                    <a:pt x="71261" y="75039"/>
                    <a:pt x="71261" y="75039"/>
                  </a:cubicBezTo>
                  <a:cubicBezTo>
                    <a:pt x="72960" y="72532"/>
                    <a:pt x="72960" y="72532"/>
                    <a:pt x="72960" y="72532"/>
                  </a:cubicBezTo>
                  <a:cubicBezTo>
                    <a:pt x="74880" y="72062"/>
                    <a:pt x="74880" y="72062"/>
                    <a:pt x="74880" y="72062"/>
                  </a:cubicBezTo>
                  <a:cubicBezTo>
                    <a:pt x="77021" y="72610"/>
                    <a:pt x="77021" y="72610"/>
                    <a:pt x="77021" y="72610"/>
                  </a:cubicBezTo>
                  <a:cubicBezTo>
                    <a:pt x="81378" y="72532"/>
                    <a:pt x="81378" y="72532"/>
                    <a:pt x="81378" y="72532"/>
                  </a:cubicBezTo>
                  <a:cubicBezTo>
                    <a:pt x="84406" y="72297"/>
                    <a:pt x="84406" y="72297"/>
                    <a:pt x="84406" y="72297"/>
                  </a:cubicBezTo>
                  <a:cubicBezTo>
                    <a:pt x="88024" y="73864"/>
                    <a:pt x="88024" y="73864"/>
                    <a:pt x="88024" y="73864"/>
                  </a:cubicBezTo>
                  <a:cubicBezTo>
                    <a:pt x="92529" y="79347"/>
                    <a:pt x="92529" y="79347"/>
                    <a:pt x="92529" y="79347"/>
                  </a:cubicBezTo>
                  <a:cubicBezTo>
                    <a:pt x="93119" y="81697"/>
                    <a:pt x="93119" y="81697"/>
                    <a:pt x="93119" y="81697"/>
                  </a:cubicBezTo>
                  <a:cubicBezTo>
                    <a:pt x="91421" y="86318"/>
                    <a:pt x="91421" y="86318"/>
                    <a:pt x="91421" y="86318"/>
                  </a:cubicBezTo>
                  <a:cubicBezTo>
                    <a:pt x="89501" y="95091"/>
                    <a:pt x="89501" y="95091"/>
                    <a:pt x="89501" y="95091"/>
                  </a:cubicBezTo>
                  <a:cubicBezTo>
                    <a:pt x="88541" y="102062"/>
                    <a:pt x="88541" y="102062"/>
                    <a:pt x="88541" y="102062"/>
                  </a:cubicBezTo>
                  <a:cubicBezTo>
                    <a:pt x="88541" y="102140"/>
                    <a:pt x="88541" y="102140"/>
                    <a:pt x="88541" y="102140"/>
                  </a:cubicBezTo>
                  <a:cubicBezTo>
                    <a:pt x="88541" y="101122"/>
                    <a:pt x="88467" y="100339"/>
                    <a:pt x="88246" y="99791"/>
                  </a:cubicBezTo>
                  <a:cubicBezTo>
                    <a:pt x="87655" y="97754"/>
                    <a:pt x="86104" y="94699"/>
                    <a:pt x="81156" y="95091"/>
                  </a:cubicBezTo>
                  <a:cubicBezTo>
                    <a:pt x="81009" y="95091"/>
                    <a:pt x="81378" y="92506"/>
                    <a:pt x="81378" y="92506"/>
                  </a:cubicBezTo>
                  <a:cubicBezTo>
                    <a:pt x="79975" y="93133"/>
                    <a:pt x="79975" y="93133"/>
                    <a:pt x="79975" y="93133"/>
                  </a:cubicBezTo>
                  <a:cubicBezTo>
                    <a:pt x="79975" y="93133"/>
                    <a:pt x="79384" y="94464"/>
                    <a:pt x="79163" y="95091"/>
                  </a:cubicBezTo>
                  <a:cubicBezTo>
                    <a:pt x="79015" y="95169"/>
                    <a:pt x="72886" y="93994"/>
                    <a:pt x="71630" y="100574"/>
                  </a:cubicBezTo>
                  <a:cubicBezTo>
                    <a:pt x="71187" y="103002"/>
                    <a:pt x="71630" y="105117"/>
                    <a:pt x="72960" y="106684"/>
                  </a:cubicBezTo>
                  <a:cubicBezTo>
                    <a:pt x="73329" y="107154"/>
                    <a:pt x="73772" y="107624"/>
                    <a:pt x="74289" y="107937"/>
                  </a:cubicBezTo>
                  <a:cubicBezTo>
                    <a:pt x="67643" y="106449"/>
                    <a:pt x="67643" y="106449"/>
                    <a:pt x="67643" y="106449"/>
                  </a:cubicBezTo>
                  <a:cubicBezTo>
                    <a:pt x="49772" y="115613"/>
                    <a:pt x="49772" y="115613"/>
                    <a:pt x="49772" y="115613"/>
                  </a:cubicBezTo>
                  <a:cubicBezTo>
                    <a:pt x="42535" y="113107"/>
                    <a:pt x="42535" y="113107"/>
                    <a:pt x="42535" y="113107"/>
                  </a:cubicBezTo>
                  <a:cubicBezTo>
                    <a:pt x="33969" y="117493"/>
                    <a:pt x="33969" y="117493"/>
                    <a:pt x="33969" y="117493"/>
                  </a:cubicBezTo>
                  <a:cubicBezTo>
                    <a:pt x="33526" y="117571"/>
                    <a:pt x="33526" y="117571"/>
                    <a:pt x="33526" y="117571"/>
                  </a:cubicBezTo>
                  <a:cubicBezTo>
                    <a:pt x="31975" y="113968"/>
                    <a:pt x="31975" y="113968"/>
                    <a:pt x="31975" y="113968"/>
                  </a:cubicBezTo>
                  <a:cubicBezTo>
                    <a:pt x="31753" y="109033"/>
                    <a:pt x="31753" y="109033"/>
                    <a:pt x="31753" y="109033"/>
                  </a:cubicBezTo>
                  <a:cubicBezTo>
                    <a:pt x="30572" y="107154"/>
                    <a:pt x="30572" y="107154"/>
                    <a:pt x="30572" y="107154"/>
                  </a:cubicBezTo>
                  <a:cubicBezTo>
                    <a:pt x="33009" y="103472"/>
                    <a:pt x="33009" y="103472"/>
                    <a:pt x="33009" y="103472"/>
                  </a:cubicBezTo>
                  <a:cubicBezTo>
                    <a:pt x="33156" y="99634"/>
                    <a:pt x="33156" y="99634"/>
                    <a:pt x="33156" y="99634"/>
                  </a:cubicBezTo>
                  <a:cubicBezTo>
                    <a:pt x="31236" y="96422"/>
                    <a:pt x="31236" y="96422"/>
                    <a:pt x="31236" y="96422"/>
                  </a:cubicBezTo>
                  <a:cubicBezTo>
                    <a:pt x="29464" y="96344"/>
                    <a:pt x="29464" y="96344"/>
                    <a:pt x="29464" y="96344"/>
                  </a:cubicBezTo>
                  <a:cubicBezTo>
                    <a:pt x="27913" y="97127"/>
                    <a:pt x="27913" y="97127"/>
                    <a:pt x="27913" y="97127"/>
                  </a:cubicBezTo>
                  <a:cubicBezTo>
                    <a:pt x="28356" y="99634"/>
                    <a:pt x="28356" y="99634"/>
                    <a:pt x="28356" y="99634"/>
                  </a:cubicBezTo>
                  <a:cubicBezTo>
                    <a:pt x="30055" y="99556"/>
                    <a:pt x="30055" y="99556"/>
                    <a:pt x="30055" y="99556"/>
                  </a:cubicBezTo>
                  <a:cubicBezTo>
                    <a:pt x="29981" y="99321"/>
                    <a:pt x="29981" y="99321"/>
                    <a:pt x="29981" y="99321"/>
                  </a:cubicBezTo>
                  <a:cubicBezTo>
                    <a:pt x="28873" y="98851"/>
                    <a:pt x="28873" y="98851"/>
                    <a:pt x="28873" y="98851"/>
                  </a:cubicBezTo>
                  <a:cubicBezTo>
                    <a:pt x="28726" y="97676"/>
                    <a:pt x="28726" y="97676"/>
                    <a:pt x="28726" y="97676"/>
                  </a:cubicBezTo>
                  <a:cubicBezTo>
                    <a:pt x="29538" y="97206"/>
                    <a:pt x="29538" y="97206"/>
                    <a:pt x="29538" y="97206"/>
                  </a:cubicBezTo>
                  <a:cubicBezTo>
                    <a:pt x="30646" y="97284"/>
                    <a:pt x="30646" y="97284"/>
                    <a:pt x="30646" y="97284"/>
                  </a:cubicBezTo>
                  <a:cubicBezTo>
                    <a:pt x="32344" y="100026"/>
                    <a:pt x="32344" y="100026"/>
                    <a:pt x="32344" y="100026"/>
                  </a:cubicBezTo>
                  <a:cubicBezTo>
                    <a:pt x="31975" y="103080"/>
                    <a:pt x="31975" y="103080"/>
                    <a:pt x="31975" y="103080"/>
                  </a:cubicBezTo>
                  <a:cubicBezTo>
                    <a:pt x="30055" y="105509"/>
                    <a:pt x="30055" y="105509"/>
                    <a:pt x="30055" y="105509"/>
                  </a:cubicBezTo>
                  <a:cubicBezTo>
                    <a:pt x="28430" y="106057"/>
                    <a:pt x="28430" y="106057"/>
                    <a:pt x="28430" y="106057"/>
                  </a:cubicBezTo>
                  <a:cubicBezTo>
                    <a:pt x="26363" y="105900"/>
                    <a:pt x="26363" y="105900"/>
                    <a:pt x="26363" y="105900"/>
                  </a:cubicBezTo>
                  <a:cubicBezTo>
                    <a:pt x="23187" y="106684"/>
                    <a:pt x="23187" y="106684"/>
                    <a:pt x="23187" y="106684"/>
                  </a:cubicBezTo>
                  <a:cubicBezTo>
                    <a:pt x="20824" y="108485"/>
                    <a:pt x="20824" y="108485"/>
                    <a:pt x="20824" y="108485"/>
                  </a:cubicBezTo>
                  <a:cubicBezTo>
                    <a:pt x="20381" y="108642"/>
                    <a:pt x="20381" y="108642"/>
                    <a:pt x="20381" y="108642"/>
                  </a:cubicBezTo>
                  <a:cubicBezTo>
                    <a:pt x="20603" y="106370"/>
                    <a:pt x="20603" y="106370"/>
                    <a:pt x="20603" y="106370"/>
                  </a:cubicBezTo>
                  <a:cubicBezTo>
                    <a:pt x="20529" y="105979"/>
                    <a:pt x="20529" y="105979"/>
                    <a:pt x="20529" y="105979"/>
                  </a:cubicBezTo>
                  <a:cubicBezTo>
                    <a:pt x="21046" y="103315"/>
                    <a:pt x="21046" y="103315"/>
                    <a:pt x="21046" y="103315"/>
                  </a:cubicBezTo>
                  <a:cubicBezTo>
                    <a:pt x="18535" y="105430"/>
                    <a:pt x="18535" y="105430"/>
                    <a:pt x="18535" y="105430"/>
                  </a:cubicBezTo>
                  <a:cubicBezTo>
                    <a:pt x="16689" y="105509"/>
                    <a:pt x="16689" y="105509"/>
                    <a:pt x="16689" y="105509"/>
                  </a:cubicBezTo>
                  <a:cubicBezTo>
                    <a:pt x="14030" y="103707"/>
                    <a:pt x="14030" y="103707"/>
                    <a:pt x="14030" y="103707"/>
                  </a:cubicBezTo>
                  <a:cubicBezTo>
                    <a:pt x="15064" y="106605"/>
                    <a:pt x="15064" y="106605"/>
                    <a:pt x="15064" y="106605"/>
                  </a:cubicBezTo>
                  <a:cubicBezTo>
                    <a:pt x="14990" y="108407"/>
                    <a:pt x="14990" y="108407"/>
                    <a:pt x="14990" y="108407"/>
                  </a:cubicBezTo>
                  <a:cubicBezTo>
                    <a:pt x="15507" y="109268"/>
                    <a:pt x="15507" y="109268"/>
                    <a:pt x="15507" y="109268"/>
                  </a:cubicBezTo>
                  <a:cubicBezTo>
                    <a:pt x="16910" y="110052"/>
                    <a:pt x="16910" y="110052"/>
                    <a:pt x="16910" y="110052"/>
                  </a:cubicBezTo>
                  <a:cubicBezTo>
                    <a:pt x="18461" y="110052"/>
                    <a:pt x="18461" y="110052"/>
                    <a:pt x="18461" y="110052"/>
                  </a:cubicBezTo>
                  <a:cubicBezTo>
                    <a:pt x="18683" y="110130"/>
                    <a:pt x="18683" y="110130"/>
                    <a:pt x="18683" y="110130"/>
                  </a:cubicBezTo>
                  <a:cubicBezTo>
                    <a:pt x="18535" y="113890"/>
                    <a:pt x="18535" y="113890"/>
                    <a:pt x="18535" y="113890"/>
                  </a:cubicBezTo>
                  <a:lnTo>
                    <a:pt x="17575" y="118355"/>
                  </a:lnTo>
                  <a:close/>
                  <a:moveTo>
                    <a:pt x="83150" y="101514"/>
                  </a:moveTo>
                  <a:cubicBezTo>
                    <a:pt x="81452" y="103785"/>
                    <a:pt x="81452" y="103785"/>
                    <a:pt x="81452" y="103785"/>
                  </a:cubicBezTo>
                  <a:cubicBezTo>
                    <a:pt x="79089" y="102767"/>
                    <a:pt x="79089" y="102767"/>
                    <a:pt x="79089" y="102767"/>
                  </a:cubicBezTo>
                  <a:cubicBezTo>
                    <a:pt x="79384" y="102532"/>
                    <a:pt x="83150" y="101514"/>
                    <a:pt x="83150" y="101514"/>
                  </a:cubicBezTo>
                  <a:close/>
                  <a:moveTo>
                    <a:pt x="78498" y="104177"/>
                  </a:moveTo>
                  <a:cubicBezTo>
                    <a:pt x="77390" y="103942"/>
                    <a:pt x="77390" y="103942"/>
                    <a:pt x="77390" y="103942"/>
                  </a:cubicBezTo>
                  <a:cubicBezTo>
                    <a:pt x="78055" y="102924"/>
                    <a:pt x="78055" y="102924"/>
                    <a:pt x="78055" y="102924"/>
                  </a:cubicBezTo>
                  <a:lnTo>
                    <a:pt x="78498" y="104177"/>
                  </a:lnTo>
                  <a:close/>
                  <a:moveTo>
                    <a:pt x="77612" y="102140"/>
                  </a:moveTo>
                  <a:cubicBezTo>
                    <a:pt x="75396" y="102454"/>
                    <a:pt x="75396" y="102454"/>
                    <a:pt x="75396" y="102454"/>
                  </a:cubicBezTo>
                  <a:cubicBezTo>
                    <a:pt x="75396" y="102454"/>
                    <a:pt x="74880" y="100104"/>
                    <a:pt x="74584" y="99556"/>
                  </a:cubicBezTo>
                  <a:cubicBezTo>
                    <a:pt x="75396" y="100104"/>
                    <a:pt x="77612" y="102140"/>
                    <a:pt x="77612" y="102140"/>
                  </a:cubicBezTo>
                  <a:close/>
                  <a:moveTo>
                    <a:pt x="73476" y="102140"/>
                  </a:moveTo>
                  <a:cubicBezTo>
                    <a:pt x="74953" y="104569"/>
                    <a:pt x="79015" y="105430"/>
                    <a:pt x="79015" y="105430"/>
                  </a:cubicBezTo>
                  <a:cubicBezTo>
                    <a:pt x="79753" y="106605"/>
                    <a:pt x="79753" y="106605"/>
                    <a:pt x="79753" y="106605"/>
                  </a:cubicBezTo>
                  <a:cubicBezTo>
                    <a:pt x="80861" y="105430"/>
                    <a:pt x="80861" y="105430"/>
                    <a:pt x="80861" y="105430"/>
                  </a:cubicBezTo>
                  <a:cubicBezTo>
                    <a:pt x="82559" y="105195"/>
                    <a:pt x="83298" y="103864"/>
                    <a:pt x="83446" y="103472"/>
                  </a:cubicBezTo>
                  <a:cubicBezTo>
                    <a:pt x="83446" y="103550"/>
                    <a:pt x="83519" y="104099"/>
                    <a:pt x="83446" y="103550"/>
                  </a:cubicBezTo>
                  <a:cubicBezTo>
                    <a:pt x="82781" y="109347"/>
                    <a:pt x="77095" y="106997"/>
                    <a:pt x="77095" y="106997"/>
                  </a:cubicBezTo>
                  <a:cubicBezTo>
                    <a:pt x="76504" y="105352"/>
                    <a:pt x="76504" y="105352"/>
                    <a:pt x="76504" y="105352"/>
                  </a:cubicBezTo>
                  <a:cubicBezTo>
                    <a:pt x="75249" y="106135"/>
                    <a:pt x="75249" y="106135"/>
                    <a:pt x="75249" y="106135"/>
                  </a:cubicBezTo>
                  <a:cubicBezTo>
                    <a:pt x="73476" y="104255"/>
                    <a:pt x="73476" y="102140"/>
                    <a:pt x="73476" y="102140"/>
                  </a:cubicBezTo>
                  <a:close/>
                  <a:moveTo>
                    <a:pt x="29390" y="115300"/>
                  </a:moveTo>
                  <a:cubicBezTo>
                    <a:pt x="29464" y="110913"/>
                    <a:pt x="29464" y="110913"/>
                    <a:pt x="29464" y="110913"/>
                  </a:cubicBezTo>
                  <a:cubicBezTo>
                    <a:pt x="29981" y="112793"/>
                    <a:pt x="29981" y="112793"/>
                    <a:pt x="29981" y="112793"/>
                  </a:cubicBezTo>
                  <a:cubicBezTo>
                    <a:pt x="31606" y="115065"/>
                    <a:pt x="31606" y="115065"/>
                    <a:pt x="31606" y="115065"/>
                  </a:cubicBezTo>
                  <a:cubicBezTo>
                    <a:pt x="32492" y="117336"/>
                    <a:pt x="32492" y="117336"/>
                    <a:pt x="32492" y="117336"/>
                  </a:cubicBezTo>
                  <a:cubicBezTo>
                    <a:pt x="32344" y="117650"/>
                    <a:pt x="32344" y="117650"/>
                    <a:pt x="32344" y="117650"/>
                  </a:cubicBezTo>
                  <a:cubicBezTo>
                    <a:pt x="28799" y="117885"/>
                    <a:pt x="28799" y="117885"/>
                    <a:pt x="28799" y="117885"/>
                  </a:cubicBezTo>
                  <a:lnTo>
                    <a:pt x="29390" y="115300"/>
                  </a:lnTo>
                  <a:close/>
                  <a:moveTo>
                    <a:pt x="21858" y="112793"/>
                  </a:moveTo>
                  <a:cubicBezTo>
                    <a:pt x="25329" y="110287"/>
                    <a:pt x="25329" y="110287"/>
                    <a:pt x="25329" y="110287"/>
                  </a:cubicBezTo>
                  <a:cubicBezTo>
                    <a:pt x="26879" y="111227"/>
                    <a:pt x="26879" y="111227"/>
                    <a:pt x="26879" y="111227"/>
                  </a:cubicBezTo>
                  <a:cubicBezTo>
                    <a:pt x="28283" y="114830"/>
                    <a:pt x="28283" y="114830"/>
                    <a:pt x="28283" y="114830"/>
                  </a:cubicBezTo>
                  <a:cubicBezTo>
                    <a:pt x="28135" y="117415"/>
                    <a:pt x="28135" y="117415"/>
                    <a:pt x="28135" y="117415"/>
                  </a:cubicBezTo>
                  <a:cubicBezTo>
                    <a:pt x="27766" y="117963"/>
                    <a:pt x="27766" y="117963"/>
                    <a:pt x="27766" y="117963"/>
                  </a:cubicBezTo>
                  <a:cubicBezTo>
                    <a:pt x="21636" y="118433"/>
                    <a:pt x="21636" y="118433"/>
                    <a:pt x="21636" y="118433"/>
                  </a:cubicBezTo>
                  <a:cubicBezTo>
                    <a:pt x="21489" y="113890"/>
                    <a:pt x="21489" y="113890"/>
                    <a:pt x="21489" y="113890"/>
                  </a:cubicBezTo>
                  <a:lnTo>
                    <a:pt x="21858" y="112793"/>
                  </a:lnTo>
                  <a:close/>
                  <a:moveTo>
                    <a:pt x="19643" y="114830"/>
                  </a:moveTo>
                  <a:cubicBezTo>
                    <a:pt x="19864" y="113733"/>
                    <a:pt x="19864" y="113733"/>
                    <a:pt x="19864" y="113733"/>
                  </a:cubicBezTo>
                  <a:cubicBezTo>
                    <a:pt x="20160" y="113812"/>
                    <a:pt x="20160" y="113812"/>
                    <a:pt x="20160" y="113812"/>
                  </a:cubicBezTo>
                  <a:cubicBezTo>
                    <a:pt x="20381" y="113968"/>
                    <a:pt x="20381" y="113968"/>
                    <a:pt x="20381" y="113968"/>
                  </a:cubicBezTo>
                  <a:cubicBezTo>
                    <a:pt x="20898" y="118041"/>
                    <a:pt x="20898" y="118041"/>
                    <a:pt x="20898" y="118041"/>
                  </a:cubicBezTo>
                  <a:cubicBezTo>
                    <a:pt x="20307" y="118511"/>
                    <a:pt x="20307" y="118511"/>
                    <a:pt x="20307" y="118511"/>
                  </a:cubicBezTo>
                  <a:cubicBezTo>
                    <a:pt x="18240" y="118668"/>
                    <a:pt x="18240" y="118668"/>
                    <a:pt x="18240" y="118668"/>
                  </a:cubicBezTo>
                  <a:lnTo>
                    <a:pt x="19643" y="114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161565" y="2836131"/>
              <a:ext cx="214200" cy="103200"/>
            </a:xfrm>
            <a:custGeom>
              <a:rect b="b" l="l" r="r" t="t"/>
              <a:pathLst>
                <a:path extrusionOk="0" h="120000" w="120000">
                  <a:moveTo>
                    <a:pt x="14558" y="53636"/>
                  </a:moveTo>
                  <a:cubicBezTo>
                    <a:pt x="21617" y="50909"/>
                    <a:pt x="31764" y="60909"/>
                    <a:pt x="28676" y="78181"/>
                  </a:cubicBezTo>
                  <a:cubicBezTo>
                    <a:pt x="38382" y="71818"/>
                    <a:pt x="48088" y="100000"/>
                    <a:pt x="45882" y="120000"/>
                  </a:cubicBezTo>
                  <a:cubicBezTo>
                    <a:pt x="49852" y="107272"/>
                    <a:pt x="63529" y="86363"/>
                    <a:pt x="74117" y="105454"/>
                  </a:cubicBezTo>
                  <a:cubicBezTo>
                    <a:pt x="75441" y="88181"/>
                    <a:pt x="86911" y="82727"/>
                    <a:pt x="94411" y="90909"/>
                  </a:cubicBezTo>
                  <a:cubicBezTo>
                    <a:pt x="94852" y="66363"/>
                    <a:pt x="111176" y="77272"/>
                    <a:pt x="120000" y="84545"/>
                  </a:cubicBezTo>
                  <a:cubicBezTo>
                    <a:pt x="117352" y="72727"/>
                    <a:pt x="108970" y="58181"/>
                    <a:pt x="104117" y="52727"/>
                  </a:cubicBezTo>
                  <a:cubicBezTo>
                    <a:pt x="92647" y="41818"/>
                    <a:pt x="84264" y="43636"/>
                    <a:pt x="84264" y="43636"/>
                  </a:cubicBezTo>
                  <a:cubicBezTo>
                    <a:pt x="84264" y="43636"/>
                    <a:pt x="82941" y="81818"/>
                    <a:pt x="60441" y="80000"/>
                  </a:cubicBezTo>
                  <a:cubicBezTo>
                    <a:pt x="59558" y="77272"/>
                    <a:pt x="63529" y="67272"/>
                    <a:pt x="63970" y="65454"/>
                  </a:cubicBezTo>
                  <a:cubicBezTo>
                    <a:pt x="61323" y="66363"/>
                    <a:pt x="59117" y="69090"/>
                    <a:pt x="56911" y="67272"/>
                  </a:cubicBezTo>
                  <a:cubicBezTo>
                    <a:pt x="53823" y="65454"/>
                    <a:pt x="54264" y="63636"/>
                    <a:pt x="52941" y="57272"/>
                  </a:cubicBezTo>
                  <a:cubicBezTo>
                    <a:pt x="52058" y="61818"/>
                    <a:pt x="51176" y="68181"/>
                    <a:pt x="49852" y="71818"/>
                  </a:cubicBezTo>
                  <a:cubicBezTo>
                    <a:pt x="41470" y="59090"/>
                    <a:pt x="39264" y="33636"/>
                    <a:pt x="39705" y="23636"/>
                  </a:cubicBezTo>
                  <a:cubicBezTo>
                    <a:pt x="36176" y="12727"/>
                    <a:pt x="11911" y="0"/>
                    <a:pt x="0" y="30000"/>
                  </a:cubicBezTo>
                  <a:cubicBezTo>
                    <a:pt x="7058" y="30909"/>
                    <a:pt x="16764" y="34545"/>
                    <a:pt x="14558" y="53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855177" y="2447193"/>
              <a:ext cx="1377900" cy="834900"/>
            </a:xfrm>
            <a:custGeom>
              <a:rect b="b" l="l" r="r" t="t"/>
              <a:pathLst>
                <a:path extrusionOk="0" h="120000" w="120000">
                  <a:moveTo>
                    <a:pt x="108102" y="111283"/>
                  </a:moveTo>
                  <a:cubicBezTo>
                    <a:pt x="105572" y="113433"/>
                    <a:pt x="105572" y="113433"/>
                    <a:pt x="105572" y="113433"/>
                  </a:cubicBezTo>
                  <a:cubicBezTo>
                    <a:pt x="99076" y="107547"/>
                    <a:pt x="99076" y="107547"/>
                    <a:pt x="99076" y="107547"/>
                  </a:cubicBezTo>
                  <a:cubicBezTo>
                    <a:pt x="81914" y="109584"/>
                    <a:pt x="81914" y="109584"/>
                    <a:pt x="81914" y="109584"/>
                  </a:cubicBezTo>
                  <a:cubicBezTo>
                    <a:pt x="78632" y="108339"/>
                    <a:pt x="78632" y="108339"/>
                    <a:pt x="78632" y="108339"/>
                  </a:cubicBezTo>
                  <a:cubicBezTo>
                    <a:pt x="82188" y="88867"/>
                    <a:pt x="82188" y="88867"/>
                    <a:pt x="82188" y="88867"/>
                  </a:cubicBezTo>
                  <a:cubicBezTo>
                    <a:pt x="73709" y="91245"/>
                    <a:pt x="73709" y="91245"/>
                    <a:pt x="73709" y="91245"/>
                  </a:cubicBezTo>
                  <a:cubicBezTo>
                    <a:pt x="73709" y="106528"/>
                    <a:pt x="73709" y="106528"/>
                    <a:pt x="73709" y="106528"/>
                  </a:cubicBezTo>
                  <a:cubicBezTo>
                    <a:pt x="70564" y="103698"/>
                    <a:pt x="70564" y="103698"/>
                    <a:pt x="70564" y="103698"/>
                  </a:cubicBezTo>
                  <a:cubicBezTo>
                    <a:pt x="67965" y="105283"/>
                    <a:pt x="67965" y="105283"/>
                    <a:pt x="67965" y="105283"/>
                  </a:cubicBezTo>
                  <a:cubicBezTo>
                    <a:pt x="66598" y="97584"/>
                    <a:pt x="66598" y="97584"/>
                    <a:pt x="66598" y="97584"/>
                  </a:cubicBezTo>
                  <a:cubicBezTo>
                    <a:pt x="69128" y="97358"/>
                    <a:pt x="69128" y="97358"/>
                    <a:pt x="69128" y="97358"/>
                  </a:cubicBezTo>
                  <a:cubicBezTo>
                    <a:pt x="68854" y="96000"/>
                    <a:pt x="68854" y="96000"/>
                    <a:pt x="68854" y="96000"/>
                  </a:cubicBezTo>
                  <a:cubicBezTo>
                    <a:pt x="66324" y="96226"/>
                    <a:pt x="66324" y="96226"/>
                    <a:pt x="66324" y="96226"/>
                  </a:cubicBezTo>
                  <a:cubicBezTo>
                    <a:pt x="65777" y="93283"/>
                    <a:pt x="65777" y="93283"/>
                    <a:pt x="65777" y="93283"/>
                  </a:cubicBezTo>
                  <a:cubicBezTo>
                    <a:pt x="65025" y="93283"/>
                    <a:pt x="65025" y="93283"/>
                    <a:pt x="65025" y="93283"/>
                  </a:cubicBezTo>
                  <a:cubicBezTo>
                    <a:pt x="65367" y="96339"/>
                    <a:pt x="65367" y="96339"/>
                    <a:pt x="65367" y="96339"/>
                  </a:cubicBezTo>
                  <a:cubicBezTo>
                    <a:pt x="62837" y="96679"/>
                    <a:pt x="62837" y="96679"/>
                    <a:pt x="62837" y="96679"/>
                  </a:cubicBezTo>
                  <a:cubicBezTo>
                    <a:pt x="62837" y="98037"/>
                    <a:pt x="62837" y="98037"/>
                    <a:pt x="62837" y="98037"/>
                  </a:cubicBezTo>
                  <a:cubicBezTo>
                    <a:pt x="65504" y="97698"/>
                    <a:pt x="65504" y="97698"/>
                    <a:pt x="65504" y="97698"/>
                  </a:cubicBezTo>
                  <a:cubicBezTo>
                    <a:pt x="66461" y="106188"/>
                    <a:pt x="66461" y="106188"/>
                    <a:pt x="66461" y="106188"/>
                  </a:cubicBezTo>
                  <a:cubicBezTo>
                    <a:pt x="65982" y="106528"/>
                    <a:pt x="65982" y="106528"/>
                    <a:pt x="65982" y="106528"/>
                  </a:cubicBezTo>
                  <a:cubicBezTo>
                    <a:pt x="60102" y="100528"/>
                    <a:pt x="60102" y="100528"/>
                    <a:pt x="60102" y="100528"/>
                  </a:cubicBezTo>
                  <a:cubicBezTo>
                    <a:pt x="57641" y="100415"/>
                    <a:pt x="57641" y="100415"/>
                    <a:pt x="57641" y="100415"/>
                  </a:cubicBezTo>
                  <a:cubicBezTo>
                    <a:pt x="60307" y="84905"/>
                    <a:pt x="60307" y="84905"/>
                    <a:pt x="60307" y="84905"/>
                  </a:cubicBezTo>
                  <a:cubicBezTo>
                    <a:pt x="65025" y="84000"/>
                    <a:pt x="65025" y="84000"/>
                    <a:pt x="65025" y="84000"/>
                  </a:cubicBezTo>
                  <a:cubicBezTo>
                    <a:pt x="65025" y="80150"/>
                    <a:pt x="65025" y="80150"/>
                    <a:pt x="65025" y="80150"/>
                  </a:cubicBezTo>
                  <a:cubicBezTo>
                    <a:pt x="60854" y="81622"/>
                    <a:pt x="60854" y="81622"/>
                    <a:pt x="60854" y="81622"/>
                  </a:cubicBezTo>
                  <a:cubicBezTo>
                    <a:pt x="61811" y="76301"/>
                    <a:pt x="61811" y="76301"/>
                    <a:pt x="61811" y="76301"/>
                  </a:cubicBezTo>
                  <a:cubicBezTo>
                    <a:pt x="60239" y="76301"/>
                    <a:pt x="60239" y="76301"/>
                    <a:pt x="60239" y="76301"/>
                  </a:cubicBezTo>
                  <a:cubicBezTo>
                    <a:pt x="60239" y="76301"/>
                    <a:pt x="59829" y="78792"/>
                    <a:pt x="59282" y="82188"/>
                  </a:cubicBezTo>
                  <a:cubicBezTo>
                    <a:pt x="54222" y="84000"/>
                    <a:pt x="54222" y="84000"/>
                    <a:pt x="54222" y="84000"/>
                  </a:cubicBezTo>
                  <a:cubicBezTo>
                    <a:pt x="54222" y="86150"/>
                    <a:pt x="54222" y="86150"/>
                    <a:pt x="54222" y="86150"/>
                  </a:cubicBezTo>
                  <a:cubicBezTo>
                    <a:pt x="58735" y="85245"/>
                    <a:pt x="58735" y="85245"/>
                    <a:pt x="58735" y="85245"/>
                  </a:cubicBezTo>
                  <a:cubicBezTo>
                    <a:pt x="57846" y="90339"/>
                    <a:pt x="56820" y="96452"/>
                    <a:pt x="56205" y="100188"/>
                  </a:cubicBezTo>
                  <a:cubicBezTo>
                    <a:pt x="52649" y="99962"/>
                    <a:pt x="52649" y="99962"/>
                    <a:pt x="52649" y="99962"/>
                  </a:cubicBezTo>
                  <a:cubicBezTo>
                    <a:pt x="50666" y="76981"/>
                    <a:pt x="50666" y="76981"/>
                    <a:pt x="50666" y="76981"/>
                  </a:cubicBezTo>
                  <a:cubicBezTo>
                    <a:pt x="47316" y="73924"/>
                    <a:pt x="47316" y="73924"/>
                    <a:pt x="47316" y="73924"/>
                  </a:cubicBezTo>
                  <a:cubicBezTo>
                    <a:pt x="42324" y="77320"/>
                    <a:pt x="42324" y="77320"/>
                    <a:pt x="42324" y="77320"/>
                  </a:cubicBezTo>
                  <a:cubicBezTo>
                    <a:pt x="41299" y="83094"/>
                    <a:pt x="41299" y="83094"/>
                    <a:pt x="41299" y="83094"/>
                  </a:cubicBezTo>
                  <a:cubicBezTo>
                    <a:pt x="44717" y="99283"/>
                    <a:pt x="44717" y="99283"/>
                    <a:pt x="44717" y="99283"/>
                  </a:cubicBezTo>
                  <a:cubicBezTo>
                    <a:pt x="39794" y="98830"/>
                    <a:pt x="39794" y="98830"/>
                    <a:pt x="39794" y="98830"/>
                  </a:cubicBezTo>
                  <a:cubicBezTo>
                    <a:pt x="35008" y="88415"/>
                    <a:pt x="35008" y="88415"/>
                    <a:pt x="35008" y="88415"/>
                  </a:cubicBezTo>
                  <a:cubicBezTo>
                    <a:pt x="20307" y="83094"/>
                    <a:pt x="20307" y="83094"/>
                    <a:pt x="20307" y="83094"/>
                  </a:cubicBezTo>
                  <a:cubicBezTo>
                    <a:pt x="13675" y="85132"/>
                    <a:pt x="13675" y="85132"/>
                    <a:pt x="13675" y="85132"/>
                  </a:cubicBezTo>
                  <a:cubicBezTo>
                    <a:pt x="7247" y="83094"/>
                    <a:pt x="7247" y="83094"/>
                    <a:pt x="7247" y="83094"/>
                  </a:cubicBezTo>
                  <a:cubicBezTo>
                    <a:pt x="5948" y="78452"/>
                    <a:pt x="5948" y="78452"/>
                    <a:pt x="5948" y="78452"/>
                  </a:cubicBezTo>
                  <a:cubicBezTo>
                    <a:pt x="6290" y="71433"/>
                    <a:pt x="6290" y="71433"/>
                    <a:pt x="6290" y="71433"/>
                  </a:cubicBezTo>
                  <a:cubicBezTo>
                    <a:pt x="15452" y="63849"/>
                    <a:pt x="15452" y="63849"/>
                    <a:pt x="15452" y="63849"/>
                  </a:cubicBezTo>
                  <a:cubicBezTo>
                    <a:pt x="15589" y="61018"/>
                    <a:pt x="15589" y="61018"/>
                    <a:pt x="15589" y="61018"/>
                  </a:cubicBezTo>
                  <a:cubicBezTo>
                    <a:pt x="14632" y="59547"/>
                    <a:pt x="14632" y="59547"/>
                    <a:pt x="14632" y="59547"/>
                  </a:cubicBezTo>
                  <a:cubicBezTo>
                    <a:pt x="13948" y="60339"/>
                    <a:pt x="13948" y="60339"/>
                    <a:pt x="13948" y="60339"/>
                  </a:cubicBezTo>
                  <a:cubicBezTo>
                    <a:pt x="14564" y="60339"/>
                    <a:pt x="14564" y="60339"/>
                    <a:pt x="14564" y="60339"/>
                  </a:cubicBezTo>
                  <a:cubicBezTo>
                    <a:pt x="15316" y="61245"/>
                    <a:pt x="15316" y="61245"/>
                    <a:pt x="15316" y="61245"/>
                  </a:cubicBezTo>
                  <a:cubicBezTo>
                    <a:pt x="14700" y="63622"/>
                    <a:pt x="14700" y="63622"/>
                    <a:pt x="14700" y="63622"/>
                  </a:cubicBezTo>
                  <a:cubicBezTo>
                    <a:pt x="6974" y="68377"/>
                    <a:pt x="6974" y="68377"/>
                    <a:pt x="6974" y="68377"/>
                  </a:cubicBezTo>
                  <a:cubicBezTo>
                    <a:pt x="11282" y="59547"/>
                    <a:pt x="11282" y="59547"/>
                    <a:pt x="11282" y="59547"/>
                  </a:cubicBezTo>
                  <a:cubicBezTo>
                    <a:pt x="19076" y="55245"/>
                    <a:pt x="19076" y="55245"/>
                    <a:pt x="19076" y="55245"/>
                  </a:cubicBezTo>
                  <a:cubicBezTo>
                    <a:pt x="22837" y="48000"/>
                    <a:pt x="22837" y="48000"/>
                    <a:pt x="22837" y="48000"/>
                  </a:cubicBezTo>
                  <a:cubicBezTo>
                    <a:pt x="24410" y="49698"/>
                    <a:pt x="24410" y="49698"/>
                    <a:pt x="24410" y="49698"/>
                  </a:cubicBezTo>
                  <a:cubicBezTo>
                    <a:pt x="24410" y="52301"/>
                    <a:pt x="24410" y="52301"/>
                    <a:pt x="24410" y="52301"/>
                  </a:cubicBezTo>
                  <a:cubicBezTo>
                    <a:pt x="23521" y="52641"/>
                    <a:pt x="23521" y="52641"/>
                    <a:pt x="23521" y="52641"/>
                  </a:cubicBezTo>
                  <a:cubicBezTo>
                    <a:pt x="23316" y="52188"/>
                    <a:pt x="23316" y="52188"/>
                    <a:pt x="23316" y="52188"/>
                  </a:cubicBezTo>
                  <a:cubicBezTo>
                    <a:pt x="23316" y="51735"/>
                    <a:pt x="23316" y="51735"/>
                    <a:pt x="23316" y="51735"/>
                  </a:cubicBezTo>
                  <a:cubicBezTo>
                    <a:pt x="23111" y="52528"/>
                    <a:pt x="23111" y="52528"/>
                    <a:pt x="23111" y="52528"/>
                  </a:cubicBezTo>
                  <a:cubicBezTo>
                    <a:pt x="23521" y="53320"/>
                    <a:pt x="23521" y="53320"/>
                    <a:pt x="23521" y="53320"/>
                  </a:cubicBezTo>
                  <a:cubicBezTo>
                    <a:pt x="24957" y="52867"/>
                    <a:pt x="24957" y="52867"/>
                    <a:pt x="24957" y="52867"/>
                  </a:cubicBezTo>
                  <a:cubicBezTo>
                    <a:pt x="24888" y="48792"/>
                    <a:pt x="24888" y="48792"/>
                    <a:pt x="24888" y="48792"/>
                  </a:cubicBezTo>
                  <a:cubicBezTo>
                    <a:pt x="22837" y="46301"/>
                    <a:pt x="22837" y="46301"/>
                    <a:pt x="22837" y="46301"/>
                  </a:cubicBezTo>
                  <a:cubicBezTo>
                    <a:pt x="20307" y="48226"/>
                    <a:pt x="20307" y="48226"/>
                    <a:pt x="20307" y="48226"/>
                  </a:cubicBezTo>
                  <a:cubicBezTo>
                    <a:pt x="20034" y="46981"/>
                    <a:pt x="20034" y="46981"/>
                    <a:pt x="20034" y="46981"/>
                  </a:cubicBezTo>
                  <a:cubicBezTo>
                    <a:pt x="19213" y="46075"/>
                    <a:pt x="19213" y="46075"/>
                    <a:pt x="19213" y="46075"/>
                  </a:cubicBezTo>
                  <a:cubicBezTo>
                    <a:pt x="18188" y="46188"/>
                    <a:pt x="18188" y="46188"/>
                    <a:pt x="18188" y="46188"/>
                  </a:cubicBezTo>
                  <a:cubicBezTo>
                    <a:pt x="17162" y="45735"/>
                    <a:pt x="17162" y="45735"/>
                    <a:pt x="17162" y="45735"/>
                  </a:cubicBezTo>
                  <a:cubicBezTo>
                    <a:pt x="16957" y="44150"/>
                    <a:pt x="16957" y="44150"/>
                    <a:pt x="16957" y="44150"/>
                  </a:cubicBezTo>
                  <a:cubicBezTo>
                    <a:pt x="16888" y="42113"/>
                    <a:pt x="16888" y="42113"/>
                    <a:pt x="16888" y="42113"/>
                  </a:cubicBezTo>
                  <a:cubicBezTo>
                    <a:pt x="17777" y="40867"/>
                    <a:pt x="17777" y="40867"/>
                    <a:pt x="17777" y="40867"/>
                  </a:cubicBezTo>
                  <a:cubicBezTo>
                    <a:pt x="18461" y="42113"/>
                    <a:pt x="18461" y="42113"/>
                    <a:pt x="18461" y="42113"/>
                  </a:cubicBezTo>
                  <a:cubicBezTo>
                    <a:pt x="18051" y="42679"/>
                    <a:pt x="18051" y="42679"/>
                    <a:pt x="18051" y="42679"/>
                  </a:cubicBezTo>
                  <a:cubicBezTo>
                    <a:pt x="18393" y="42679"/>
                    <a:pt x="18393" y="42679"/>
                    <a:pt x="18393" y="42679"/>
                  </a:cubicBezTo>
                  <a:cubicBezTo>
                    <a:pt x="19008" y="41773"/>
                    <a:pt x="19008" y="41773"/>
                    <a:pt x="19008" y="41773"/>
                  </a:cubicBezTo>
                  <a:cubicBezTo>
                    <a:pt x="17777" y="39622"/>
                    <a:pt x="17777" y="39622"/>
                    <a:pt x="17777" y="39622"/>
                  </a:cubicBezTo>
                  <a:cubicBezTo>
                    <a:pt x="16136" y="42226"/>
                    <a:pt x="16136" y="42226"/>
                    <a:pt x="16136" y="42226"/>
                  </a:cubicBezTo>
                  <a:cubicBezTo>
                    <a:pt x="16136" y="45735"/>
                    <a:pt x="16136" y="45735"/>
                    <a:pt x="16136" y="45735"/>
                  </a:cubicBezTo>
                  <a:cubicBezTo>
                    <a:pt x="14495" y="50377"/>
                    <a:pt x="14495" y="50377"/>
                    <a:pt x="14495" y="50377"/>
                  </a:cubicBezTo>
                  <a:cubicBezTo>
                    <a:pt x="15726" y="52415"/>
                    <a:pt x="15726" y="52415"/>
                    <a:pt x="15726" y="52415"/>
                  </a:cubicBezTo>
                  <a:cubicBezTo>
                    <a:pt x="16820" y="51056"/>
                    <a:pt x="16820" y="51056"/>
                    <a:pt x="16820" y="51056"/>
                  </a:cubicBezTo>
                  <a:cubicBezTo>
                    <a:pt x="16888" y="50490"/>
                    <a:pt x="16888" y="50490"/>
                    <a:pt x="16888" y="50490"/>
                  </a:cubicBezTo>
                  <a:cubicBezTo>
                    <a:pt x="15863" y="51396"/>
                    <a:pt x="15863" y="51396"/>
                    <a:pt x="15863" y="51396"/>
                  </a:cubicBezTo>
                  <a:cubicBezTo>
                    <a:pt x="15316" y="50603"/>
                    <a:pt x="15316" y="50603"/>
                    <a:pt x="15316" y="50603"/>
                  </a:cubicBezTo>
                  <a:cubicBezTo>
                    <a:pt x="16410" y="47660"/>
                    <a:pt x="16410" y="47660"/>
                    <a:pt x="16410" y="47660"/>
                  </a:cubicBezTo>
                  <a:cubicBezTo>
                    <a:pt x="18461" y="47886"/>
                    <a:pt x="18461" y="47886"/>
                    <a:pt x="18461" y="47886"/>
                  </a:cubicBezTo>
                  <a:cubicBezTo>
                    <a:pt x="18666" y="51396"/>
                    <a:pt x="18666" y="51396"/>
                    <a:pt x="18666" y="51396"/>
                  </a:cubicBezTo>
                  <a:cubicBezTo>
                    <a:pt x="9572" y="56830"/>
                    <a:pt x="9572" y="56830"/>
                    <a:pt x="9572" y="56830"/>
                  </a:cubicBezTo>
                  <a:cubicBezTo>
                    <a:pt x="15521" y="32716"/>
                    <a:pt x="15521" y="32716"/>
                    <a:pt x="15521" y="32716"/>
                  </a:cubicBezTo>
                  <a:cubicBezTo>
                    <a:pt x="18529" y="28528"/>
                    <a:pt x="18529" y="28528"/>
                    <a:pt x="18529" y="28528"/>
                  </a:cubicBezTo>
                  <a:cubicBezTo>
                    <a:pt x="20512" y="28301"/>
                    <a:pt x="20512" y="28301"/>
                    <a:pt x="20512" y="28301"/>
                  </a:cubicBezTo>
                  <a:cubicBezTo>
                    <a:pt x="22700" y="30679"/>
                    <a:pt x="22700" y="30679"/>
                    <a:pt x="22700" y="30679"/>
                  </a:cubicBezTo>
                  <a:cubicBezTo>
                    <a:pt x="20991" y="35547"/>
                    <a:pt x="20991" y="35547"/>
                    <a:pt x="20991" y="35547"/>
                  </a:cubicBezTo>
                  <a:cubicBezTo>
                    <a:pt x="19213" y="35660"/>
                    <a:pt x="19213" y="35660"/>
                    <a:pt x="19213" y="35660"/>
                  </a:cubicBezTo>
                  <a:cubicBezTo>
                    <a:pt x="18735" y="32716"/>
                    <a:pt x="18735" y="32716"/>
                    <a:pt x="18735" y="32716"/>
                  </a:cubicBezTo>
                  <a:cubicBezTo>
                    <a:pt x="19897" y="30226"/>
                    <a:pt x="19897" y="30226"/>
                    <a:pt x="19897" y="30226"/>
                  </a:cubicBezTo>
                  <a:cubicBezTo>
                    <a:pt x="20786" y="30452"/>
                    <a:pt x="20786" y="30452"/>
                    <a:pt x="20786" y="30452"/>
                  </a:cubicBezTo>
                  <a:cubicBezTo>
                    <a:pt x="21333" y="31358"/>
                    <a:pt x="21333" y="31358"/>
                    <a:pt x="21333" y="31358"/>
                  </a:cubicBezTo>
                  <a:cubicBezTo>
                    <a:pt x="19623" y="33622"/>
                    <a:pt x="19623" y="33622"/>
                    <a:pt x="19623" y="33622"/>
                  </a:cubicBezTo>
                  <a:cubicBezTo>
                    <a:pt x="19829" y="33735"/>
                    <a:pt x="19829" y="33735"/>
                    <a:pt x="19829" y="33735"/>
                  </a:cubicBezTo>
                  <a:cubicBezTo>
                    <a:pt x="21538" y="32716"/>
                    <a:pt x="21538" y="32716"/>
                    <a:pt x="21538" y="32716"/>
                  </a:cubicBezTo>
                  <a:cubicBezTo>
                    <a:pt x="22017" y="31245"/>
                    <a:pt x="22017" y="31245"/>
                    <a:pt x="22017" y="31245"/>
                  </a:cubicBezTo>
                  <a:cubicBezTo>
                    <a:pt x="20512" y="28981"/>
                    <a:pt x="20512" y="28981"/>
                    <a:pt x="20512" y="28981"/>
                  </a:cubicBezTo>
                  <a:cubicBezTo>
                    <a:pt x="18256" y="30226"/>
                    <a:pt x="18256" y="30226"/>
                    <a:pt x="18256" y="30226"/>
                  </a:cubicBezTo>
                  <a:cubicBezTo>
                    <a:pt x="17504" y="33169"/>
                    <a:pt x="17504" y="33169"/>
                    <a:pt x="17504" y="33169"/>
                  </a:cubicBezTo>
                  <a:cubicBezTo>
                    <a:pt x="17982" y="36566"/>
                    <a:pt x="17982" y="36566"/>
                    <a:pt x="17982" y="36566"/>
                  </a:cubicBezTo>
                  <a:cubicBezTo>
                    <a:pt x="21880" y="37471"/>
                    <a:pt x="21880" y="37471"/>
                    <a:pt x="21880" y="37471"/>
                  </a:cubicBezTo>
                  <a:cubicBezTo>
                    <a:pt x="24273" y="32264"/>
                    <a:pt x="24273" y="32264"/>
                    <a:pt x="24273" y="32264"/>
                  </a:cubicBezTo>
                  <a:cubicBezTo>
                    <a:pt x="22495" y="26490"/>
                    <a:pt x="22495" y="26490"/>
                    <a:pt x="22495" y="26490"/>
                  </a:cubicBezTo>
                  <a:cubicBezTo>
                    <a:pt x="18324" y="25245"/>
                    <a:pt x="18324" y="25245"/>
                    <a:pt x="18324" y="25245"/>
                  </a:cubicBezTo>
                  <a:cubicBezTo>
                    <a:pt x="16273" y="26603"/>
                    <a:pt x="16273" y="26603"/>
                    <a:pt x="16273" y="26603"/>
                  </a:cubicBezTo>
                  <a:cubicBezTo>
                    <a:pt x="16410" y="24000"/>
                    <a:pt x="16410" y="24000"/>
                    <a:pt x="16410" y="24000"/>
                  </a:cubicBezTo>
                  <a:cubicBezTo>
                    <a:pt x="17504" y="22188"/>
                    <a:pt x="17504" y="22188"/>
                    <a:pt x="17504" y="22188"/>
                  </a:cubicBezTo>
                  <a:cubicBezTo>
                    <a:pt x="18324" y="23660"/>
                    <a:pt x="18324" y="23660"/>
                    <a:pt x="18324" y="23660"/>
                  </a:cubicBezTo>
                  <a:cubicBezTo>
                    <a:pt x="17504" y="24113"/>
                    <a:pt x="17504" y="24113"/>
                    <a:pt x="17504" y="24113"/>
                  </a:cubicBezTo>
                  <a:cubicBezTo>
                    <a:pt x="18188" y="24339"/>
                    <a:pt x="18188" y="24339"/>
                    <a:pt x="18188" y="24339"/>
                  </a:cubicBezTo>
                  <a:cubicBezTo>
                    <a:pt x="18735" y="23547"/>
                    <a:pt x="18735" y="23547"/>
                    <a:pt x="18735" y="23547"/>
                  </a:cubicBezTo>
                  <a:cubicBezTo>
                    <a:pt x="18598" y="22301"/>
                    <a:pt x="18598" y="22301"/>
                    <a:pt x="18598" y="22301"/>
                  </a:cubicBezTo>
                  <a:cubicBezTo>
                    <a:pt x="17367" y="21283"/>
                    <a:pt x="17367" y="21283"/>
                    <a:pt x="17367" y="21283"/>
                  </a:cubicBezTo>
                  <a:cubicBezTo>
                    <a:pt x="16068" y="22528"/>
                    <a:pt x="16068" y="22528"/>
                    <a:pt x="16068" y="22528"/>
                  </a:cubicBezTo>
                  <a:cubicBezTo>
                    <a:pt x="14222" y="18226"/>
                    <a:pt x="14222" y="18226"/>
                    <a:pt x="14222" y="18226"/>
                  </a:cubicBezTo>
                  <a:cubicBezTo>
                    <a:pt x="11965" y="18452"/>
                    <a:pt x="11965" y="18452"/>
                    <a:pt x="11965" y="18452"/>
                  </a:cubicBezTo>
                  <a:cubicBezTo>
                    <a:pt x="10871" y="21056"/>
                    <a:pt x="10871" y="21056"/>
                    <a:pt x="10871" y="21056"/>
                  </a:cubicBezTo>
                  <a:cubicBezTo>
                    <a:pt x="10871" y="24000"/>
                    <a:pt x="10871" y="24000"/>
                    <a:pt x="10871" y="24000"/>
                  </a:cubicBezTo>
                  <a:cubicBezTo>
                    <a:pt x="11418" y="25584"/>
                    <a:pt x="11418" y="25584"/>
                    <a:pt x="11418" y="25584"/>
                  </a:cubicBezTo>
                  <a:cubicBezTo>
                    <a:pt x="12376" y="24452"/>
                    <a:pt x="12376" y="24452"/>
                    <a:pt x="12376" y="24452"/>
                  </a:cubicBezTo>
                  <a:cubicBezTo>
                    <a:pt x="11623" y="24792"/>
                    <a:pt x="11623" y="24792"/>
                    <a:pt x="11623" y="24792"/>
                  </a:cubicBezTo>
                  <a:cubicBezTo>
                    <a:pt x="11350" y="24452"/>
                    <a:pt x="11350" y="24452"/>
                    <a:pt x="11350" y="24452"/>
                  </a:cubicBezTo>
                  <a:cubicBezTo>
                    <a:pt x="11282" y="22075"/>
                    <a:pt x="11282" y="22075"/>
                    <a:pt x="11282" y="22075"/>
                  </a:cubicBezTo>
                  <a:cubicBezTo>
                    <a:pt x="12444" y="19471"/>
                    <a:pt x="12444" y="19471"/>
                    <a:pt x="12444" y="19471"/>
                  </a:cubicBezTo>
                  <a:cubicBezTo>
                    <a:pt x="14153" y="20037"/>
                    <a:pt x="14153" y="20037"/>
                    <a:pt x="14153" y="20037"/>
                  </a:cubicBezTo>
                  <a:cubicBezTo>
                    <a:pt x="14974" y="25698"/>
                    <a:pt x="14974" y="25698"/>
                    <a:pt x="14974" y="25698"/>
                  </a:cubicBezTo>
                  <a:cubicBezTo>
                    <a:pt x="8615" y="44943"/>
                    <a:pt x="8615" y="44943"/>
                    <a:pt x="8615" y="44943"/>
                  </a:cubicBezTo>
                  <a:cubicBezTo>
                    <a:pt x="6905" y="38716"/>
                    <a:pt x="6905" y="38716"/>
                    <a:pt x="6905" y="38716"/>
                  </a:cubicBezTo>
                  <a:cubicBezTo>
                    <a:pt x="11829" y="11320"/>
                    <a:pt x="11829" y="11320"/>
                    <a:pt x="11829" y="11320"/>
                  </a:cubicBezTo>
                  <a:cubicBezTo>
                    <a:pt x="13606" y="8264"/>
                    <a:pt x="13606" y="8264"/>
                    <a:pt x="13606" y="8264"/>
                  </a:cubicBezTo>
                  <a:cubicBezTo>
                    <a:pt x="14290" y="10528"/>
                    <a:pt x="14290" y="10528"/>
                    <a:pt x="14290" y="10528"/>
                  </a:cubicBezTo>
                  <a:cubicBezTo>
                    <a:pt x="13401" y="11886"/>
                    <a:pt x="13401" y="11886"/>
                    <a:pt x="13401" y="11886"/>
                  </a:cubicBezTo>
                  <a:cubicBezTo>
                    <a:pt x="12854" y="12113"/>
                    <a:pt x="12854" y="12113"/>
                    <a:pt x="12854" y="12113"/>
                  </a:cubicBezTo>
                  <a:cubicBezTo>
                    <a:pt x="13333" y="12566"/>
                    <a:pt x="13333" y="12566"/>
                    <a:pt x="13333" y="12566"/>
                  </a:cubicBezTo>
                  <a:cubicBezTo>
                    <a:pt x="14495" y="11547"/>
                    <a:pt x="14495" y="11547"/>
                    <a:pt x="14495" y="11547"/>
                  </a:cubicBezTo>
                  <a:cubicBezTo>
                    <a:pt x="15111" y="8716"/>
                    <a:pt x="15111" y="8716"/>
                    <a:pt x="15111" y="8716"/>
                  </a:cubicBezTo>
                  <a:cubicBezTo>
                    <a:pt x="13059" y="7245"/>
                    <a:pt x="13059" y="7245"/>
                    <a:pt x="13059" y="7245"/>
                  </a:cubicBezTo>
                  <a:cubicBezTo>
                    <a:pt x="11213" y="9169"/>
                    <a:pt x="11213" y="9169"/>
                    <a:pt x="11213" y="9169"/>
                  </a:cubicBezTo>
                  <a:cubicBezTo>
                    <a:pt x="10393" y="12792"/>
                    <a:pt x="10393" y="12792"/>
                    <a:pt x="10393" y="12792"/>
                  </a:cubicBezTo>
                  <a:cubicBezTo>
                    <a:pt x="9504" y="14264"/>
                    <a:pt x="9504" y="14264"/>
                    <a:pt x="9504" y="14264"/>
                  </a:cubicBezTo>
                  <a:cubicBezTo>
                    <a:pt x="8683" y="14150"/>
                    <a:pt x="8683" y="14150"/>
                    <a:pt x="8683" y="14150"/>
                  </a:cubicBezTo>
                  <a:cubicBezTo>
                    <a:pt x="6358" y="14490"/>
                    <a:pt x="6358" y="14490"/>
                    <a:pt x="6358" y="14490"/>
                  </a:cubicBezTo>
                  <a:cubicBezTo>
                    <a:pt x="6085" y="17207"/>
                    <a:pt x="6085" y="17207"/>
                    <a:pt x="6085" y="17207"/>
                  </a:cubicBezTo>
                  <a:cubicBezTo>
                    <a:pt x="7589" y="18226"/>
                    <a:pt x="7589" y="18226"/>
                    <a:pt x="7589" y="18226"/>
                  </a:cubicBezTo>
                  <a:cubicBezTo>
                    <a:pt x="6632" y="16754"/>
                    <a:pt x="6632" y="16754"/>
                    <a:pt x="6632" y="16754"/>
                  </a:cubicBezTo>
                  <a:cubicBezTo>
                    <a:pt x="6905" y="15056"/>
                    <a:pt x="6905" y="15056"/>
                    <a:pt x="6905" y="15056"/>
                  </a:cubicBezTo>
                  <a:cubicBezTo>
                    <a:pt x="8273" y="15283"/>
                    <a:pt x="8273" y="15283"/>
                    <a:pt x="8273" y="15283"/>
                  </a:cubicBezTo>
                  <a:cubicBezTo>
                    <a:pt x="9230" y="16188"/>
                    <a:pt x="9230" y="16188"/>
                    <a:pt x="9230" y="16188"/>
                  </a:cubicBezTo>
                  <a:cubicBezTo>
                    <a:pt x="8205" y="22754"/>
                    <a:pt x="8205" y="22754"/>
                    <a:pt x="8205" y="22754"/>
                  </a:cubicBezTo>
                  <a:cubicBezTo>
                    <a:pt x="2256" y="9056"/>
                    <a:pt x="2256" y="9056"/>
                    <a:pt x="2256" y="9056"/>
                  </a:cubicBezTo>
                  <a:cubicBezTo>
                    <a:pt x="2324" y="1811"/>
                    <a:pt x="2324" y="1811"/>
                    <a:pt x="2324" y="1811"/>
                  </a:cubicBezTo>
                  <a:cubicBezTo>
                    <a:pt x="3897" y="905"/>
                    <a:pt x="3897" y="905"/>
                    <a:pt x="3897" y="905"/>
                  </a:cubicBezTo>
                  <a:cubicBezTo>
                    <a:pt x="4923" y="2150"/>
                    <a:pt x="4923" y="2150"/>
                    <a:pt x="4923" y="2150"/>
                  </a:cubicBezTo>
                  <a:cubicBezTo>
                    <a:pt x="5264" y="4754"/>
                    <a:pt x="5264" y="4754"/>
                    <a:pt x="5264" y="4754"/>
                  </a:cubicBezTo>
                  <a:cubicBezTo>
                    <a:pt x="4307" y="6566"/>
                    <a:pt x="4307" y="6566"/>
                    <a:pt x="4307" y="6566"/>
                  </a:cubicBezTo>
                  <a:cubicBezTo>
                    <a:pt x="4649" y="6679"/>
                    <a:pt x="4649" y="6679"/>
                    <a:pt x="4649" y="6679"/>
                  </a:cubicBezTo>
                  <a:cubicBezTo>
                    <a:pt x="5606" y="6113"/>
                    <a:pt x="5606" y="6113"/>
                    <a:pt x="5606" y="6113"/>
                  </a:cubicBezTo>
                  <a:cubicBezTo>
                    <a:pt x="6222" y="3283"/>
                    <a:pt x="6222" y="3283"/>
                    <a:pt x="6222" y="3283"/>
                  </a:cubicBezTo>
                  <a:cubicBezTo>
                    <a:pt x="4923" y="339"/>
                    <a:pt x="4923" y="339"/>
                    <a:pt x="4923" y="339"/>
                  </a:cubicBezTo>
                  <a:cubicBezTo>
                    <a:pt x="2940" y="0"/>
                    <a:pt x="2940" y="0"/>
                    <a:pt x="2940" y="0"/>
                  </a:cubicBezTo>
                  <a:cubicBezTo>
                    <a:pt x="1367" y="2264"/>
                    <a:pt x="1367" y="2264"/>
                    <a:pt x="1367" y="2264"/>
                  </a:cubicBezTo>
                  <a:cubicBezTo>
                    <a:pt x="888" y="8490"/>
                    <a:pt x="888" y="8490"/>
                    <a:pt x="888" y="8490"/>
                  </a:cubicBezTo>
                  <a:cubicBezTo>
                    <a:pt x="4991" y="19018"/>
                    <a:pt x="4991" y="19018"/>
                    <a:pt x="4991" y="19018"/>
                  </a:cubicBezTo>
                  <a:cubicBezTo>
                    <a:pt x="2188" y="20716"/>
                    <a:pt x="2188" y="20716"/>
                    <a:pt x="2188" y="20716"/>
                  </a:cubicBezTo>
                  <a:cubicBezTo>
                    <a:pt x="2256" y="24000"/>
                    <a:pt x="2256" y="24000"/>
                    <a:pt x="2256" y="24000"/>
                  </a:cubicBezTo>
                  <a:cubicBezTo>
                    <a:pt x="3623" y="26490"/>
                    <a:pt x="3623" y="26490"/>
                    <a:pt x="3623" y="26490"/>
                  </a:cubicBezTo>
                  <a:cubicBezTo>
                    <a:pt x="4923" y="24566"/>
                    <a:pt x="4923" y="24566"/>
                    <a:pt x="4923" y="24566"/>
                  </a:cubicBezTo>
                  <a:cubicBezTo>
                    <a:pt x="4991" y="22415"/>
                    <a:pt x="4991" y="22415"/>
                    <a:pt x="4991" y="22415"/>
                  </a:cubicBezTo>
                  <a:cubicBezTo>
                    <a:pt x="4376" y="22188"/>
                    <a:pt x="4376" y="22188"/>
                    <a:pt x="4376" y="22188"/>
                  </a:cubicBezTo>
                  <a:cubicBezTo>
                    <a:pt x="3965" y="22528"/>
                    <a:pt x="3965" y="22528"/>
                    <a:pt x="3965" y="22528"/>
                  </a:cubicBezTo>
                  <a:cubicBezTo>
                    <a:pt x="4581" y="22415"/>
                    <a:pt x="4581" y="22415"/>
                    <a:pt x="4581" y="22415"/>
                  </a:cubicBezTo>
                  <a:cubicBezTo>
                    <a:pt x="4717" y="23207"/>
                    <a:pt x="4717" y="23207"/>
                    <a:pt x="4717" y="23207"/>
                  </a:cubicBezTo>
                  <a:cubicBezTo>
                    <a:pt x="3692" y="25245"/>
                    <a:pt x="3692" y="25245"/>
                    <a:pt x="3692" y="25245"/>
                  </a:cubicBezTo>
                  <a:cubicBezTo>
                    <a:pt x="2871" y="23547"/>
                    <a:pt x="2871" y="23547"/>
                    <a:pt x="2871" y="23547"/>
                  </a:cubicBezTo>
                  <a:cubicBezTo>
                    <a:pt x="3076" y="21283"/>
                    <a:pt x="3076" y="21283"/>
                    <a:pt x="3076" y="21283"/>
                  </a:cubicBezTo>
                  <a:cubicBezTo>
                    <a:pt x="4239" y="20377"/>
                    <a:pt x="4239" y="20377"/>
                    <a:pt x="4239" y="20377"/>
                  </a:cubicBezTo>
                  <a:cubicBezTo>
                    <a:pt x="6290" y="21509"/>
                    <a:pt x="6290" y="21509"/>
                    <a:pt x="6290" y="21509"/>
                  </a:cubicBezTo>
                  <a:cubicBezTo>
                    <a:pt x="6564" y="26603"/>
                    <a:pt x="6564" y="26603"/>
                    <a:pt x="6564" y="26603"/>
                  </a:cubicBezTo>
                  <a:cubicBezTo>
                    <a:pt x="3623" y="37471"/>
                    <a:pt x="3623" y="37471"/>
                    <a:pt x="3623" y="37471"/>
                  </a:cubicBezTo>
                  <a:cubicBezTo>
                    <a:pt x="0" y="34301"/>
                    <a:pt x="0" y="34301"/>
                    <a:pt x="0" y="34301"/>
                  </a:cubicBezTo>
                  <a:cubicBezTo>
                    <a:pt x="0" y="36679"/>
                    <a:pt x="0" y="36679"/>
                    <a:pt x="0" y="36679"/>
                  </a:cubicBezTo>
                  <a:cubicBezTo>
                    <a:pt x="3418" y="40075"/>
                    <a:pt x="3418" y="40075"/>
                    <a:pt x="3418" y="40075"/>
                  </a:cubicBezTo>
                  <a:cubicBezTo>
                    <a:pt x="6495" y="51509"/>
                    <a:pt x="6495" y="51509"/>
                    <a:pt x="6495" y="51509"/>
                  </a:cubicBezTo>
                  <a:cubicBezTo>
                    <a:pt x="4444" y="58301"/>
                    <a:pt x="4444" y="58301"/>
                    <a:pt x="4444" y="58301"/>
                  </a:cubicBezTo>
                  <a:cubicBezTo>
                    <a:pt x="1777" y="53433"/>
                    <a:pt x="1777" y="53433"/>
                    <a:pt x="1777" y="53433"/>
                  </a:cubicBezTo>
                  <a:cubicBezTo>
                    <a:pt x="2803" y="49584"/>
                    <a:pt x="2803" y="49584"/>
                    <a:pt x="2803" y="49584"/>
                  </a:cubicBezTo>
                  <a:cubicBezTo>
                    <a:pt x="1641" y="45622"/>
                    <a:pt x="1641" y="45622"/>
                    <a:pt x="1641" y="45622"/>
                  </a:cubicBezTo>
                  <a:cubicBezTo>
                    <a:pt x="0" y="45169"/>
                    <a:pt x="0" y="45169"/>
                    <a:pt x="0" y="45169"/>
                  </a:cubicBezTo>
                  <a:cubicBezTo>
                    <a:pt x="0" y="46415"/>
                    <a:pt x="0" y="46415"/>
                    <a:pt x="0" y="46415"/>
                  </a:cubicBezTo>
                  <a:cubicBezTo>
                    <a:pt x="1435" y="47547"/>
                    <a:pt x="1435" y="47547"/>
                    <a:pt x="1435" y="47547"/>
                  </a:cubicBezTo>
                  <a:cubicBezTo>
                    <a:pt x="1641" y="50490"/>
                    <a:pt x="1641" y="50490"/>
                    <a:pt x="1641" y="50490"/>
                  </a:cubicBezTo>
                  <a:cubicBezTo>
                    <a:pt x="478" y="52075"/>
                    <a:pt x="478" y="52075"/>
                    <a:pt x="478" y="52075"/>
                  </a:cubicBezTo>
                  <a:cubicBezTo>
                    <a:pt x="0" y="51962"/>
                    <a:pt x="0" y="51962"/>
                    <a:pt x="0" y="51962"/>
                  </a:cubicBezTo>
                  <a:cubicBezTo>
                    <a:pt x="0" y="55471"/>
                    <a:pt x="0" y="55471"/>
                    <a:pt x="0" y="55471"/>
                  </a:cubicBezTo>
                  <a:cubicBezTo>
                    <a:pt x="683" y="55584"/>
                    <a:pt x="683" y="55584"/>
                    <a:pt x="683" y="55584"/>
                  </a:cubicBezTo>
                  <a:cubicBezTo>
                    <a:pt x="2940" y="59886"/>
                    <a:pt x="2940" y="59886"/>
                    <a:pt x="2940" y="59886"/>
                  </a:cubicBezTo>
                  <a:cubicBezTo>
                    <a:pt x="3282" y="61698"/>
                    <a:pt x="3282" y="61698"/>
                    <a:pt x="3282" y="61698"/>
                  </a:cubicBezTo>
                  <a:cubicBezTo>
                    <a:pt x="957" y="77773"/>
                    <a:pt x="957" y="77773"/>
                    <a:pt x="957" y="77773"/>
                  </a:cubicBezTo>
                  <a:cubicBezTo>
                    <a:pt x="0" y="79132"/>
                    <a:pt x="0" y="79132"/>
                    <a:pt x="0" y="79132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08102" y="111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55177" y="2782156"/>
              <a:ext cx="1500" cy="33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855177" y="2632931"/>
              <a:ext cx="31800" cy="38100"/>
            </a:xfrm>
            <a:custGeom>
              <a:rect b="b" l="l" r="r" t="t"/>
              <a:pathLst>
                <a:path extrusionOk="0" h="120000" w="120000">
                  <a:moveTo>
                    <a:pt x="90000" y="55000"/>
                  </a:moveTo>
                  <a:lnTo>
                    <a:pt x="96000" y="100000"/>
                  </a:lnTo>
                  <a:lnTo>
                    <a:pt x="84000" y="105000"/>
                  </a:lnTo>
                  <a:lnTo>
                    <a:pt x="78000" y="95000"/>
                  </a:lnTo>
                  <a:lnTo>
                    <a:pt x="78000" y="80000"/>
                  </a:lnTo>
                  <a:lnTo>
                    <a:pt x="66000" y="95000"/>
                  </a:lnTo>
                  <a:lnTo>
                    <a:pt x="72000" y="115000"/>
                  </a:lnTo>
                  <a:lnTo>
                    <a:pt x="84000" y="120000"/>
                  </a:lnTo>
                  <a:lnTo>
                    <a:pt x="120000" y="100000"/>
                  </a:lnTo>
                  <a:lnTo>
                    <a:pt x="120000" y="40000"/>
                  </a:lnTo>
                  <a:lnTo>
                    <a:pt x="6000" y="0"/>
                  </a:lnTo>
                  <a:lnTo>
                    <a:pt x="0" y="5000"/>
                  </a:lnTo>
                  <a:lnTo>
                    <a:pt x="0" y="65000"/>
                  </a:lnTo>
                  <a:lnTo>
                    <a:pt x="36000" y="25000"/>
                  </a:lnTo>
                  <a:lnTo>
                    <a:pt x="90000" y="55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735027" y="1813781"/>
              <a:ext cx="55500" cy="573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715977" y="1507393"/>
              <a:ext cx="38100" cy="381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217127" y="1110518"/>
              <a:ext cx="50700" cy="507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83765" y="1267681"/>
              <a:ext cx="58800" cy="603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123465" y="1328006"/>
              <a:ext cx="106500" cy="1032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622315" y="1555018"/>
              <a:ext cx="82500" cy="906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939315" y="2159856"/>
              <a:ext cx="85800" cy="936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607777" y="1013681"/>
              <a:ext cx="516000" cy="2589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3191" y="120000"/>
                    <a:pt x="120000" y="66382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382"/>
                    <a:pt x="26808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3"/>
          <p:cNvSpPr txBox="1"/>
          <p:nvPr>
            <p:ph type="ctrTitle"/>
          </p:nvPr>
        </p:nvSpPr>
        <p:spPr>
          <a:xfrm>
            <a:off x="2111075" y="2040550"/>
            <a:ext cx="492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111075" y="3221055"/>
            <a:ext cx="492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  <a:defRPr sz="1800">
                <a:solidFill>
                  <a:srgbClr val="FF99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  <a:defRPr sz="1800">
                <a:solidFill>
                  <a:srgbClr val="FF99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  <a:defRPr sz="1800">
                <a:solidFill>
                  <a:srgbClr val="FF99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  <a:defRPr sz="1800">
                <a:solidFill>
                  <a:srgbClr val="FF99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  <a:defRPr sz="1800">
                <a:solidFill>
                  <a:srgbClr val="FF99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  <a:defRPr sz="1800">
                <a:solidFill>
                  <a:srgbClr val="FF99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  <a:defRPr sz="1800">
                <a:solidFill>
                  <a:srgbClr val="FF99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  <a:defRPr sz="1800">
                <a:solidFill>
                  <a:srgbClr val="FF99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  <a:defRPr sz="1800">
                <a:solidFill>
                  <a:srgbClr val="FF99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190325" y="2009400"/>
            <a:ext cx="6763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SzPts val="3600"/>
              <a:buFont typeface="Mountains of Christmas"/>
              <a:buChar char="🎃"/>
              <a:defRPr sz="36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SzPts val="3600"/>
              <a:buFont typeface="Mountains of Christmas"/>
              <a:buChar char="💀"/>
              <a:defRPr sz="36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SzPts val="3600"/>
              <a:buFont typeface="Mountains of Christmas"/>
              <a:buChar char="👻"/>
              <a:defRPr sz="36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Font typeface="Mountains of Christmas"/>
              <a:buChar char="●"/>
              <a:defRPr sz="36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Font typeface="Mountains of Christmas"/>
              <a:buChar char="○"/>
              <a:defRPr sz="36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Font typeface="Mountains of Christmas"/>
              <a:buChar char="■"/>
              <a:defRPr sz="36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Font typeface="Mountains of Christmas"/>
              <a:buChar char="●"/>
              <a:defRPr sz="36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Font typeface="Mountains of Christmas"/>
              <a:buChar char="○"/>
              <a:defRPr sz="36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Font typeface="Mountains of Christmas"/>
              <a:buChar char="■"/>
              <a:defRPr sz="36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3852559" y="1058084"/>
            <a:ext cx="1438818" cy="876594"/>
            <a:chOff x="3627210" y="808351"/>
            <a:chExt cx="1889700" cy="1151293"/>
          </a:xfrm>
        </p:grpSpPr>
        <p:sp>
          <p:nvSpPr>
            <p:cNvPr id="56" name="Google Shape;56;p4"/>
            <p:cNvSpPr/>
            <p:nvPr/>
          </p:nvSpPr>
          <p:spPr>
            <a:xfrm>
              <a:off x="4719126" y="808351"/>
              <a:ext cx="653700" cy="414600"/>
            </a:xfrm>
            <a:custGeom>
              <a:rect b="b" l="l" r="r" t="t"/>
              <a:pathLst>
                <a:path extrusionOk="0" h="120000" w="120000">
                  <a:moveTo>
                    <a:pt x="120000" y="86857"/>
                  </a:moveTo>
                  <a:lnTo>
                    <a:pt x="120000" y="86857"/>
                  </a:lnTo>
                  <a:lnTo>
                    <a:pt x="119637" y="78857"/>
                  </a:lnTo>
                  <a:lnTo>
                    <a:pt x="118549" y="71428"/>
                  </a:lnTo>
                  <a:lnTo>
                    <a:pt x="117099" y="63428"/>
                  </a:lnTo>
                  <a:lnTo>
                    <a:pt x="115287" y="56000"/>
                  </a:lnTo>
                  <a:lnTo>
                    <a:pt x="112749" y="48571"/>
                  </a:lnTo>
                  <a:lnTo>
                    <a:pt x="110211" y="41714"/>
                  </a:lnTo>
                  <a:lnTo>
                    <a:pt x="107311" y="34857"/>
                  </a:lnTo>
                  <a:lnTo>
                    <a:pt x="104410" y="28000"/>
                  </a:lnTo>
                  <a:lnTo>
                    <a:pt x="98972" y="16571"/>
                  </a:lnTo>
                  <a:lnTo>
                    <a:pt x="93897" y="8000"/>
                  </a:lnTo>
                  <a:lnTo>
                    <a:pt x="89184" y="0"/>
                  </a:lnTo>
                  <a:lnTo>
                    <a:pt x="89184" y="0"/>
                  </a:lnTo>
                  <a:lnTo>
                    <a:pt x="86646" y="6857"/>
                  </a:lnTo>
                  <a:lnTo>
                    <a:pt x="84471" y="13142"/>
                  </a:lnTo>
                  <a:lnTo>
                    <a:pt x="81570" y="19428"/>
                  </a:lnTo>
                  <a:lnTo>
                    <a:pt x="78670" y="25714"/>
                  </a:lnTo>
                  <a:lnTo>
                    <a:pt x="72507" y="37714"/>
                  </a:lnTo>
                  <a:lnTo>
                    <a:pt x="65619" y="48571"/>
                  </a:lnTo>
                  <a:lnTo>
                    <a:pt x="58368" y="58857"/>
                  </a:lnTo>
                  <a:lnTo>
                    <a:pt x="50755" y="68571"/>
                  </a:lnTo>
                  <a:lnTo>
                    <a:pt x="43504" y="77142"/>
                  </a:lnTo>
                  <a:lnTo>
                    <a:pt x="35891" y="85142"/>
                  </a:lnTo>
                  <a:lnTo>
                    <a:pt x="29003" y="92000"/>
                  </a:lnTo>
                  <a:lnTo>
                    <a:pt x="22114" y="98285"/>
                  </a:lnTo>
                  <a:lnTo>
                    <a:pt x="10876" y="108000"/>
                  </a:lnTo>
                  <a:lnTo>
                    <a:pt x="2900" y="113714"/>
                  </a:lnTo>
                  <a:lnTo>
                    <a:pt x="0" y="115428"/>
                  </a:lnTo>
                  <a:lnTo>
                    <a:pt x="0" y="115428"/>
                  </a:lnTo>
                  <a:lnTo>
                    <a:pt x="6163" y="117142"/>
                  </a:lnTo>
                  <a:lnTo>
                    <a:pt x="12326" y="118285"/>
                  </a:lnTo>
                  <a:lnTo>
                    <a:pt x="24290" y="119428"/>
                  </a:lnTo>
                  <a:lnTo>
                    <a:pt x="35891" y="120000"/>
                  </a:lnTo>
                  <a:lnTo>
                    <a:pt x="46767" y="118857"/>
                  </a:lnTo>
                  <a:lnTo>
                    <a:pt x="57280" y="117142"/>
                  </a:lnTo>
                  <a:lnTo>
                    <a:pt x="67069" y="114857"/>
                  </a:lnTo>
                  <a:lnTo>
                    <a:pt x="76495" y="111428"/>
                  </a:lnTo>
                  <a:lnTo>
                    <a:pt x="84833" y="108000"/>
                  </a:lnTo>
                  <a:lnTo>
                    <a:pt x="92809" y="104571"/>
                  </a:lnTo>
                  <a:lnTo>
                    <a:pt x="99697" y="100571"/>
                  </a:lnTo>
                  <a:lnTo>
                    <a:pt x="110574" y="93714"/>
                  </a:lnTo>
                  <a:lnTo>
                    <a:pt x="117462" y="88571"/>
                  </a:lnTo>
                  <a:lnTo>
                    <a:pt x="120000" y="86857"/>
                  </a:lnTo>
                  <a:lnTo>
                    <a:pt x="120000" y="868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466386" y="1258545"/>
              <a:ext cx="187500" cy="183600"/>
            </a:xfrm>
            <a:custGeom>
              <a:rect b="b" l="l" r="r" t="t"/>
              <a:pathLst>
                <a:path extrusionOk="0" h="120000" w="120000">
                  <a:moveTo>
                    <a:pt x="49263" y="0"/>
                  </a:moveTo>
                  <a:lnTo>
                    <a:pt x="0" y="120000"/>
                  </a:lnTo>
                  <a:lnTo>
                    <a:pt x="120000" y="95483"/>
                  </a:lnTo>
                  <a:lnTo>
                    <a:pt x="492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741732" y="837969"/>
              <a:ext cx="661500" cy="381300"/>
            </a:xfrm>
            <a:custGeom>
              <a:rect b="b" l="l" r="r" t="t"/>
              <a:pathLst>
                <a:path extrusionOk="0" h="120000" w="120000">
                  <a:moveTo>
                    <a:pt x="120000" y="113782"/>
                  </a:moveTo>
                  <a:lnTo>
                    <a:pt x="120000" y="113782"/>
                  </a:lnTo>
                  <a:lnTo>
                    <a:pt x="108537" y="106943"/>
                  </a:lnTo>
                  <a:lnTo>
                    <a:pt x="97432" y="98860"/>
                  </a:lnTo>
                  <a:lnTo>
                    <a:pt x="87044" y="90777"/>
                  </a:lnTo>
                  <a:lnTo>
                    <a:pt x="77731" y="81450"/>
                  </a:lnTo>
                  <a:lnTo>
                    <a:pt x="69134" y="72124"/>
                  </a:lnTo>
                  <a:lnTo>
                    <a:pt x="61253" y="62797"/>
                  </a:lnTo>
                  <a:lnTo>
                    <a:pt x="54089" y="53471"/>
                  </a:lnTo>
                  <a:lnTo>
                    <a:pt x="48000" y="44145"/>
                  </a:lnTo>
                  <a:lnTo>
                    <a:pt x="42268" y="35440"/>
                  </a:lnTo>
                  <a:lnTo>
                    <a:pt x="37611" y="27357"/>
                  </a:lnTo>
                  <a:lnTo>
                    <a:pt x="30089" y="13056"/>
                  </a:lnTo>
                  <a:lnTo>
                    <a:pt x="25791" y="3730"/>
                  </a:lnTo>
                  <a:lnTo>
                    <a:pt x="24358" y="0"/>
                  </a:lnTo>
                  <a:lnTo>
                    <a:pt x="24358" y="0"/>
                  </a:lnTo>
                  <a:lnTo>
                    <a:pt x="20059" y="8082"/>
                  </a:lnTo>
                  <a:lnTo>
                    <a:pt x="16477" y="15544"/>
                  </a:lnTo>
                  <a:lnTo>
                    <a:pt x="13253" y="23626"/>
                  </a:lnTo>
                  <a:lnTo>
                    <a:pt x="10388" y="31709"/>
                  </a:lnTo>
                  <a:lnTo>
                    <a:pt x="7880" y="39792"/>
                  </a:lnTo>
                  <a:lnTo>
                    <a:pt x="6089" y="47875"/>
                  </a:lnTo>
                  <a:lnTo>
                    <a:pt x="4298" y="55958"/>
                  </a:lnTo>
                  <a:lnTo>
                    <a:pt x="2865" y="63419"/>
                  </a:lnTo>
                  <a:lnTo>
                    <a:pt x="1074" y="76476"/>
                  </a:lnTo>
                  <a:lnTo>
                    <a:pt x="358" y="87046"/>
                  </a:lnTo>
                  <a:lnTo>
                    <a:pt x="0" y="96373"/>
                  </a:lnTo>
                  <a:lnTo>
                    <a:pt x="0" y="96373"/>
                  </a:lnTo>
                  <a:lnTo>
                    <a:pt x="3940" y="100103"/>
                  </a:lnTo>
                  <a:lnTo>
                    <a:pt x="7880" y="103212"/>
                  </a:lnTo>
                  <a:lnTo>
                    <a:pt x="12537" y="106321"/>
                  </a:lnTo>
                  <a:lnTo>
                    <a:pt x="16835" y="108808"/>
                  </a:lnTo>
                  <a:lnTo>
                    <a:pt x="26149" y="113160"/>
                  </a:lnTo>
                  <a:lnTo>
                    <a:pt x="35820" y="116269"/>
                  </a:lnTo>
                  <a:lnTo>
                    <a:pt x="45850" y="118134"/>
                  </a:lnTo>
                  <a:lnTo>
                    <a:pt x="55880" y="119378"/>
                  </a:lnTo>
                  <a:lnTo>
                    <a:pt x="65910" y="120000"/>
                  </a:lnTo>
                  <a:lnTo>
                    <a:pt x="75223" y="120000"/>
                  </a:lnTo>
                  <a:lnTo>
                    <a:pt x="84537" y="119378"/>
                  </a:lnTo>
                  <a:lnTo>
                    <a:pt x="92776" y="118756"/>
                  </a:lnTo>
                  <a:lnTo>
                    <a:pt x="107104" y="116269"/>
                  </a:lnTo>
                  <a:lnTo>
                    <a:pt x="116776" y="114404"/>
                  </a:lnTo>
                  <a:lnTo>
                    <a:pt x="120000" y="113782"/>
                  </a:lnTo>
                  <a:lnTo>
                    <a:pt x="120000" y="1137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627210" y="1367144"/>
              <a:ext cx="1889700" cy="592500"/>
            </a:xfrm>
            <a:custGeom>
              <a:rect b="b" l="l" r="r" t="t"/>
              <a:pathLst>
                <a:path extrusionOk="0" h="120000" w="120000">
                  <a:moveTo>
                    <a:pt x="95673" y="31600"/>
                  </a:moveTo>
                  <a:lnTo>
                    <a:pt x="88526" y="64400"/>
                  </a:lnTo>
                  <a:lnTo>
                    <a:pt x="86144" y="39200"/>
                  </a:lnTo>
                  <a:lnTo>
                    <a:pt x="86144" y="39200"/>
                  </a:lnTo>
                  <a:lnTo>
                    <a:pt x="83009" y="41200"/>
                  </a:lnTo>
                  <a:lnTo>
                    <a:pt x="79874" y="43200"/>
                  </a:lnTo>
                  <a:lnTo>
                    <a:pt x="73730" y="45600"/>
                  </a:lnTo>
                  <a:lnTo>
                    <a:pt x="68087" y="73600"/>
                  </a:lnTo>
                  <a:lnTo>
                    <a:pt x="62946" y="48000"/>
                  </a:lnTo>
                  <a:lnTo>
                    <a:pt x="62946" y="48000"/>
                  </a:lnTo>
                  <a:lnTo>
                    <a:pt x="57680" y="48400"/>
                  </a:lnTo>
                  <a:lnTo>
                    <a:pt x="52539" y="48000"/>
                  </a:lnTo>
                  <a:lnTo>
                    <a:pt x="47648" y="46800"/>
                  </a:lnTo>
                  <a:lnTo>
                    <a:pt x="42884" y="45200"/>
                  </a:lnTo>
                  <a:lnTo>
                    <a:pt x="34858" y="73600"/>
                  </a:lnTo>
                  <a:lnTo>
                    <a:pt x="30219" y="39200"/>
                  </a:lnTo>
                  <a:lnTo>
                    <a:pt x="30219" y="39200"/>
                  </a:lnTo>
                  <a:lnTo>
                    <a:pt x="26833" y="36800"/>
                  </a:lnTo>
                  <a:lnTo>
                    <a:pt x="23573" y="34400"/>
                  </a:lnTo>
                  <a:lnTo>
                    <a:pt x="17680" y="29200"/>
                  </a:lnTo>
                  <a:lnTo>
                    <a:pt x="12539" y="24000"/>
                  </a:lnTo>
                  <a:lnTo>
                    <a:pt x="8150" y="19200"/>
                  </a:lnTo>
                  <a:lnTo>
                    <a:pt x="4764" y="14800"/>
                  </a:lnTo>
                  <a:lnTo>
                    <a:pt x="2131" y="11200"/>
                  </a:lnTo>
                  <a:lnTo>
                    <a:pt x="0" y="8000"/>
                  </a:lnTo>
                  <a:lnTo>
                    <a:pt x="0" y="8000"/>
                  </a:lnTo>
                  <a:lnTo>
                    <a:pt x="501" y="11600"/>
                  </a:lnTo>
                  <a:lnTo>
                    <a:pt x="1128" y="16000"/>
                  </a:lnTo>
                  <a:lnTo>
                    <a:pt x="1880" y="21600"/>
                  </a:lnTo>
                  <a:lnTo>
                    <a:pt x="3134" y="28400"/>
                  </a:lnTo>
                  <a:lnTo>
                    <a:pt x="4639" y="36000"/>
                  </a:lnTo>
                  <a:lnTo>
                    <a:pt x="6394" y="44400"/>
                  </a:lnTo>
                  <a:lnTo>
                    <a:pt x="8652" y="53200"/>
                  </a:lnTo>
                  <a:lnTo>
                    <a:pt x="11159" y="62400"/>
                  </a:lnTo>
                  <a:lnTo>
                    <a:pt x="12664" y="66800"/>
                  </a:lnTo>
                  <a:lnTo>
                    <a:pt x="14169" y="71600"/>
                  </a:lnTo>
                  <a:lnTo>
                    <a:pt x="15799" y="76000"/>
                  </a:lnTo>
                  <a:lnTo>
                    <a:pt x="17554" y="80400"/>
                  </a:lnTo>
                  <a:lnTo>
                    <a:pt x="19435" y="84800"/>
                  </a:lnTo>
                  <a:lnTo>
                    <a:pt x="21442" y="88800"/>
                  </a:lnTo>
                  <a:lnTo>
                    <a:pt x="23573" y="93200"/>
                  </a:lnTo>
                  <a:lnTo>
                    <a:pt x="25830" y="96800"/>
                  </a:lnTo>
                  <a:lnTo>
                    <a:pt x="28213" y="100400"/>
                  </a:lnTo>
                  <a:lnTo>
                    <a:pt x="30595" y="104000"/>
                  </a:lnTo>
                  <a:lnTo>
                    <a:pt x="33228" y="107200"/>
                  </a:lnTo>
                  <a:lnTo>
                    <a:pt x="35987" y="110000"/>
                  </a:lnTo>
                  <a:lnTo>
                    <a:pt x="38871" y="112800"/>
                  </a:lnTo>
                  <a:lnTo>
                    <a:pt x="41880" y="114800"/>
                  </a:lnTo>
                  <a:lnTo>
                    <a:pt x="41880" y="114800"/>
                  </a:lnTo>
                  <a:lnTo>
                    <a:pt x="44137" y="101200"/>
                  </a:lnTo>
                  <a:lnTo>
                    <a:pt x="46394" y="88000"/>
                  </a:lnTo>
                  <a:lnTo>
                    <a:pt x="48275" y="78000"/>
                  </a:lnTo>
                  <a:lnTo>
                    <a:pt x="48902" y="74800"/>
                  </a:lnTo>
                  <a:lnTo>
                    <a:pt x="49278" y="73200"/>
                  </a:lnTo>
                  <a:lnTo>
                    <a:pt x="49278" y="73200"/>
                  </a:lnTo>
                  <a:lnTo>
                    <a:pt x="51410" y="89600"/>
                  </a:lnTo>
                  <a:lnTo>
                    <a:pt x="53416" y="104800"/>
                  </a:lnTo>
                  <a:lnTo>
                    <a:pt x="55297" y="120000"/>
                  </a:lnTo>
                  <a:lnTo>
                    <a:pt x="55297" y="120000"/>
                  </a:lnTo>
                  <a:lnTo>
                    <a:pt x="58432" y="120000"/>
                  </a:lnTo>
                  <a:lnTo>
                    <a:pt x="58432" y="120000"/>
                  </a:lnTo>
                  <a:lnTo>
                    <a:pt x="60940" y="120000"/>
                  </a:lnTo>
                  <a:lnTo>
                    <a:pt x="63448" y="119600"/>
                  </a:lnTo>
                  <a:lnTo>
                    <a:pt x="65956" y="119200"/>
                  </a:lnTo>
                  <a:lnTo>
                    <a:pt x="68338" y="118400"/>
                  </a:lnTo>
                  <a:lnTo>
                    <a:pt x="72852" y="116000"/>
                  </a:lnTo>
                  <a:lnTo>
                    <a:pt x="77241" y="112800"/>
                  </a:lnTo>
                  <a:lnTo>
                    <a:pt x="77241" y="112800"/>
                  </a:lnTo>
                  <a:lnTo>
                    <a:pt x="78119" y="85200"/>
                  </a:lnTo>
                  <a:lnTo>
                    <a:pt x="78620" y="69600"/>
                  </a:lnTo>
                  <a:lnTo>
                    <a:pt x="88777" y="100000"/>
                  </a:lnTo>
                  <a:lnTo>
                    <a:pt x="88777" y="100000"/>
                  </a:lnTo>
                  <a:lnTo>
                    <a:pt x="90909" y="96400"/>
                  </a:lnTo>
                  <a:lnTo>
                    <a:pt x="92915" y="93200"/>
                  </a:lnTo>
                  <a:lnTo>
                    <a:pt x="94796" y="89600"/>
                  </a:lnTo>
                  <a:lnTo>
                    <a:pt x="96677" y="85600"/>
                  </a:lnTo>
                  <a:lnTo>
                    <a:pt x="100188" y="78000"/>
                  </a:lnTo>
                  <a:lnTo>
                    <a:pt x="103322" y="69600"/>
                  </a:lnTo>
                  <a:lnTo>
                    <a:pt x="106206" y="61600"/>
                  </a:lnTo>
                  <a:lnTo>
                    <a:pt x="108714" y="53200"/>
                  </a:lnTo>
                  <a:lnTo>
                    <a:pt x="110971" y="45200"/>
                  </a:lnTo>
                  <a:lnTo>
                    <a:pt x="112978" y="37200"/>
                  </a:lnTo>
                  <a:lnTo>
                    <a:pt x="114733" y="29600"/>
                  </a:lnTo>
                  <a:lnTo>
                    <a:pt x="116112" y="22800"/>
                  </a:lnTo>
                  <a:lnTo>
                    <a:pt x="117366" y="16400"/>
                  </a:lnTo>
                  <a:lnTo>
                    <a:pt x="118369" y="10800"/>
                  </a:lnTo>
                  <a:lnTo>
                    <a:pt x="119623" y="28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6865" y="5200"/>
                  </a:lnTo>
                  <a:lnTo>
                    <a:pt x="113855" y="10000"/>
                  </a:lnTo>
                  <a:lnTo>
                    <a:pt x="110846" y="14400"/>
                  </a:lnTo>
                  <a:lnTo>
                    <a:pt x="107711" y="18400"/>
                  </a:lnTo>
                  <a:lnTo>
                    <a:pt x="104702" y="22000"/>
                  </a:lnTo>
                  <a:lnTo>
                    <a:pt x="101692" y="25600"/>
                  </a:lnTo>
                  <a:lnTo>
                    <a:pt x="98683" y="28800"/>
                  </a:lnTo>
                  <a:lnTo>
                    <a:pt x="95673" y="31600"/>
                  </a:lnTo>
                  <a:lnTo>
                    <a:pt x="95673" y="3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4"/>
          <p:cNvGrpSpPr/>
          <p:nvPr/>
        </p:nvGrpSpPr>
        <p:grpSpPr>
          <a:xfrm>
            <a:off x="3852559" y="1092653"/>
            <a:ext cx="1438818" cy="876594"/>
            <a:chOff x="3627210" y="808351"/>
            <a:chExt cx="1889700" cy="1151293"/>
          </a:xfrm>
        </p:grpSpPr>
        <p:sp>
          <p:nvSpPr>
            <p:cNvPr id="61" name="Google Shape;61;p4"/>
            <p:cNvSpPr/>
            <p:nvPr/>
          </p:nvSpPr>
          <p:spPr>
            <a:xfrm>
              <a:off x="4719126" y="808351"/>
              <a:ext cx="653700" cy="414600"/>
            </a:xfrm>
            <a:custGeom>
              <a:rect b="b" l="l" r="r" t="t"/>
              <a:pathLst>
                <a:path extrusionOk="0" h="120000" w="120000">
                  <a:moveTo>
                    <a:pt x="120000" y="86857"/>
                  </a:moveTo>
                  <a:lnTo>
                    <a:pt x="120000" y="86857"/>
                  </a:lnTo>
                  <a:lnTo>
                    <a:pt x="119637" y="78857"/>
                  </a:lnTo>
                  <a:lnTo>
                    <a:pt x="118549" y="71428"/>
                  </a:lnTo>
                  <a:lnTo>
                    <a:pt x="117099" y="63428"/>
                  </a:lnTo>
                  <a:lnTo>
                    <a:pt x="115287" y="56000"/>
                  </a:lnTo>
                  <a:lnTo>
                    <a:pt x="112749" y="48571"/>
                  </a:lnTo>
                  <a:lnTo>
                    <a:pt x="110211" y="41714"/>
                  </a:lnTo>
                  <a:lnTo>
                    <a:pt x="107311" y="34857"/>
                  </a:lnTo>
                  <a:lnTo>
                    <a:pt x="104410" y="28000"/>
                  </a:lnTo>
                  <a:lnTo>
                    <a:pt x="98972" y="16571"/>
                  </a:lnTo>
                  <a:lnTo>
                    <a:pt x="93897" y="8000"/>
                  </a:lnTo>
                  <a:lnTo>
                    <a:pt x="89184" y="0"/>
                  </a:lnTo>
                  <a:lnTo>
                    <a:pt x="89184" y="0"/>
                  </a:lnTo>
                  <a:lnTo>
                    <a:pt x="86646" y="6857"/>
                  </a:lnTo>
                  <a:lnTo>
                    <a:pt x="84471" y="13142"/>
                  </a:lnTo>
                  <a:lnTo>
                    <a:pt x="81570" y="19428"/>
                  </a:lnTo>
                  <a:lnTo>
                    <a:pt x="78670" y="25714"/>
                  </a:lnTo>
                  <a:lnTo>
                    <a:pt x="72507" y="37714"/>
                  </a:lnTo>
                  <a:lnTo>
                    <a:pt x="65619" y="48571"/>
                  </a:lnTo>
                  <a:lnTo>
                    <a:pt x="58368" y="58857"/>
                  </a:lnTo>
                  <a:lnTo>
                    <a:pt x="50755" y="68571"/>
                  </a:lnTo>
                  <a:lnTo>
                    <a:pt x="43504" y="77142"/>
                  </a:lnTo>
                  <a:lnTo>
                    <a:pt x="35891" y="85142"/>
                  </a:lnTo>
                  <a:lnTo>
                    <a:pt x="29003" y="92000"/>
                  </a:lnTo>
                  <a:lnTo>
                    <a:pt x="22114" y="98285"/>
                  </a:lnTo>
                  <a:lnTo>
                    <a:pt x="10876" y="108000"/>
                  </a:lnTo>
                  <a:lnTo>
                    <a:pt x="2900" y="113714"/>
                  </a:lnTo>
                  <a:lnTo>
                    <a:pt x="0" y="115428"/>
                  </a:lnTo>
                  <a:lnTo>
                    <a:pt x="0" y="115428"/>
                  </a:lnTo>
                  <a:lnTo>
                    <a:pt x="6163" y="117142"/>
                  </a:lnTo>
                  <a:lnTo>
                    <a:pt x="12326" y="118285"/>
                  </a:lnTo>
                  <a:lnTo>
                    <a:pt x="24290" y="119428"/>
                  </a:lnTo>
                  <a:lnTo>
                    <a:pt x="35891" y="120000"/>
                  </a:lnTo>
                  <a:lnTo>
                    <a:pt x="46767" y="118857"/>
                  </a:lnTo>
                  <a:lnTo>
                    <a:pt x="57280" y="117142"/>
                  </a:lnTo>
                  <a:lnTo>
                    <a:pt x="67069" y="114857"/>
                  </a:lnTo>
                  <a:lnTo>
                    <a:pt x="76495" y="111428"/>
                  </a:lnTo>
                  <a:lnTo>
                    <a:pt x="84833" y="108000"/>
                  </a:lnTo>
                  <a:lnTo>
                    <a:pt x="92809" y="104571"/>
                  </a:lnTo>
                  <a:lnTo>
                    <a:pt x="99697" y="100571"/>
                  </a:lnTo>
                  <a:lnTo>
                    <a:pt x="110574" y="93714"/>
                  </a:lnTo>
                  <a:lnTo>
                    <a:pt x="117462" y="88571"/>
                  </a:lnTo>
                  <a:lnTo>
                    <a:pt x="120000" y="86857"/>
                  </a:lnTo>
                  <a:lnTo>
                    <a:pt x="120000" y="86857"/>
                  </a:lnTo>
                  <a:close/>
                </a:path>
              </a:pathLst>
            </a:custGeom>
            <a:solidFill>
              <a:srgbClr val="FF6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466386" y="1258545"/>
              <a:ext cx="187500" cy="183600"/>
            </a:xfrm>
            <a:custGeom>
              <a:rect b="b" l="l" r="r" t="t"/>
              <a:pathLst>
                <a:path extrusionOk="0" h="120000" w="120000">
                  <a:moveTo>
                    <a:pt x="49263" y="0"/>
                  </a:moveTo>
                  <a:lnTo>
                    <a:pt x="0" y="120000"/>
                  </a:lnTo>
                  <a:lnTo>
                    <a:pt x="120000" y="95483"/>
                  </a:lnTo>
                  <a:lnTo>
                    <a:pt x="49263" y="0"/>
                  </a:lnTo>
                  <a:close/>
                </a:path>
              </a:pathLst>
            </a:custGeom>
            <a:solidFill>
              <a:srgbClr val="FF6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741732" y="837969"/>
              <a:ext cx="661500" cy="381300"/>
            </a:xfrm>
            <a:custGeom>
              <a:rect b="b" l="l" r="r" t="t"/>
              <a:pathLst>
                <a:path extrusionOk="0" h="120000" w="120000">
                  <a:moveTo>
                    <a:pt x="120000" y="113782"/>
                  </a:moveTo>
                  <a:lnTo>
                    <a:pt x="120000" y="113782"/>
                  </a:lnTo>
                  <a:lnTo>
                    <a:pt x="108537" y="106943"/>
                  </a:lnTo>
                  <a:lnTo>
                    <a:pt x="97432" y="98860"/>
                  </a:lnTo>
                  <a:lnTo>
                    <a:pt x="87044" y="90777"/>
                  </a:lnTo>
                  <a:lnTo>
                    <a:pt x="77731" y="81450"/>
                  </a:lnTo>
                  <a:lnTo>
                    <a:pt x="69134" y="72124"/>
                  </a:lnTo>
                  <a:lnTo>
                    <a:pt x="61253" y="62797"/>
                  </a:lnTo>
                  <a:lnTo>
                    <a:pt x="54089" y="53471"/>
                  </a:lnTo>
                  <a:lnTo>
                    <a:pt x="48000" y="44145"/>
                  </a:lnTo>
                  <a:lnTo>
                    <a:pt x="42268" y="35440"/>
                  </a:lnTo>
                  <a:lnTo>
                    <a:pt x="37611" y="27357"/>
                  </a:lnTo>
                  <a:lnTo>
                    <a:pt x="30089" y="13056"/>
                  </a:lnTo>
                  <a:lnTo>
                    <a:pt x="25791" y="3730"/>
                  </a:lnTo>
                  <a:lnTo>
                    <a:pt x="24358" y="0"/>
                  </a:lnTo>
                  <a:lnTo>
                    <a:pt x="24358" y="0"/>
                  </a:lnTo>
                  <a:lnTo>
                    <a:pt x="20059" y="8082"/>
                  </a:lnTo>
                  <a:lnTo>
                    <a:pt x="16477" y="15544"/>
                  </a:lnTo>
                  <a:lnTo>
                    <a:pt x="13253" y="23626"/>
                  </a:lnTo>
                  <a:lnTo>
                    <a:pt x="10388" y="31709"/>
                  </a:lnTo>
                  <a:lnTo>
                    <a:pt x="7880" y="39792"/>
                  </a:lnTo>
                  <a:lnTo>
                    <a:pt x="6089" y="47875"/>
                  </a:lnTo>
                  <a:lnTo>
                    <a:pt x="4298" y="55958"/>
                  </a:lnTo>
                  <a:lnTo>
                    <a:pt x="2865" y="63419"/>
                  </a:lnTo>
                  <a:lnTo>
                    <a:pt x="1074" y="76476"/>
                  </a:lnTo>
                  <a:lnTo>
                    <a:pt x="358" y="87046"/>
                  </a:lnTo>
                  <a:lnTo>
                    <a:pt x="0" y="96373"/>
                  </a:lnTo>
                  <a:lnTo>
                    <a:pt x="0" y="96373"/>
                  </a:lnTo>
                  <a:lnTo>
                    <a:pt x="3940" y="100103"/>
                  </a:lnTo>
                  <a:lnTo>
                    <a:pt x="7880" y="103212"/>
                  </a:lnTo>
                  <a:lnTo>
                    <a:pt x="12537" y="106321"/>
                  </a:lnTo>
                  <a:lnTo>
                    <a:pt x="16835" y="108808"/>
                  </a:lnTo>
                  <a:lnTo>
                    <a:pt x="26149" y="113160"/>
                  </a:lnTo>
                  <a:lnTo>
                    <a:pt x="35820" y="116269"/>
                  </a:lnTo>
                  <a:lnTo>
                    <a:pt x="45850" y="118134"/>
                  </a:lnTo>
                  <a:lnTo>
                    <a:pt x="55880" y="119378"/>
                  </a:lnTo>
                  <a:lnTo>
                    <a:pt x="65910" y="120000"/>
                  </a:lnTo>
                  <a:lnTo>
                    <a:pt x="75223" y="120000"/>
                  </a:lnTo>
                  <a:lnTo>
                    <a:pt x="84537" y="119378"/>
                  </a:lnTo>
                  <a:lnTo>
                    <a:pt x="92776" y="118756"/>
                  </a:lnTo>
                  <a:lnTo>
                    <a:pt x="107104" y="116269"/>
                  </a:lnTo>
                  <a:lnTo>
                    <a:pt x="116776" y="114404"/>
                  </a:lnTo>
                  <a:lnTo>
                    <a:pt x="120000" y="113782"/>
                  </a:lnTo>
                  <a:lnTo>
                    <a:pt x="120000" y="113782"/>
                  </a:lnTo>
                  <a:close/>
                </a:path>
              </a:pathLst>
            </a:custGeom>
            <a:solidFill>
              <a:srgbClr val="FF6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627210" y="1367144"/>
              <a:ext cx="1889700" cy="592500"/>
            </a:xfrm>
            <a:custGeom>
              <a:rect b="b" l="l" r="r" t="t"/>
              <a:pathLst>
                <a:path extrusionOk="0" h="120000" w="120000">
                  <a:moveTo>
                    <a:pt x="95673" y="31600"/>
                  </a:moveTo>
                  <a:lnTo>
                    <a:pt x="88526" y="64400"/>
                  </a:lnTo>
                  <a:lnTo>
                    <a:pt x="86144" y="39200"/>
                  </a:lnTo>
                  <a:lnTo>
                    <a:pt x="86144" y="39200"/>
                  </a:lnTo>
                  <a:lnTo>
                    <a:pt x="83009" y="41200"/>
                  </a:lnTo>
                  <a:lnTo>
                    <a:pt x="79874" y="43200"/>
                  </a:lnTo>
                  <a:lnTo>
                    <a:pt x="73730" y="45600"/>
                  </a:lnTo>
                  <a:lnTo>
                    <a:pt x="68087" y="73600"/>
                  </a:lnTo>
                  <a:lnTo>
                    <a:pt x="62946" y="48000"/>
                  </a:lnTo>
                  <a:lnTo>
                    <a:pt x="62946" y="48000"/>
                  </a:lnTo>
                  <a:lnTo>
                    <a:pt x="57680" y="48400"/>
                  </a:lnTo>
                  <a:lnTo>
                    <a:pt x="52539" y="48000"/>
                  </a:lnTo>
                  <a:lnTo>
                    <a:pt x="47648" y="46800"/>
                  </a:lnTo>
                  <a:lnTo>
                    <a:pt x="42884" y="45200"/>
                  </a:lnTo>
                  <a:lnTo>
                    <a:pt x="34858" y="73600"/>
                  </a:lnTo>
                  <a:lnTo>
                    <a:pt x="30219" y="39200"/>
                  </a:lnTo>
                  <a:lnTo>
                    <a:pt x="30219" y="39200"/>
                  </a:lnTo>
                  <a:lnTo>
                    <a:pt x="26833" y="36800"/>
                  </a:lnTo>
                  <a:lnTo>
                    <a:pt x="23573" y="34400"/>
                  </a:lnTo>
                  <a:lnTo>
                    <a:pt x="17680" y="29200"/>
                  </a:lnTo>
                  <a:lnTo>
                    <a:pt x="12539" y="24000"/>
                  </a:lnTo>
                  <a:lnTo>
                    <a:pt x="8150" y="19200"/>
                  </a:lnTo>
                  <a:lnTo>
                    <a:pt x="4764" y="14800"/>
                  </a:lnTo>
                  <a:lnTo>
                    <a:pt x="2131" y="11200"/>
                  </a:lnTo>
                  <a:lnTo>
                    <a:pt x="0" y="8000"/>
                  </a:lnTo>
                  <a:lnTo>
                    <a:pt x="0" y="8000"/>
                  </a:lnTo>
                  <a:lnTo>
                    <a:pt x="501" y="11600"/>
                  </a:lnTo>
                  <a:lnTo>
                    <a:pt x="1128" y="16000"/>
                  </a:lnTo>
                  <a:lnTo>
                    <a:pt x="1880" y="21600"/>
                  </a:lnTo>
                  <a:lnTo>
                    <a:pt x="3134" y="28400"/>
                  </a:lnTo>
                  <a:lnTo>
                    <a:pt x="4639" y="36000"/>
                  </a:lnTo>
                  <a:lnTo>
                    <a:pt x="6394" y="44400"/>
                  </a:lnTo>
                  <a:lnTo>
                    <a:pt x="8652" y="53200"/>
                  </a:lnTo>
                  <a:lnTo>
                    <a:pt x="11159" y="62400"/>
                  </a:lnTo>
                  <a:lnTo>
                    <a:pt x="12664" y="66800"/>
                  </a:lnTo>
                  <a:lnTo>
                    <a:pt x="14169" y="71600"/>
                  </a:lnTo>
                  <a:lnTo>
                    <a:pt x="15799" y="76000"/>
                  </a:lnTo>
                  <a:lnTo>
                    <a:pt x="17554" y="80400"/>
                  </a:lnTo>
                  <a:lnTo>
                    <a:pt x="19435" y="84800"/>
                  </a:lnTo>
                  <a:lnTo>
                    <a:pt x="21442" y="88800"/>
                  </a:lnTo>
                  <a:lnTo>
                    <a:pt x="23573" y="93200"/>
                  </a:lnTo>
                  <a:lnTo>
                    <a:pt x="25830" y="96800"/>
                  </a:lnTo>
                  <a:lnTo>
                    <a:pt x="28213" y="100400"/>
                  </a:lnTo>
                  <a:lnTo>
                    <a:pt x="30595" y="104000"/>
                  </a:lnTo>
                  <a:lnTo>
                    <a:pt x="33228" y="107200"/>
                  </a:lnTo>
                  <a:lnTo>
                    <a:pt x="35987" y="110000"/>
                  </a:lnTo>
                  <a:lnTo>
                    <a:pt x="38871" y="112800"/>
                  </a:lnTo>
                  <a:lnTo>
                    <a:pt x="41880" y="114800"/>
                  </a:lnTo>
                  <a:lnTo>
                    <a:pt x="41880" y="114800"/>
                  </a:lnTo>
                  <a:lnTo>
                    <a:pt x="44137" y="101200"/>
                  </a:lnTo>
                  <a:lnTo>
                    <a:pt x="46394" y="88000"/>
                  </a:lnTo>
                  <a:lnTo>
                    <a:pt x="48275" y="78000"/>
                  </a:lnTo>
                  <a:lnTo>
                    <a:pt x="48902" y="74800"/>
                  </a:lnTo>
                  <a:lnTo>
                    <a:pt x="49278" y="73200"/>
                  </a:lnTo>
                  <a:lnTo>
                    <a:pt x="49278" y="73200"/>
                  </a:lnTo>
                  <a:lnTo>
                    <a:pt x="51410" y="89600"/>
                  </a:lnTo>
                  <a:lnTo>
                    <a:pt x="53416" y="104800"/>
                  </a:lnTo>
                  <a:lnTo>
                    <a:pt x="55297" y="120000"/>
                  </a:lnTo>
                  <a:lnTo>
                    <a:pt x="55297" y="120000"/>
                  </a:lnTo>
                  <a:lnTo>
                    <a:pt x="58432" y="120000"/>
                  </a:lnTo>
                  <a:lnTo>
                    <a:pt x="58432" y="120000"/>
                  </a:lnTo>
                  <a:lnTo>
                    <a:pt x="60940" y="120000"/>
                  </a:lnTo>
                  <a:lnTo>
                    <a:pt x="63448" y="119600"/>
                  </a:lnTo>
                  <a:lnTo>
                    <a:pt x="65956" y="119200"/>
                  </a:lnTo>
                  <a:lnTo>
                    <a:pt x="68338" y="118400"/>
                  </a:lnTo>
                  <a:lnTo>
                    <a:pt x="72852" y="116000"/>
                  </a:lnTo>
                  <a:lnTo>
                    <a:pt x="77241" y="112800"/>
                  </a:lnTo>
                  <a:lnTo>
                    <a:pt x="77241" y="112800"/>
                  </a:lnTo>
                  <a:lnTo>
                    <a:pt x="78119" y="85200"/>
                  </a:lnTo>
                  <a:lnTo>
                    <a:pt x="78620" y="69600"/>
                  </a:lnTo>
                  <a:lnTo>
                    <a:pt x="88777" y="100000"/>
                  </a:lnTo>
                  <a:lnTo>
                    <a:pt x="88777" y="100000"/>
                  </a:lnTo>
                  <a:lnTo>
                    <a:pt x="90909" y="96400"/>
                  </a:lnTo>
                  <a:lnTo>
                    <a:pt x="92915" y="93200"/>
                  </a:lnTo>
                  <a:lnTo>
                    <a:pt x="94796" y="89600"/>
                  </a:lnTo>
                  <a:lnTo>
                    <a:pt x="96677" y="85600"/>
                  </a:lnTo>
                  <a:lnTo>
                    <a:pt x="100188" y="78000"/>
                  </a:lnTo>
                  <a:lnTo>
                    <a:pt x="103322" y="69600"/>
                  </a:lnTo>
                  <a:lnTo>
                    <a:pt x="106206" y="61600"/>
                  </a:lnTo>
                  <a:lnTo>
                    <a:pt x="108714" y="53200"/>
                  </a:lnTo>
                  <a:lnTo>
                    <a:pt x="110971" y="45200"/>
                  </a:lnTo>
                  <a:lnTo>
                    <a:pt x="112978" y="37200"/>
                  </a:lnTo>
                  <a:lnTo>
                    <a:pt x="114733" y="29600"/>
                  </a:lnTo>
                  <a:lnTo>
                    <a:pt x="116112" y="22800"/>
                  </a:lnTo>
                  <a:lnTo>
                    <a:pt x="117366" y="16400"/>
                  </a:lnTo>
                  <a:lnTo>
                    <a:pt x="118369" y="10800"/>
                  </a:lnTo>
                  <a:lnTo>
                    <a:pt x="119623" y="28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6865" y="5200"/>
                  </a:lnTo>
                  <a:lnTo>
                    <a:pt x="113855" y="10000"/>
                  </a:lnTo>
                  <a:lnTo>
                    <a:pt x="110846" y="14400"/>
                  </a:lnTo>
                  <a:lnTo>
                    <a:pt x="107711" y="18400"/>
                  </a:lnTo>
                  <a:lnTo>
                    <a:pt x="104702" y="22000"/>
                  </a:lnTo>
                  <a:lnTo>
                    <a:pt x="101692" y="25600"/>
                  </a:lnTo>
                  <a:lnTo>
                    <a:pt x="98683" y="28800"/>
                  </a:lnTo>
                  <a:lnTo>
                    <a:pt x="95673" y="31600"/>
                  </a:lnTo>
                  <a:lnTo>
                    <a:pt x="95673" y="31600"/>
                  </a:lnTo>
                  <a:close/>
                </a:path>
              </a:pathLst>
            </a:custGeom>
            <a:solidFill>
              <a:srgbClr val="FF6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1471725" y="1200150"/>
            <a:ext cx="62007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🎃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💀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👻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6619308" y="2761483"/>
            <a:ext cx="2524800" cy="2387100"/>
          </a:xfrm>
          <a:custGeom>
            <a:rect b="b" l="l" r="r" t="t"/>
            <a:pathLst>
              <a:path extrusionOk="0" h="120000" w="120000">
                <a:moveTo>
                  <a:pt x="17575" y="118355"/>
                </a:moveTo>
                <a:cubicBezTo>
                  <a:pt x="16910" y="118746"/>
                  <a:pt x="16910" y="118746"/>
                  <a:pt x="16910" y="118746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03785"/>
                  <a:pt x="119999" y="103785"/>
                  <a:pt x="119999" y="103785"/>
                </a:cubicBezTo>
                <a:cubicBezTo>
                  <a:pt x="107446" y="110208"/>
                  <a:pt x="107446" y="110208"/>
                  <a:pt x="107446" y="110208"/>
                </a:cubicBezTo>
                <a:cubicBezTo>
                  <a:pt x="101095" y="108877"/>
                  <a:pt x="101095" y="108877"/>
                  <a:pt x="101095" y="108877"/>
                </a:cubicBezTo>
                <a:cubicBezTo>
                  <a:pt x="98436" y="103080"/>
                  <a:pt x="98436" y="103080"/>
                  <a:pt x="98436" y="103080"/>
                </a:cubicBezTo>
                <a:cubicBezTo>
                  <a:pt x="98879" y="95091"/>
                  <a:pt x="98879" y="95091"/>
                  <a:pt x="98879" y="95091"/>
                </a:cubicBezTo>
                <a:cubicBezTo>
                  <a:pt x="99175" y="94073"/>
                  <a:pt x="99175" y="94073"/>
                  <a:pt x="99175" y="94073"/>
                </a:cubicBezTo>
                <a:cubicBezTo>
                  <a:pt x="100799" y="92036"/>
                  <a:pt x="100799" y="92036"/>
                  <a:pt x="100799" y="92036"/>
                </a:cubicBezTo>
                <a:cubicBezTo>
                  <a:pt x="103458" y="89921"/>
                  <a:pt x="103458" y="89921"/>
                  <a:pt x="103458" y="89921"/>
                </a:cubicBezTo>
                <a:cubicBezTo>
                  <a:pt x="106855" y="88511"/>
                  <a:pt x="106855" y="88511"/>
                  <a:pt x="106855" y="88511"/>
                </a:cubicBezTo>
                <a:cubicBezTo>
                  <a:pt x="110547" y="87963"/>
                  <a:pt x="110547" y="87963"/>
                  <a:pt x="110547" y="87963"/>
                </a:cubicBezTo>
                <a:cubicBezTo>
                  <a:pt x="114166" y="86945"/>
                  <a:pt x="114166" y="86945"/>
                  <a:pt x="114166" y="86945"/>
                </a:cubicBezTo>
                <a:cubicBezTo>
                  <a:pt x="117415" y="84438"/>
                  <a:pt x="117415" y="84438"/>
                  <a:pt x="117415" y="84438"/>
                </a:cubicBezTo>
                <a:cubicBezTo>
                  <a:pt x="117710" y="80835"/>
                  <a:pt x="117710" y="80835"/>
                  <a:pt x="117710" y="80835"/>
                </a:cubicBezTo>
                <a:cubicBezTo>
                  <a:pt x="114609" y="78563"/>
                  <a:pt x="114609" y="78563"/>
                  <a:pt x="114609" y="78563"/>
                </a:cubicBezTo>
                <a:cubicBezTo>
                  <a:pt x="114830" y="79268"/>
                  <a:pt x="114830" y="79268"/>
                  <a:pt x="114830" y="79268"/>
                </a:cubicBezTo>
                <a:cubicBezTo>
                  <a:pt x="115716" y="79582"/>
                  <a:pt x="115716" y="79582"/>
                  <a:pt x="115716" y="79582"/>
                </a:cubicBezTo>
                <a:cubicBezTo>
                  <a:pt x="117119" y="81070"/>
                  <a:pt x="117119" y="81070"/>
                  <a:pt x="117119" y="81070"/>
                </a:cubicBezTo>
                <a:cubicBezTo>
                  <a:pt x="115938" y="84125"/>
                  <a:pt x="115938" y="84125"/>
                  <a:pt x="115938" y="84125"/>
                </a:cubicBezTo>
                <a:cubicBezTo>
                  <a:pt x="109218" y="86866"/>
                  <a:pt x="109218" y="86866"/>
                  <a:pt x="109218" y="86866"/>
                </a:cubicBezTo>
                <a:cubicBezTo>
                  <a:pt x="105378" y="87415"/>
                  <a:pt x="105378" y="87415"/>
                  <a:pt x="105378" y="87415"/>
                </a:cubicBezTo>
                <a:cubicBezTo>
                  <a:pt x="101981" y="89060"/>
                  <a:pt x="101981" y="89060"/>
                  <a:pt x="101981" y="89060"/>
                </a:cubicBezTo>
                <a:cubicBezTo>
                  <a:pt x="100504" y="90078"/>
                  <a:pt x="100504" y="90078"/>
                  <a:pt x="100504" y="90078"/>
                </a:cubicBezTo>
                <a:cubicBezTo>
                  <a:pt x="103089" y="85535"/>
                  <a:pt x="103089" y="85535"/>
                  <a:pt x="103089" y="85535"/>
                </a:cubicBezTo>
                <a:cubicBezTo>
                  <a:pt x="109070" y="78955"/>
                  <a:pt x="109070" y="78955"/>
                  <a:pt x="109070" y="78955"/>
                </a:cubicBezTo>
                <a:cubicBezTo>
                  <a:pt x="112910" y="77075"/>
                  <a:pt x="112910" y="77075"/>
                  <a:pt x="112910" y="77075"/>
                </a:cubicBezTo>
                <a:cubicBezTo>
                  <a:pt x="116529" y="76370"/>
                  <a:pt x="116529" y="76370"/>
                  <a:pt x="116529" y="76370"/>
                </a:cubicBezTo>
                <a:cubicBezTo>
                  <a:pt x="119999" y="75117"/>
                  <a:pt x="119999" y="75117"/>
                  <a:pt x="119999" y="75117"/>
                </a:cubicBezTo>
                <a:cubicBezTo>
                  <a:pt x="119999" y="71357"/>
                  <a:pt x="119999" y="71357"/>
                  <a:pt x="119999" y="71357"/>
                </a:cubicBezTo>
                <a:cubicBezTo>
                  <a:pt x="119852" y="71436"/>
                  <a:pt x="119852" y="71436"/>
                  <a:pt x="119852" y="71436"/>
                </a:cubicBezTo>
                <a:cubicBezTo>
                  <a:pt x="112763" y="72454"/>
                  <a:pt x="112763" y="72454"/>
                  <a:pt x="112763" y="72454"/>
                </a:cubicBezTo>
                <a:cubicBezTo>
                  <a:pt x="105747" y="75430"/>
                  <a:pt x="105747" y="75430"/>
                  <a:pt x="105747" y="75430"/>
                </a:cubicBezTo>
                <a:cubicBezTo>
                  <a:pt x="107150" y="70652"/>
                  <a:pt x="107150" y="70652"/>
                  <a:pt x="107150" y="70652"/>
                </a:cubicBezTo>
                <a:cubicBezTo>
                  <a:pt x="107815" y="62271"/>
                  <a:pt x="107815" y="62271"/>
                  <a:pt x="107815" y="62271"/>
                </a:cubicBezTo>
                <a:cubicBezTo>
                  <a:pt x="108775" y="57885"/>
                  <a:pt x="108775" y="57885"/>
                  <a:pt x="108775" y="57885"/>
                </a:cubicBezTo>
                <a:cubicBezTo>
                  <a:pt x="118006" y="43550"/>
                  <a:pt x="118006" y="43550"/>
                  <a:pt x="118006" y="43550"/>
                </a:cubicBezTo>
                <a:cubicBezTo>
                  <a:pt x="118670" y="38224"/>
                  <a:pt x="118670" y="38224"/>
                  <a:pt x="118670" y="38224"/>
                </a:cubicBezTo>
                <a:cubicBezTo>
                  <a:pt x="119704" y="34073"/>
                  <a:pt x="119704" y="34073"/>
                  <a:pt x="119704" y="34073"/>
                </a:cubicBezTo>
                <a:cubicBezTo>
                  <a:pt x="119999" y="33759"/>
                  <a:pt x="119999" y="33759"/>
                  <a:pt x="119999" y="33759"/>
                </a:cubicBezTo>
                <a:cubicBezTo>
                  <a:pt x="119999" y="19817"/>
                  <a:pt x="119999" y="19817"/>
                  <a:pt x="119999" y="19817"/>
                </a:cubicBezTo>
                <a:cubicBezTo>
                  <a:pt x="117193" y="15587"/>
                  <a:pt x="117193" y="15587"/>
                  <a:pt x="117193" y="15587"/>
                </a:cubicBezTo>
                <a:cubicBezTo>
                  <a:pt x="112689" y="15822"/>
                  <a:pt x="112689" y="15822"/>
                  <a:pt x="112689" y="15822"/>
                </a:cubicBezTo>
                <a:cubicBezTo>
                  <a:pt x="110473" y="19112"/>
                  <a:pt x="110473" y="19112"/>
                  <a:pt x="110473" y="19112"/>
                </a:cubicBezTo>
                <a:cubicBezTo>
                  <a:pt x="110473" y="22950"/>
                  <a:pt x="110473" y="22950"/>
                  <a:pt x="110473" y="22950"/>
                </a:cubicBezTo>
                <a:cubicBezTo>
                  <a:pt x="111655" y="24830"/>
                  <a:pt x="111655" y="24830"/>
                  <a:pt x="111655" y="24830"/>
                </a:cubicBezTo>
                <a:cubicBezTo>
                  <a:pt x="113427" y="23498"/>
                  <a:pt x="113427" y="23498"/>
                  <a:pt x="113427" y="23498"/>
                </a:cubicBezTo>
                <a:cubicBezTo>
                  <a:pt x="111950" y="23890"/>
                  <a:pt x="111950" y="23890"/>
                  <a:pt x="111950" y="23890"/>
                </a:cubicBezTo>
                <a:cubicBezTo>
                  <a:pt x="111507" y="23420"/>
                  <a:pt x="111507" y="23420"/>
                  <a:pt x="111507" y="23420"/>
                </a:cubicBezTo>
                <a:cubicBezTo>
                  <a:pt x="111286" y="22480"/>
                  <a:pt x="111286" y="22480"/>
                  <a:pt x="111286" y="22480"/>
                </a:cubicBezTo>
                <a:cubicBezTo>
                  <a:pt x="111359" y="20443"/>
                  <a:pt x="111359" y="20443"/>
                  <a:pt x="111359" y="20443"/>
                </a:cubicBezTo>
                <a:cubicBezTo>
                  <a:pt x="113575" y="17154"/>
                  <a:pt x="113575" y="17154"/>
                  <a:pt x="113575" y="17154"/>
                </a:cubicBezTo>
                <a:cubicBezTo>
                  <a:pt x="116972" y="17859"/>
                  <a:pt x="116972" y="17859"/>
                  <a:pt x="116972" y="17859"/>
                </a:cubicBezTo>
                <a:cubicBezTo>
                  <a:pt x="118670" y="24986"/>
                  <a:pt x="118670" y="24986"/>
                  <a:pt x="118670" y="24986"/>
                </a:cubicBezTo>
                <a:cubicBezTo>
                  <a:pt x="117858" y="28668"/>
                  <a:pt x="117858" y="28668"/>
                  <a:pt x="117858" y="28668"/>
                </a:cubicBezTo>
                <a:cubicBezTo>
                  <a:pt x="116676" y="30626"/>
                  <a:pt x="116676" y="30626"/>
                  <a:pt x="116676" y="30626"/>
                </a:cubicBezTo>
                <a:cubicBezTo>
                  <a:pt x="115569" y="32741"/>
                  <a:pt x="115569" y="32741"/>
                  <a:pt x="115569" y="32741"/>
                </a:cubicBezTo>
                <a:cubicBezTo>
                  <a:pt x="114239" y="37597"/>
                  <a:pt x="114239" y="37597"/>
                  <a:pt x="114239" y="37597"/>
                </a:cubicBezTo>
                <a:cubicBezTo>
                  <a:pt x="113649" y="41671"/>
                  <a:pt x="113649" y="41671"/>
                  <a:pt x="113649" y="41671"/>
                </a:cubicBezTo>
                <a:cubicBezTo>
                  <a:pt x="111803" y="45195"/>
                  <a:pt x="111803" y="45195"/>
                  <a:pt x="111803" y="45195"/>
                </a:cubicBezTo>
                <a:cubicBezTo>
                  <a:pt x="108553" y="48407"/>
                  <a:pt x="108553" y="48407"/>
                  <a:pt x="108553" y="48407"/>
                </a:cubicBezTo>
                <a:cubicBezTo>
                  <a:pt x="103827" y="56475"/>
                  <a:pt x="103827" y="56475"/>
                  <a:pt x="103827" y="56475"/>
                </a:cubicBezTo>
                <a:cubicBezTo>
                  <a:pt x="103089" y="58668"/>
                  <a:pt x="103089" y="58668"/>
                  <a:pt x="103089" y="58668"/>
                </a:cubicBezTo>
                <a:cubicBezTo>
                  <a:pt x="101316" y="55691"/>
                  <a:pt x="101316" y="55691"/>
                  <a:pt x="101316" y="55691"/>
                </a:cubicBezTo>
                <a:cubicBezTo>
                  <a:pt x="100356" y="52402"/>
                  <a:pt x="100356" y="52402"/>
                  <a:pt x="100356" y="52402"/>
                </a:cubicBezTo>
                <a:cubicBezTo>
                  <a:pt x="101021" y="45430"/>
                  <a:pt x="101021" y="45430"/>
                  <a:pt x="101021" y="45430"/>
                </a:cubicBezTo>
                <a:cubicBezTo>
                  <a:pt x="103458" y="38224"/>
                  <a:pt x="103458" y="38224"/>
                  <a:pt x="103458" y="38224"/>
                </a:cubicBezTo>
                <a:cubicBezTo>
                  <a:pt x="105083" y="30783"/>
                  <a:pt x="105083" y="30783"/>
                  <a:pt x="105083" y="30783"/>
                </a:cubicBezTo>
                <a:cubicBezTo>
                  <a:pt x="104492" y="16919"/>
                  <a:pt x="104492" y="16919"/>
                  <a:pt x="104492" y="16919"/>
                </a:cubicBezTo>
                <a:cubicBezTo>
                  <a:pt x="104123" y="14177"/>
                  <a:pt x="104123" y="14177"/>
                  <a:pt x="104123" y="14177"/>
                </a:cubicBezTo>
                <a:cubicBezTo>
                  <a:pt x="104935" y="11436"/>
                  <a:pt x="104935" y="11436"/>
                  <a:pt x="104935" y="11436"/>
                </a:cubicBezTo>
                <a:cubicBezTo>
                  <a:pt x="108036" y="6814"/>
                  <a:pt x="108036" y="6814"/>
                  <a:pt x="108036" y="6814"/>
                </a:cubicBezTo>
                <a:cubicBezTo>
                  <a:pt x="110473" y="6187"/>
                  <a:pt x="110473" y="6187"/>
                  <a:pt x="110473" y="6187"/>
                </a:cubicBezTo>
                <a:cubicBezTo>
                  <a:pt x="111803" y="8929"/>
                  <a:pt x="111803" y="8929"/>
                  <a:pt x="111803" y="8929"/>
                </a:cubicBezTo>
                <a:cubicBezTo>
                  <a:pt x="110030" y="10731"/>
                  <a:pt x="110030" y="10731"/>
                  <a:pt x="110030" y="10731"/>
                </a:cubicBezTo>
                <a:cubicBezTo>
                  <a:pt x="108923" y="10966"/>
                  <a:pt x="108923" y="10966"/>
                  <a:pt x="108923" y="10966"/>
                </a:cubicBezTo>
                <a:cubicBezTo>
                  <a:pt x="109883" y="11514"/>
                  <a:pt x="109883" y="11514"/>
                  <a:pt x="109883" y="11514"/>
                </a:cubicBezTo>
                <a:cubicBezTo>
                  <a:pt x="112172" y="10339"/>
                  <a:pt x="112172" y="10339"/>
                  <a:pt x="112172" y="10339"/>
                </a:cubicBezTo>
                <a:cubicBezTo>
                  <a:pt x="113427" y="6657"/>
                  <a:pt x="113427" y="6657"/>
                  <a:pt x="113427" y="6657"/>
                </a:cubicBezTo>
                <a:cubicBezTo>
                  <a:pt x="109292" y="4778"/>
                  <a:pt x="109292" y="4778"/>
                  <a:pt x="109292" y="4778"/>
                </a:cubicBezTo>
                <a:cubicBezTo>
                  <a:pt x="105673" y="7206"/>
                  <a:pt x="105673" y="7206"/>
                  <a:pt x="105673" y="7206"/>
                </a:cubicBezTo>
                <a:cubicBezTo>
                  <a:pt x="103089" y="11592"/>
                  <a:pt x="103089" y="11592"/>
                  <a:pt x="103089" y="11592"/>
                </a:cubicBezTo>
                <a:cubicBezTo>
                  <a:pt x="101907" y="9634"/>
                  <a:pt x="101907" y="9634"/>
                  <a:pt x="101907" y="9634"/>
                </a:cubicBezTo>
                <a:cubicBezTo>
                  <a:pt x="102498" y="12140"/>
                  <a:pt x="102498" y="12140"/>
                  <a:pt x="102498" y="12140"/>
                </a:cubicBezTo>
                <a:cubicBezTo>
                  <a:pt x="101907" y="18093"/>
                  <a:pt x="101907" y="18093"/>
                  <a:pt x="101907" y="18093"/>
                </a:cubicBezTo>
                <a:cubicBezTo>
                  <a:pt x="97329" y="18407"/>
                  <a:pt x="97329" y="18407"/>
                  <a:pt x="97329" y="18407"/>
                </a:cubicBezTo>
                <a:cubicBezTo>
                  <a:pt x="96664" y="22010"/>
                  <a:pt x="96664" y="22010"/>
                  <a:pt x="96664" y="22010"/>
                </a:cubicBezTo>
                <a:cubicBezTo>
                  <a:pt x="99692" y="23185"/>
                  <a:pt x="99692" y="23185"/>
                  <a:pt x="99692" y="23185"/>
                </a:cubicBezTo>
                <a:cubicBezTo>
                  <a:pt x="98510" y="22323"/>
                  <a:pt x="98510" y="22323"/>
                  <a:pt x="98510" y="22323"/>
                </a:cubicBezTo>
                <a:cubicBezTo>
                  <a:pt x="97772" y="21383"/>
                  <a:pt x="97772" y="21383"/>
                  <a:pt x="97772" y="21383"/>
                </a:cubicBezTo>
                <a:cubicBezTo>
                  <a:pt x="98363" y="19190"/>
                  <a:pt x="98363" y="19190"/>
                  <a:pt x="98363" y="19190"/>
                </a:cubicBezTo>
                <a:cubicBezTo>
                  <a:pt x="101095" y="19425"/>
                  <a:pt x="101095" y="19425"/>
                  <a:pt x="101095" y="19425"/>
                </a:cubicBezTo>
                <a:cubicBezTo>
                  <a:pt x="101833" y="20522"/>
                  <a:pt x="101833" y="20522"/>
                  <a:pt x="101833" y="20522"/>
                </a:cubicBezTo>
                <a:cubicBezTo>
                  <a:pt x="101833" y="21148"/>
                  <a:pt x="101833" y="21148"/>
                  <a:pt x="101833" y="21148"/>
                </a:cubicBezTo>
                <a:cubicBezTo>
                  <a:pt x="101686" y="23655"/>
                  <a:pt x="101686" y="23655"/>
                  <a:pt x="101686" y="23655"/>
                </a:cubicBezTo>
                <a:cubicBezTo>
                  <a:pt x="100947" y="28981"/>
                  <a:pt x="100947" y="28981"/>
                  <a:pt x="100947" y="28981"/>
                </a:cubicBezTo>
                <a:cubicBezTo>
                  <a:pt x="90461" y="15587"/>
                  <a:pt x="90461" y="15587"/>
                  <a:pt x="90461" y="15587"/>
                </a:cubicBezTo>
                <a:cubicBezTo>
                  <a:pt x="89058" y="11592"/>
                  <a:pt x="89058" y="11592"/>
                  <a:pt x="89058" y="11592"/>
                </a:cubicBezTo>
                <a:cubicBezTo>
                  <a:pt x="88246" y="6579"/>
                  <a:pt x="88246" y="6579"/>
                  <a:pt x="88246" y="6579"/>
                </a:cubicBezTo>
                <a:cubicBezTo>
                  <a:pt x="89279" y="2349"/>
                  <a:pt x="89279" y="2349"/>
                  <a:pt x="89279" y="2349"/>
                </a:cubicBezTo>
                <a:cubicBezTo>
                  <a:pt x="92381" y="1253"/>
                  <a:pt x="92381" y="1253"/>
                  <a:pt x="92381" y="1253"/>
                </a:cubicBezTo>
                <a:cubicBezTo>
                  <a:pt x="95261" y="2584"/>
                  <a:pt x="95261" y="2584"/>
                  <a:pt x="95261" y="2584"/>
                </a:cubicBezTo>
                <a:cubicBezTo>
                  <a:pt x="95778" y="6501"/>
                  <a:pt x="95778" y="6501"/>
                  <a:pt x="95778" y="6501"/>
                </a:cubicBezTo>
                <a:cubicBezTo>
                  <a:pt x="94523" y="7832"/>
                  <a:pt x="94523" y="7832"/>
                  <a:pt x="94523" y="7832"/>
                </a:cubicBezTo>
                <a:cubicBezTo>
                  <a:pt x="93193" y="8381"/>
                  <a:pt x="93193" y="8381"/>
                  <a:pt x="93193" y="8381"/>
                </a:cubicBezTo>
                <a:cubicBezTo>
                  <a:pt x="93858" y="8459"/>
                  <a:pt x="93858" y="8459"/>
                  <a:pt x="93858" y="8459"/>
                </a:cubicBezTo>
                <a:cubicBezTo>
                  <a:pt x="95704" y="7754"/>
                  <a:pt x="95704" y="7754"/>
                  <a:pt x="95704" y="7754"/>
                </a:cubicBezTo>
                <a:cubicBezTo>
                  <a:pt x="96959" y="4151"/>
                  <a:pt x="96959" y="4151"/>
                  <a:pt x="96959" y="4151"/>
                </a:cubicBezTo>
                <a:cubicBezTo>
                  <a:pt x="94375" y="469"/>
                  <a:pt x="94375" y="469"/>
                  <a:pt x="94375" y="469"/>
                </a:cubicBezTo>
                <a:cubicBezTo>
                  <a:pt x="90461" y="0"/>
                  <a:pt x="90461" y="0"/>
                  <a:pt x="90461" y="0"/>
                </a:cubicBezTo>
                <a:cubicBezTo>
                  <a:pt x="87286" y="2898"/>
                  <a:pt x="87286" y="2898"/>
                  <a:pt x="87286" y="2898"/>
                </a:cubicBezTo>
                <a:cubicBezTo>
                  <a:pt x="86399" y="10809"/>
                  <a:pt x="86399" y="10809"/>
                  <a:pt x="86399" y="10809"/>
                </a:cubicBezTo>
                <a:cubicBezTo>
                  <a:pt x="89279" y="17780"/>
                  <a:pt x="89279" y="17780"/>
                  <a:pt x="89279" y="17780"/>
                </a:cubicBezTo>
                <a:cubicBezTo>
                  <a:pt x="92750" y="22245"/>
                  <a:pt x="92750" y="22245"/>
                  <a:pt x="92750" y="22245"/>
                </a:cubicBezTo>
                <a:cubicBezTo>
                  <a:pt x="94523" y="24281"/>
                  <a:pt x="94523" y="24281"/>
                  <a:pt x="94523" y="24281"/>
                </a:cubicBezTo>
                <a:cubicBezTo>
                  <a:pt x="88984" y="26318"/>
                  <a:pt x="88984" y="26318"/>
                  <a:pt x="88984" y="26318"/>
                </a:cubicBezTo>
                <a:cubicBezTo>
                  <a:pt x="89132" y="30548"/>
                  <a:pt x="89132" y="30548"/>
                  <a:pt x="89132" y="30548"/>
                </a:cubicBezTo>
                <a:cubicBezTo>
                  <a:pt x="91790" y="33681"/>
                  <a:pt x="91790" y="33681"/>
                  <a:pt x="91790" y="33681"/>
                </a:cubicBezTo>
                <a:cubicBezTo>
                  <a:pt x="94449" y="31331"/>
                  <a:pt x="94449" y="31331"/>
                  <a:pt x="94449" y="31331"/>
                </a:cubicBezTo>
                <a:cubicBezTo>
                  <a:pt x="94449" y="28590"/>
                  <a:pt x="94449" y="28590"/>
                  <a:pt x="94449" y="28590"/>
                </a:cubicBezTo>
                <a:cubicBezTo>
                  <a:pt x="93341" y="28198"/>
                  <a:pt x="93341" y="28198"/>
                  <a:pt x="93341" y="28198"/>
                </a:cubicBezTo>
                <a:cubicBezTo>
                  <a:pt x="92529" y="28668"/>
                  <a:pt x="92529" y="28668"/>
                  <a:pt x="92529" y="28668"/>
                </a:cubicBezTo>
                <a:cubicBezTo>
                  <a:pt x="93636" y="28590"/>
                  <a:pt x="93636" y="28590"/>
                  <a:pt x="93636" y="28590"/>
                </a:cubicBezTo>
                <a:cubicBezTo>
                  <a:pt x="94006" y="29530"/>
                  <a:pt x="94006" y="29530"/>
                  <a:pt x="94006" y="29530"/>
                </a:cubicBezTo>
                <a:cubicBezTo>
                  <a:pt x="91938" y="32193"/>
                  <a:pt x="91938" y="32193"/>
                  <a:pt x="91938" y="32193"/>
                </a:cubicBezTo>
                <a:cubicBezTo>
                  <a:pt x="90239" y="30000"/>
                  <a:pt x="90239" y="30000"/>
                  <a:pt x="90239" y="30000"/>
                </a:cubicBezTo>
                <a:cubicBezTo>
                  <a:pt x="90756" y="27101"/>
                  <a:pt x="90756" y="27101"/>
                  <a:pt x="90756" y="27101"/>
                </a:cubicBezTo>
                <a:cubicBezTo>
                  <a:pt x="93046" y="26005"/>
                  <a:pt x="93046" y="26005"/>
                  <a:pt x="93046" y="26005"/>
                </a:cubicBezTo>
                <a:cubicBezTo>
                  <a:pt x="95852" y="26475"/>
                  <a:pt x="95852" y="26475"/>
                  <a:pt x="95852" y="26475"/>
                </a:cubicBezTo>
                <a:cubicBezTo>
                  <a:pt x="97107" y="27336"/>
                  <a:pt x="97107" y="27336"/>
                  <a:pt x="97107" y="27336"/>
                </a:cubicBezTo>
                <a:cubicBezTo>
                  <a:pt x="97772" y="28276"/>
                  <a:pt x="97772" y="28276"/>
                  <a:pt x="97772" y="28276"/>
                </a:cubicBezTo>
                <a:cubicBezTo>
                  <a:pt x="99323" y="34151"/>
                  <a:pt x="99323" y="34151"/>
                  <a:pt x="99323" y="34151"/>
                </a:cubicBezTo>
                <a:cubicBezTo>
                  <a:pt x="98289" y="37127"/>
                  <a:pt x="98289" y="37127"/>
                  <a:pt x="98289" y="37127"/>
                </a:cubicBezTo>
                <a:cubicBezTo>
                  <a:pt x="94079" y="48563"/>
                  <a:pt x="94079" y="48563"/>
                  <a:pt x="94079" y="48563"/>
                </a:cubicBezTo>
                <a:cubicBezTo>
                  <a:pt x="93858" y="50757"/>
                  <a:pt x="93858" y="50757"/>
                  <a:pt x="93858" y="50757"/>
                </a:cubicBezTo>
                <a:cubicBezTo>
                  <a:pt x="90978" y="49112"/>
                  <a:pt x="90978" y="49112"/>
                  <a:pt x="90978" y="49112"/>
                </a:cubicBezTo>
                <a:cubicBezTo>
                  <a:pt x="87803" y="47937"/>
                  <a:pt x="87803" y="47937"/>
                  <a:pt x="87803" y="47937"/>
                </a:cubicBezTo>
                <a:cubicBezTo>
                  <a:pt x="85366" y="46057"/>
                  <a:pt x="85366" y="46057"/>
                  <a:pt x="85366" y="46057"/>
                </a:cubicBezTo>
                <a:cubicBezTo>
                  <a:pt x="85144" y="43002"/>
                  <a:pt x="85144" y="43002"/>
                  <a:pt x="85144" y="43002"/>
                </a:cubicBezTo>
                <a:cubicBezTo>
                  <a:pt x="88319" y="38537"/>
                  <a:pt x="88319" y="38537"/>
                  <a:pt x="88319" y="38537"/>
                </a:cubicBezTo>
                <a:cubicBezTo>
                  <a:pt x="90756" y="40339"/>
                  <a:pt x="90756" y="40339"/>
                  <a:pt x="90756" y="40339"/>
                </a:cubicBezTo>
                <a:cubicBezTo>
                  <a:pt x="91199" y="42924"/>
                  <a:pt x="91199" y="42924"/>
                  <a:pt x="91199" y="42924"/>
                </a:cubicBezTo>
                <a:cubicBezTo>
                  <a:pt x="90461" y="43394"/>
                  <a:pt x="90461" y="43394"/>
                  <a:pt x="90461" y="43394"/>
                </a:cubicBezTo>
                <a:cubicBezTo>
                  <a:pt x="90239" y="42375"/>
                  <a:pt x="90239" y="42375"/>
                  <a:pt x="90239" y="42375"/>
                </a:cubicBezTo>
                <a:cubicBezTo>
                  <a:pt x="90387" y="41592"/>
                  <a:pt x="90387" y="41592"/>
                  <a:pt x="90387" y="41592"/>
                </a:cubicBezTo>
                <a:cubicBezTo>
                  <a:pt x="89796" y="42532"/>
                  <a:pt x="89796" y="42532"/>
                  <a:pt x="89796" y="42532"/>
                </a:cubicBezTo>
                <a:cubicBezTo>
                  <a:pt x="89944" y="43942"/>
                  <a:pt x="89944" y="43942"/>
                  <a:pt x="89944" y="43942"/>
                </a:cubicBezTo>
                <a:cubicBezTo>
                  <a:pt x="90461" y="44255"/>
                  <a:pt x="90461" y="44255"/>
                  <a:pt x="90461" y="44255"/>
                </a:cubicBezTo>
                <a:cubicBezTo>
                  <a:pt x="92307" y="42845"/>
                  <a:pt x="92307" y="42845"/>
                  <a:pt x="92307" y="42845"/>
                </a:cubicBezTo>
                <a:cubicBezTo>
                  <a:pt x="92233" y="39399"/>
                  <a:pt x="92233" y="39399"/>
                  <a:pt x="92233" y="39399"/>
                </a:cubicBezTo>
                <a:cubicBezTo>
                  <a:pt x="86916" y="37049"/>
                  <a:pt x="86916" y="37049"/>
                  <a:pt x="86916" y="37049"/>
                </a:cubicBezTo>
                <a:cubicBezTo>
                  <a:pt x="83298" y="42219"/>
                  <a:pt x="83298" y="42219"/>
                  <a:pt x="83298" y="42219"/>
                </a:cubicBezTo>
                <a:cubicBezTo>
                  <a:pt x="84184" y="48172"/>
                  <a:pt x="84184" y="48172"/>
                  <a:pt x="84184" y="48172"/>
                </a:cubicBezTo>
                <a:cubicBezTo>
                  <a:pt x="89870" y="51462"/>
                  <a:pt x="89870" y="51462"/>
                  <a:pt x="89870" y="51462"/>
                </a:cubicBezTo>
                <a:cubicBezTo>
                  <a:pt x="93489" y="54046"/>
                  <a:pt x="93489" y="54046"/>
                  <a:pt x="93489" y="54046"/>
                </a:cubicBezTo>
                <a:cubicBezTo>
                  <a:pt x="94892" y="57963"/>
                  <a:pt x="94892" y="57963"/>
                  <a:pt x="94892" y="57963"/>
                </a:cubicBezTo>
                <a:cubicBezTo>
                  <a:pt x="99544" y="68616"/>
                  <a:pt x="99544" y="68616"/>
                  <a:pt x="99544" y="68616"/>
                </a:cubicBezTo>
                <a:cubicBezTo>
                  <a:pt x="98510" y="71749"/>
                  <a:pt x="98510" y="71749"/>
                  <a:pt x="98510" y="71749"/>
                </a:cubicBezTo>
                <a:cubicBezTo>
                  <a:pt x="95556" y="77389"/>
                  <a:pt x="95556" y="77389"/>
                  <a:pt x="95556" y="77389"/>
                </a:cubicBezTo>
                <a:cubicBezTo>
                  <a:pt x="90239" y="71122"/>
                  <a:pt x="90239" y="71122"/>
                  <a:pt x="90239" y="71122"/>
                </a:cubicBezTo>
                <a:cubicBezTo>
                  <a:pt x="92307" y="66266"/>
                  <a:pt x="92307" y="66266"/>
                  <a:pt x="92307" y="66266"/>
                </a:cubicBezTo>
                <a:cubicBezTo>
                  <a:pt x="89944" y="61253"/>
                  <a:pt x="89944" y="61253"/>
                  <a:pt x="89944" y="61253"/>
                </a:cubicBezTo>
                <a:cubicBezTo>
                  <a:pt x="86030" y="60548"/>
                  <a:pt x="86030" y="60548"/>
                  <a:pt x="86030" y="60548"/>
                </a:cubicBezTo>
                <a:cubicBezTo>
                  <a:pt x="84627" y="63446"/>
                  <a:pt x="84627" y="63446"/>
                  <a:pt x="84627" y="63446"/>
                </a:cubicBezTo>
                <a:cubicBezTo>
                  <a:pt x="86916" y="65091"/>
                  <a:pt x="86916" y="65091"/>
                  <a:pt x="86916" y="65091"/>
                </a:cubicBezTo>
                <a:cubicBezTo>
                  <a:pt x="87138" y="64699"/>
                  <a:pt x="87138" y="64699"/>
                  <a:pt x="87138" y="64699"/>
                </a:cubicBezTo>
                <a:cubicBezTo>
                  <a:pt x="85809" y="63524"/>
                  <a:pt x="85809" y="63524"/>
                  <a:pt x="85809" y="63524"/>
                </a:cubicBezTo>
                <a:cubicBezTo>
                  <a:pt x="86399" y="62036"/>
                  <a:pt x="86399" y="62036"/>
                  <a:pt x="86399" y="62036"/>
                </a:cubicBezTo>
                <a:cubicBezTo>
                  <a:pt x="89575" y="63681"/>
                  <a:pt x="89575" y="63681"/>
                  <a:pt x="89575" y="63681"/>
                </a:cubicBezTo>
                <a:cubicBezTo>
                  <a:pt x="89944" y="67362"/>
                  <a:pt x="89944" y="67362"/>
                  <a:pt x="89944" y="67362"/>
                </a:cubicBezTo>
                <a:cubicBezTo>
                  <a:pt x="87581" y="69399"/>
                  <a:pt x="87581" y="69399"/>
                  <a:pt x="87581" y="69399"/>
                </a:cubicBezTo>
                <a:cubicBezTo>
                  <a:pt x="85883" y="69086"/>
                  <a:pt x="85883" y="69086"/>
                  <a:pt x="85883" y="69086"/>
                </a:cubicBezTo>
                <a:cubicBezTo>
                  <a:pt x="83446" y="68851"/>
                  <a:pt x="83446" y="68851"/>
                  <a:pt x="83446" y="68851"/>
                </a:cubicBezTo>
                <a:cubicBezTo>
                  <a:pt x="79236" y="69477"/>
                  <a:pt x="79236" y="69477"/>
                  <a:pt x="79236" y="69477"/>
                </a:cubicBezTo>
                <a:cubicBezTo>
                  <a:pt x="75692" y="68694"/>
                  <a:pt x="75692" y="68694"/>
                  <a:pt x="75692" y="68694"/>
                </a:cubicBezTo>
                <a:cubicBezTo>
                  <a:pt x="71113" y="61096"/>
                  <a:pt x="71113" y="61096"/>
                  <a:pt x="71113" y="61096"/>
                </a:cubicBezTo>
                <a:cubicBezTo>
                  <a:pt x="70375" y="58590"/>
                  <a:pt x="70375" y="58590"/>
                  <a:pt x="70375" y="58590"/>
                </a:cubicBezTo>
                <a:cubicBezTo>
                  <a:pt x="70375" y="54438"/>
                  <a:pt x="70375" y="54438"/>
                  <a:pt x="70375" y="54438"/>
                </a:cubicBezTo>
                <a:cubicBezTo>
                  <a:pt x="74215" y="47545"/>
                  <a:pt x="74215" y="47545"/>
                  <a:pt x="74215" y="47545"/>
                </a:cubicBezTo>
                <a:cubicBezTo>
                  <a:pt x="77021" y="44020"/>
                  <a:pt x="77021" y="44020"/>
                  <a:pt x="77021" y="44020"/>
                </a:cubicBezTo>
                <a:cubicBezTo>
                  <a:pt x="79163" y="39712"/>
                  <a:pt x="79163" y="39712"/>
                  <a:pt x="79163" y="39712"/>
                </a:cubicBezTo>
                <a:cubicBezTo>
                  <a:pt x="80270" y="34778"/>
                  <a:pt x="80270" y="34778"/>
                  <a:pt x="80270" y="34778"/>
                </a:cubicBezTo>
                <a:cubicBezTo>
                  <a:pt x="79606" y="30078"/>
                  <a:pt x="79606" y="30078"/>
                  <a:pt x="79606" y="30078"/>
                </a:cubicBezTo>
                <a:cubicBezTo>
                  <a:pt x="76504" y="27180"/>
                  <a:pt x="76504" y="27180"/>
                  <a:pt x="76504" y="27180"/>
                </a:cubicBezTo>
                <a:cubicBezTo>
                  <a:pt x="72886" y="28041"/>
                  <a:pt x="72886" y="28041"/>
                  <a:pt x="72886" y="28041"/>
                </a:cubicBezTo>
                <a:cubicBezTo>
                  <a:pt x="71261" y="33133"/>
                  <a:pt x="71261" y="33133"/>
                  <a:pt x="71261" y="33133"/>
                </a:cubicBezTo>
                <a:cubicBezTo>
                  <a:pt x="76135" y="34308"/>
                  <a:pt x="76135" y="34308"/>
                  <a:pt x="76135" y="34308"/>
                </a:cubicBezTo>
                <a:cubicBezTo>
                  <a:pt x="77243" y="31723"/>
                  <a:pt x="77243" y="31723"/>
                  <a:pt x="77243" y="31723"/>
                </a:cubicBezTo>
                <a:cubicBezTo>
                  <a:pt x="75692" y="30391"/>
                  <a:pt x="75692" y="30391"/>
                  <a:pt x="75692" y="30391"/>
                </a:cubicBezTo>
                <a:cubicBezTo>
                  <a:pt x="74953" y="31174"/>
                  <a:pt x="74953" y="31174"/>
                  <a:pt x="74953" y="31174"/>
                </a:cubicBezTo>
                <a:cubicBezTo>
                  <a:pt x="74658" y="31958"/>
                  <a:pt x="74658" y="31958"/>
                  <a:pt x="74658" y="31958"/>
                </a:cubicBezTo>
                <a:cubicBezTo>
                  <a:pt x="75618" y="30939"/>
                  <a:pt x="75618" y="30939"/>
                  <a:pt x="75618" y="30939"/>
                </a:cubicBezTo>
                <a:cubicBezTo>
                  <a:pt x="76135" y="31801"/>
                  <a:pt x="76135" y="31801"/>
                  <a:pt x="76135" y="31801"/>
                </a:cubicBezTo>
                <a:cubicBezTo>
                  <a:pt x="75249" y="33368"/>
                  <a:pt x="75249" y="33368"/>
                  <a:pt x="75249" y="33368"/>
                </a:cubicBezTo>
                <a:cubicBezTo>
                  <a:pt x="72960" y="32506"/>
                  <a:pt x="72960" y="32506"/>
                  <a:pt x="72960" y="32506"/>
                </a:cubicBezTo>
                <a:cubicBezTo>
                  <a:pt x="73255" y="29843"/>
                  <a:pt x="73255" y="29843"/>
                  <a:pt x="73255" y="29843"/>
                </a:cubicBezTo>
                <a:cubicBezTo>
                  <a:pt x="75618" y="28668"/>
                  <a:pt x="75618" y="28668"/>
                  <a:pt x="75618" y="28668"/>
                </a:cubicBezTo>
                <a:cubicBezTo>
                  <a:pt x="78276" y="31488"/>
                  <a:pt x="78276" y="31488"/>
                  <a:pt x="78276" y="31488"/>
                </a:cubicBezTo>
                <a:cubicBezTo>
                  <a:pt x="78055" y="36422"/>
                  <a:pt x="78055" y="36422"/>
                  <a:pt x="78055" y="36422"/>
                </a:cubicBezTo>
                <a:cubicBezTo>
                  <a:pt x="76209" y="41044"/>
                  <a:pt x="76209" y="41044"/>
                  <a:pt x="76209" y="41044"/>
                </a:cubicBezTo>
                <a:cubicBezTo>
                  <a:pt x="73403" y="44804"/>
                  <a:pt x="73403" y="44804"/>
                  <a:pt x="73403" y="44804"/>
                </a:cubicBezTo>
                <a:cubicBezTo>
                  <a:pt x="70301" y="48485"/>
                  <a:pt x="70301" y="48485"/>
                  <a:pt x="70301" y="48485"/>
                </a:cubicBezTo>
                <a:cubicBezTo>
                  <a:pt x="68160" y="52637"/>
                  <a:pt x="68160" y="52637"/>
                  <a:pt x="68160" y="52637"/>
                </a:cubicBezTo>
                <a:cubicBezTo>
                  <a:pt x="60775" y="43472"/>
                  <a:pt x="60775" y="43472"/>
                  <a:pt x="60775" y="43472"/>
                </a:cubicBezTo>
                <a:cubicBezTo>
                  <a:pt x="55606" y="41279"/>
                  <a:pt x="55606" y="41279"/>
                  <a:pt x="55606" y="41279"/>
                </a:cubicBezTo>
                <a:cubicBezTo>
                  <a:pt x="50806" y="43080"/>
                  <a:pt x="50806" y="43080"/>
                  <a:pt x="50806" y="43080"/>
                </a:cubicBezTo>
                <a:cubicBezTo>
                  <a:pt x="47999" y="50600"/>
                  <a:pt x="47999" y="50600"/>
                  <a:pt x="47999" y="50600"/>
                </a:cubicBezTo>
                <a:cubicBezTo>
                  <a:pt x="53833" y="52558"/>
                  <a:pt x="53833" y="52558"/>
                  <a:pt x="53833" y="52558"/>
                </a:cubicBezTo>
                <a:cubicBezTo>
                  <a:pt x="56935" y="49660"/>
                  <a:pt x="56935" y="49660"/>
                  <a:pt x="56935" y="49660"/>
                </a:cubicBezTo>
                <a:cubicBezTo>
                  <a:pt x="55827" y="45744"/>
                  <a:pt x="55827" y="45744"/>
                  <a:pt x="55827" y="45744"/>
                </a:cubicBezTo>
                <a:cubicBezTo>
                  <a:pt x="52283" y="46057"/>
                  <a:pt x="52283" y="46057"/>
                  <a:pt x="52283" y="46057"/>
                </a:cubicBezTo>
                <a:cubicBezTo>
                  <a:pt x="52209" y="48172"/>
                  <a:pt x="52209" y="48172"/>
                  <a:pt x="52209" y="48172"/>
                </a:cubicBezTo>
                <a:cubicBezTo>
                  <a:pt x="53243" y="48798"/>
                  <a:pt x="53243" y="48798"/>
                  <a:pt x="53243" y="48798"/>
                </a:cubicBezTo>
                <a:cubicBezTo>
                  <a:pt x="54203" y="48955"/>
                  <a:pt x="54203" y="48955"/>
                  <a:pt x="54203" y="48955"/>
                </a:cubicBezTo>
                <a:cubicBezTo>
                  <a:pt x="52947" y="48172"/>
                  <a:pt x="52947" y="48172"/>
                  <a:pt x="52947" y="48172"/>
                </a:cubicBezTo>
                <a:cubicBezTo>
                  <a:pt x="53021" y="46449"/>
                  <a:pt x="53021" y="46449"/>
                  <a:pt x="53021" y="46449"/>
                </a:cubicBezTo>
                <a:cubicBezTo>
                  <a:pt x="56049" y="47859"/>
                  <a:pt x="56049" y="47859"/>
                  <a:pt x="56049" y="47859"/>
                </a:cubicBezTo>
                <a:cubicBezTo>
                  <a:pt x="53759" y="51070"/>
                  <a:pt x="53759" y="51070"/>
                  <a:pt x="53759" y="51070"/>
                </a:cubicBezTo>
                <a:cubicBezTo>
                  <a:pt x="50510" y="49347"/>
                  <a:pt x="50510" y="49347"/>
                  <a:pt x="50510" y="49347"/>
                </a:cubicBezTo>
                <a:cubicBezTo>
                  <a:pt x="51618" y="45039"/>
                  <a:pt x="51618" y="45039"/>
                  <a:pt x="51618" y="45039"/>
                </a:cubicBezTo>
                <a:cubicBezTo>
                  <a:pt x="56196" y="43629"/>
                  <a:pt x="56196" y="43629"/>
                  <a:pt x="56196" y="43629"/>
                </a:cubicBezTo>
                <a:cubicBezTo>
                  <a:pt x="61218" y="46919"/>
                  <a:pt x="61218" y="46919"/>
                  <a:pt x="61218" y="46919"/>
                </a:cubicBezTo>
                <a:cubicBezTo>
                  <a:pt x="67200" y="57415"/>
                  <a:pt x="67200" y="57415"/>
                  <a:pt x="67200" y="57415"/>
                </a:cubicBezTo>
                <a:cubicBezTo>
                  <a:pt x="68086" y="60469"/>
                  <a:pt x="68086" y="60469"/>
                  <a:pt x="68086" y="60469"/>
                </a:cubicBezTo>
                <a:cubicBezTo>
                  <a:pt x="64910" y="60469"/>
                  <a:pt x="64910" y="60469"/>
                  <a:pt x="64910" y="60469"/>
                </a:cubicBezTo>
                <a:cubicBezTo>
                  <a:pt x="61956" y="59765"/>
                  <a:pt x="61956" y="59765"/>
                  <a:pt x="61956" y="59765"/>
                </a:cubicBezTo>
                <a:cubicBezTo>
                  <a:pt x="60849" y="57258"/>
                  <a:pt x="60849" y="57258"/>
                  <a:pt x="60849" y="57258"/>
                </a:cubicBezTo>
                <a:cubicBezTo>
                  <a:pt x="62695" y="55770"/>
                  <a:pt x="62695" y="55770"/>
                  <a:pt x="62695" y="55770"/>
                </a:cubicBezTo>
                <a:cubicBezTo>
                  <a:pt x="63729" y="56553"/>
                  <a:pt x="63729" y="56553"/>
                  <a:pt x="63729" y="56553"/>
                </a:cubicBezTo>
                <a:cubicBezTo>
                  <a:pt x="64172" y="57101"/>
                  <a:pt x="64172" y="57101"/>
                  <a:pt x="64172" y="57101"/>
                </a:cubicBezTo>
                <a:cubicBezTo>
                  <a:pt x="63876" y="56005"/>
                  <a:pt x="63876" y="56005"/>
                  <a:pt x="63876" y="56005"/>
                </a:cubicBezTo>
                <a:cubicBezTo>
                  <a:pt x="62030" y="54595"/>
                  <a:pt x="62030" y="54595"/>
                  <a:pt x="62030" y="54595"/>
                </a:cubicBezTo>
                <a:cubicBezTo>
                  <a:pt x="59667" y="57885"/>
                  <a:pt x="59667" y="57885"/>
                  <a:pt x="59667" y="57885"/>
                </a:cubicBezTo>
                <a:cubicBezTo>
                  <a:pt x="61587" y="61253"/>
                  <a:pt x="61587" y="61253"/>
                  <a:pt x="61587" y="61253"/>
                </a:cubicBezTo>
                <a:cubicBezTo>
                  <a:pt x="64836" y="62114"/>
                  <a:pt x="64836" y="62114"/>
                  <a:pt x="64836" y="62114"/>
                </a:cubicBezTo>
                <a:cubicBezTo>
                  <a:pt x="62769" y="66971"/>
                  <a:pt x="62769" y="66971"/>
                  <a:pt x="62769" y="66971"/>
                </a:cubicBezTo>
                <a:cubicBezTo>
                  <a:pt x="63064" y="68067"/>
                  <a:pt x="63064" y="68067"/>
                  <a:pt x="63064" y="68067"/>
                </a:cubicBezTo>
                <a:cubicBezTo>
                  <a:pt x="63359" y="67049"/>
                  <a:pt x="63359" y="67049"/>
                  <a:pt x="63359" y="67049"/>
                </a:cubicBezTo>
                <a:cubicBezTo>
                  <a:pt x="66018" y="63133"/>
                  <a:pt x="66018" y="63133"/>
                  <a:pt x="66018" y="63133"/>
                </a:cubicBezTo>
                <a:cubicBezTo>
                  <a:pt x="68898" y="63524"/>
                  <a:pt x="68898" y="63524"/>
                  <a:pt x="68898" y="63524"/>
                </a:cubicBezTo>
                <a:cubicBezTo>
                  <a:pt x="70301" y="67049"/>
                  <a:pt x="70301" y="67049"/>
                  <a:pt x="70301" y="67049"/>
                </a:cubicBezTo>
                <a:cubicBezTo>
                  <a:pt x="72443" y="70026"/>
                  <a:pt x="72443" y="70026"/>
                  <a:pt x="72443" y="70026"/>
                </a:cubicBezTo>
                <a:cubicBezTo>
                  <a:pt x="69710" y="72532"/>
                  <a:pt x="69710" y="72532"/>
                  <a:pt x="69710" y="72532"/>
                </a:cubicBezTo>
                <a:cubicBezTo>
                  <a:pt x="69489" y="76840"/>
                  <a:pt x="69489" y="76840"/>
                  <a:pt x="69489" y="76840"/>
                </a:cubicBezTo>
                <a:cubicBezTo>
                  <a:pt x="72369" y="80365"/>
                  <a:pt x="72369" y="80365"/>
                  <a:pt x="72369" y="80365"/>
                </a:cubicBezTo>
                <a:cubicBezTo>
                  <a:pt x="74658" y="78407"/>
                  <a:pt x="74658" y="78407"/>
                  <a:pt x="74658" y="78407"/>
                </a:cubicBezTo>
                <a:cubicBezTo>
                  <a:pt x="75027" y="76527"/>
                  <a:pt x="75027" y="76527"/>
                  <a:pt x="75027" y="76527"/>
                </a:cubicBezTo>
                <a:cubicBezTo>
                  <a:pt x="74732" y="74804"/>
                  <a:pt x="74732" y="74804"/>
                  <a:pt x="74732" y="74804"/>
                </a:cubicBezTo>
                <a:cubicBezTo>
                  <a:pt x="73403" y="74647"/>
                  <a:pt x="73403" y="74647"/>
                  <a:pt x="73403" y="74647"/>
                </a:cubicBezTo>
                <a:cubicBezTo>
                  <a:pt x="72738" y="75744"/>
                  <a:pt x="72738" y="75744"/>
                  <a:pt x="72738" y="75744"/>
                </a:cubicBezTo>
                <a:cubicBezTo>
                  <a:pt x="73846" y="75195"/>
                  <a:pt x="73846" y="75195"/>
                  <a:pt x="73846" y="75195"/>
                </a:cubicBezTo>
                <a:cubicBezTo>
                  <a:pt x="74067" y="75822"/>
                  <a:pt x="74067" y="75822"/>
                  <a:pt x="74067" y="75822"/>
                </a:cubicBezTo>
                <a:cubicBezTo>
                  <a:pt x="73550" y="77624"/>
                  <a:pt x="73550" y="77624"/>
                  <a:pt x="73550" y="77624"/>
                </a:cubicBezTo>
                <a:cubicBezTo>
                  <a:pt x="72516" y="78798"/>
                  <a:pt x="72516" y="78798"/>
                  <a:pt x="72516" y="78798"/>
                </a:cubicBezTo>
                <a:cubicBezTo>
                  <a:pt x="72073" y="78172"/>
                  <a:pt x="72073" y="78172"/>
                  <a:pt x="72073" y="78172"/>
                </a:cubicBezTo>
                <a:cubicBezTo>
                  <a:pt x="71630" y="77075"/>
                  <a:pt x="71630" y="77075"/>
                  <a:pt x="71630" y="77075"/>
                </a:cubicBezTo>
                <a:cubicBezTo>
                  <a:pt x="71261" y="75039"/>
                  <a:pt x="71261" y="75039"/>
                  <a:pt x="71261" y="75039"/>
                </a:cubicBezTo>
                <a:cubicBezTo>
                  <a:pt x="72960" y="72532"/>
                  <a:pt x="72960" y="72532"/>
                  <a:pt x="72960" y="72532"/>
                </a:cubicBezTo>
                <a:cubicBezTo>
                  <a:pt x="74880" y="72062"/>
                  <a:pt x="74880" y="72062"/>
                  <a:pt x="74880" y="72062"/>
                </a:cubicBezTo>
                <a:cubicBezTo>
                  <a:pt x="77021" y="72610"/>
                  <a:pt x="77021" y="72610"/>
                  <a:pt x="77021" y="72610"/>
                </a:cubicBezTo>
                <a:cubicBezTo>
                  <a:pt x="81378" y="72532"/>
                  <a:pt x="81378" y="72532"/>
                  <a:pt x="81378" y="72532"/>
                </a:cubicBezTo>
                <a:cubicBezTo>
                  <a:pt x="84406" y="72297"/>
                  <a:pt x="84406" y="72297"/>
                  <a:pt x="84406" y="72297"/>
                </a:cubicBezTo>
                <a:cubicBezTo>
                  <a:pt x="88024" y="73864"/>
                  <a:pt x="88024" y="73864"/>
                  <a:pt x="88024" y="73864"/>
                </a:cubicBezTo>
                <a:cubicBezTo>
                  <a:pt x="92529" y="79347"/>
                  <a:pt x="92529" y="79347"/>
                  <a:pt x="92529" y="79347"/>
                </a:cubicBezTo>
                <a:cubicBezTo>
                  <a:pt x="93119" y="81697"/>
                  <a:pt x="93119" y="81697"/>
                  <a:pt x="93119" y="81697"/>
                </a:cubicBezTo>
                <a:cubicBezTo>
                  <a:pt x="91421" y="86318"/>
                  <a:pt x="91421" y="86318"/>
                  <a:pt x="91421" y="86318"/>
                </a:cubicBezTo>
                <a:cubicBezTo>
                  <a:pt x="89501" y="95091"/>
                  <a:pt x="89501" y="95091"/>
                  <a:pt x="89501" y="95091"/>
                </a:cubicBezTo>
                <a:cubicBezTo>
                  <a:pt x="88541" y="102062"/>
                  <a:pt x="88541" y="102062"/>
                  <a:pt x="88541" y="102062"/>
                </a:cubicBezTo>
                <a:cubicBezTo>
                  <a:pt x="88541" y="102140"/>
                  <a:pt x="88541" y="102140"/>
                  <a:pt x="88541" y="102140"/>
                </a:cubicBezTo>
                <a:cubicBezTo>
                  <a:pt x="88541" y="101122"/>
                  <a:pt x="88467" y="100339"/>
                  <a:pt x="88246" y="99791"/>
                </a:cubicBezTo>
                <a:cubicBezTo>
                  <a:pt x="87655" y="97754"/>
                  <a:pt x="86104" y="94699"/>
                  <a:pt x="81156" y="95091"/>
                </a:cubicBezTo>
                <a:cubicBezTo>
                  <a:pt x="81009" y="95091"/>
                  <a:pt x="81378" y="92506"/>
                  <a:pt x="81378" y="92506"/>
                </a:cubicBezTo>
                <a:cubicBezTo>
                  <a:pt x="79975" y="93133"/>
                  <a:pt x="79975" y="93133"/>
                  <a:pt x="79975" y="93133"/>
                </a:cubicBezTo>
                <a:cubicBezTo>
                  <a:pt x="79975" y="93133"/>
                  <a:pt x="79384" y="94464"/>
                  <a:pt x="79163" y="95091"/>
                </a:cubicBezTo>
                <a:cubicBezTo>
                  <a:pt x="79015" y="95169"/>
                  <a:pt x="72886" y="93994"/>
                  <a:pt x="71630" y="100574"/>
                </a:cubicBezTo>
                <a:cubicBezTo>
                  <a:pt x="71187" y="103002"/>
                  <a:pt x="71630" y="105117"/>
                  <a:pt x="72960" y="106684"/>
                </a:cubicBezTo>
                <a:cubicBezTo>
                  <a:pt x="73329" y="107154"/>
                  <a:pt x="73772" y="107624"/>
                  <a:pt x="74289" y="107937"/>
                </a:cubicBezTo>
                <a:cubicBezTo>
                  <a:pt x="67643" y="106449"/>
                  <a:pt x="67643" y="106449"/>
                  <a:pt x="67643" y="106449"/>
                </a:cubicBezTo>
                <a:cubicBezTo>
                  <a:pt x="49772" y="115613"/>
                  <a:pt x="49772" y="115613"/>
                  <a:pt x="49772" y="115613"/>
                </a:cubicBezTo>
                <a:cubicBezTo>
                  <a:pt x="42535" y="113107"/>
                  <a:pt x="42535" y="113107"/>
                  <a:pt x="42535" y="113107"/>
                </a:cubicBezTo>
                <a:cubicBezTo>
                  <a:pt x="33969" y="117493"/>
                  <a:pt x="33969" y="117493"/>
                  <a:pt x="33969" y="117493"/>
                </a:cubicBezTo>
                <a:cubicBezTo>
                  <a:pt x="33526" y="117571"/>
                  <a:pt x="33526" y="117571"/>
                  <a:pt x="33526" y="117571"/>
                </a:cubicBezTo>
                <a:cubicBezTo>
                  <a:pt x="31975" y="113968"/>
                  <a:pt x="31975" y="113968"/>
                  <a:pt x="31975" y="113968"/>
                </a:cubicBezTo>
                <a:cubicBezTo>
                  <a:pt x="31753" y="109033"/>
                  <a:pt x="31753" y="109033"/>
                  <a:pt x="31753" y="109033"/>
                </a:cubicBezTo>
                <a:cubicBezTo>
                  <a:pt x="30572" y="107154"/>
                  <a:pt x="30572" y="107154"/>
                  <a:pt x="30572" y="107154"/>
                </a:cubicBezTo>
                <a:cubicBezTo>
                  <a:pt x="33009" y="103472"/>
                  <a:pt x="33009" y="103472"/>
                  <a:pt x="33009" y="103472"/>
                </a:cubicBezTo>
                <a:cubicBezTo>
                  <a:pt x="33156" y="99634"/>
                  <a:pt x="33156" y="99634"/>
                  <a:pt x="33156" y="99634"/>
                </a:cubicBezTo>
                <a:cubicBezTo>
                  <a:pt x="31236" y="96422"/>
                  <a:pt x="31236" y="96422"/>
                  <a:pt x="31236" y="96422"/>
                </a:cubicBezTo>
                <a:cubicBezTo>
                  <a:pt x="29464" y="96344"/>
                  <a:pt x="29464" y="96344"/>
                  <a:pt x="29464" y="96344"/>
                </a:cubicBezTo>
                <a:cubicBezTo>
                  <a:pt x="27913" y="97127"/>
                  <a:pt x="27913" y="97127"/>
                  <a:pt x="27913" y="97127"/>
                </a:cubicBezTo>
                <a:cubicBezTo>
                  <a:pt x="28356" y="99634"/>
                  <a:pt x="28356" y="99634"/>
                  <a:pt x="28356" y="99634"/>
                </a:cubicBezTo>
                <a:cubicBezTo>
                  <a:pt x="30055" y="99556"/>
                  <a:pt x="30055" y="99556"/>
                  <a:pt x="30055" y="99556"/>
                </a:cubicBezTo>
                <a:cubicBezTo>
                  <a:pt x="29981" y="99321"/>
                  <a:pt x="29981" y="99321"/>
                  <a:pt x="29981" y="99321"/>
                </a:cubicBezTo>
                <a:cubicBezTo>
                  <a:pt x="28873" y="98851"/>
                  <a:pt x="28873" y="98851"/>
                  <a:pt x="28873" y="98851"/>
                </a:cubicBezTo>
                <a:cubicBezTo>
                  <a:pt x="28726" y="97676"/>
                  <a:pt x="28726" y="97676"/>
                  <a:pt x="28726" y="97676"/>
                </a:cubicBezTo>
                <a:cubicBezTo>
                  <a:pt x="29538" y="97206"/>
                  <a:pt x="29538" y="97206"/>
                  <a:pt x="29538" y="97206"/>
                </a:cubicBezTo>
                <a:cubicBezTo>
                  <a:pt x="30646" y="97284"/>
                  <a:pt x="30646" y="97284"/>
                  <a:pt x="30646" y="97284"/>
                </a:cubicBezTo>
                <a:cubicBezTo>
                  <a:pt x="32344" y="100026"/>
                  <a:pt x="32344" y="100026"/>
                  <a:pt x="32344" y="100026"/>
                </a:cubicBezTo>
                <a:cubicBezTo>
                  <a:pt x="31975" y="103080"/>
                  <a:pt x="31975" y="103080"/>
                  <a:pt x="31975" y="103080"/>
                </a:cubicBezTo>
                <a:cubicBezTo>
                  <a:pt x="30055" y="105509"/>
                  <a:pt x="30055" y="105509"/>
                  <a:pt x="30055" y="105509"/>
                </a:cubicBezTo>
                <a:cubicBezTo>
                  <a:pt x="28430" y="106057"/>
                  <a:pt x="28430" y="106057"/>
                  <a:pt x="28430" y="106057"/>
                </a:cubicBezTo>
                <a:cubicBezTo>
                  <a:pt x="26363" y="105900"/>
                  <a:pt x="26363" y="105900"/>
                  <a:pt x="26363" y="105900"/>
                </a:cubicBezTo>
                <a:cubicBezTo>
                  <a:pt x="23187" y="106684"/>
                  <a:pt x="23187" y="106684"/>
                  <a:pt x="23187" y="106684"/>
                </a:cubicBezTo>
                <a:cubicBezTo>
                  <a:pt x="20824" y="108485"/>
                  <a:pt x="20824" y="108485"/>
                  <a:pt x="20824" y="108485"/>
                </a:cubicBezTo>
                <a:cubicBezTo>
                  <a:pt x="20381" y="108642"/>
                  <a:pt x="20381" y="108642"/>
                  <a:pt x="20381" y="108642"/>
                </a:cubicBezTo>
                <a:cubicBezTo>
                  <a:pt x="20603" y="106370"/>
                  <a:pt x="20603" y="106370"/>
                  <a:pt x="20603" y="106370"/>
                </a:cubicBezTo>
                <a:cubicBezTo>
                  <a:pt x="20529" y="105979"/>
                  <a:pt x="20529" y="105979"/>
                  <a:pt x="20529" y="105979"/>
                </a:cubicBezTo>
                <a:cubicBezTo>
                  <a:pt x="21046" y="103315"/>
                  <a:pt x="21046" y="103315"/>
                  <a:pt x="21046" y="103315"/>
                </a:cubicBezTo>
                <a:cubicBezTo>
                  <a:pt x="18535" y="105430"/>
                  <a:pt x="18535" y="105430"/>
                  <a:pt x="18535" y="105430"/>
                </a:cubicBezTo>
                <a:cubicBezTo>
                  <a:pt x="16689" y="105509"/>
                  <a:pt x="16689" y="105509"/>
                  <a:pt x="16689" y="105509"/>
                </a:cubicBezTo>
                <a:cubicBezTo>
                  <a:pt x="14030" y="103707"/>
                  <a:pt x="14030" y="103707"/>
                  <a:pt x="14030" y="103707"/>
                </a:cubicBezTo>
                <a:cubicBezTo>
                  <a:pt x="15064" y="106605"/>
                  <a:pt x="15064" y="106605"/>
                  <a:pt x="15064" y="106605"/>
                </a:cubicBezTo>
                <a:cubicBezTo>
                  <a:pt x="14990" y="108407"/>
                  <a:pt x="14990" y="108407"/>
                  <a:pt x="14990" y="108407"/>
                </a:cubicBezTo>
                <a:cubicBezTo>
                  <a:pt x="15507" y="109268"/>
                  <a:pt x="15507" y="109268"/>
                  <a:pt x="15507" y="109268"/>
                </a:cubicBezTo>
                <a:cubicBezTo>
                  <a:pt x="16910" y="110052"/>
                  <a:pt x="16910" y="110052"/>
                  <a:pt x="16910" y="110052"/>
                </a:cubicBezTo>
                <a:cubicBezTo>
                  <a:pt x="18461" y="110052"/>
                  <a:pt x="18461" y="110052"/>
                  <a:pt x="18461" y="110052"/>
                </a:cubicBezTo>
                <a:cubicBezTo>
                  <a:pt x="18683" y="110130"/>
                  <a:pt x="18683" y="110130"/>
                  <a:pt x="18683" y="110130"/>
                </a:cubicBezTo>
                <a:cubicBezTo>
                  <a:pt x="18535" y="113890"/>
                  <a:pt x="18535" y="113890"/>
                  <a:pt x="18535" y="113890"/>
                </a:cubicBezTo>
                <a:lnTo>
                  <a:pt x="17575" y="118355"/>
                </a:lnTo>
                <a:close/>
                <a:moveTo>
                  <a:pt x="83150" y="101514"/>
                </a:moveTo>
                <a:cubicBezTo>
                  <a:pt x="81452" y="103785"/>
                  <a:pt x="81452" y="103785"/>
                  <a:pt x="81452" y="103785"/>
                </a:cubicBezTo>
                <a:cubicBezTo>
                  <a:pt x="79089" y="102767"/>
                  <a:pt x="79089" y="102767"/>
                  <a:pt x="79089" y="102767"/>
                </a:cubicBezTo>
                <a:cubicBezTo>
                  <a:pt x="79384" y="102532"/>
                  <a:pt x="83150" y="101514"/>
                  <a:pt x="83150" y="101514"/>
                </a:cubicBezTo>
                <a:close/>
                <a:moveTo>
                  <a:pt x="78498" y="104177"/>
                </a:moveTo>
                <a:cubicBezTo>
                  <a:pt x="77390" y="103942"/>
                  <a:pt x="77390" y="103942"/>
                  <a:pt x="77390" y="103942"/>
                </a:cubicBezTo>
                <a:cubicBezTo>
                  <a:pt x="78055" y="102924"/>
                  <a:pt x="78055" y="102924"/>
                  <a:pt x="78055" y="102924"/>
                </a:cubicBezTo>
                <a:lnTo>
                  <a:pt x="78498" y="104177"/>
                </a:lnTo>
                <a:close/>
                <a:moveTo>
                  <a:pt x="77612" y="102140"/>
                </a:moveTo>
                <a:cubicBezTo>
                  <a:pt x="75396" y="102454"/>
                  <a:pt x="75396" y="102454"/>
                  <a:pt x="75396" y="102454"/>
                </a:cubicBezTo>
                <a:cubicBezTo>
                  <a:pt x="75396" y="102454"/>
                  <a:pt x="74880" y="100104"/>
                  <a:pt x="74584" y="99556"/>
                </a:cubicBezTo>
                <a:cubicBezTo>
                  <a:pt x="75396" y="100104"/>
                  <a:pt x="77612" y="102140"/>
                  <a:pt x="77612" y="102140"/>
                </a:cubicBezTo>
                <a:close/>
                <a:moveTo>
                  <a:pt x="73476" y="102140"/>
                </a:moveTo>
                <a:cubicBezTo>
                  <a:pt x="74953" y="104569"/>
                  <a:pt x="79015" y="105430"/>
                  <a:pt x="79015" y="105430"/>
                </a:cubicBezTo>
                <a:cubicBezTo>
                  <a:pt x="79753" y="106605"/>
                  <a:pt x="79753" y="106605"/>
                  <a:pt x="79753" y="106605"/>
                </a:cubicBezTo>
                <a:cubicBezTo>
                  <a:pt x="80861" y="105430"/>
                  <a:pt x="80861" y="105430"/>
                  <a:pt x="80861" y="105430"/>
                </a:cubicBezTo>
                <a:cubicBezTo>
                  <a:pt x="82559" y="105195"/>
                  <a:pt x="83298" y="103864"/>
                  <a:pt x="83446" y="103472"/>
                </a:cubicBezTo>
                <a:cubicBezTo>
                  <a:pt x="83446" y="103550"/>
                  <a:pt x="83519" y="104099"/>
                  <a:pt x="83446" y="103550"/>
                </a:cubicBezTo>
                <a:cubicBezTo>
                  <a:pt x="82781" y="109347"/>
                  <a:pt x="77095" y="106997"/>
                  <a:pt x="77095" y="106997"/>
                </a:cubicBezTo>
                <a:cubicBezTo>
                  <a:pt x="76504" y="105352"/>
                  <a:pt x="76504" y="105352"/>
                  <a:pt x="76504" y="105352"/>
                </a:cubicBezTo>
                <a:cubicBezTo>
                  <a:pt x="75249" y="106135"/>
                  <a:pt x="75249" y="106135"/>
                  <a:pt x="75249" y="106135"/>
                </a:cubicBezTo>
                <a:cubicBezTo>
                  <a:pt x="73476" y="104255"/>
                  <a:pt x="73476" y="102140"/>
                  <a:pt x="73476" y="102140"/>
                </a:cubicBezTo>
                <a:close/>
                <a:moveTo>
                  <a:pt x="29390" y="115300"/>
                </a:moveTo>
                <a:cubicBezTo>
                  <a:pt x="29464" y="110913"/>
                  <a:pt x="29464" y="110913"/>
                  <a:pt x="29464" y="110913"/>
                </a:cubicBezTo>
                <a:cubicBezTo>
                  <a:pt x="29981" y="112793"/>
                  <a:pt x="29981" y="112793"/>
                  <a:pt x="29981" y="112793"/>
                </a:cubicBezTo>
                <a:cubicBezTo>
                  <a:pt x="31606" y="115065"/>
                  <a:pt x="31606" y="115065"/>
                  <a:pt x="31606" y="115065"/>
                </a:cubicBezTo>
                <a:cubicBezTo>
                  <a:pt x="32492" y="117336"/>
                  <a:pt x="32492" y="117336"/>
                  <a:pt x="32492" y="117336"/>
                </a:cubicBezTo>
                <a:cubicBezTo>
                  <a:pt x="32344" y="117650"/>
                  <a:pt x="32344" y="117650"/>
                  <a:pt x="32344" y="117650"/>
                </a:cubicBezTo>
                <a:cubicBezTo>
                  <a:pt x="28799" y="117885"/>
                  <a:pt x="28799" y="117885"/>
                  <a:pt x="28799" y="117885"/>
                </a:cubicBezTo>
                <a:lnTo>
                  <a:pt x="29390" y="115300"/>
                </a:lnTo>
                <a:close/>
                <a:moveTo>
                  <a:pt x="21858" y="112793"/>
                </a:moveTo>
                <a:cubicBezTo>
                  <a:pt x="25329" y="110287"/>
                  <a:pt x="25329" y="110287"/>
                  <a:pt x="25329" y="110287"/>
                </a:cubicBezTo>
                <a:cubicBezTo>
                  <a:pt x="26879" y="111227"/>
                  <a:pt x="26879" y="111227"/>
                  <a:pt x="26879" y="111227"/>
                </a:cubicBezTo>
                <a:cubicBezTo>
                  <a:pt x="28283" y="114830"/>
                  <a:pt x="28283" y="114830"/>
                  <a:pt x="28283" y="114830"/>
                </a:cubicBezTo>
                <a:cubicBezTo>
                  <a:pt x="28135" y="117415"/>
                  <a:pt x="28135" y="117415"/>
                  <a:pt x="28135" y="117415"/>
                </a:cubicBezTo>
                <a:cubicBezTo>
                  <a:pt x="27766" y="117963"/>
                  <a:pt x="27766" y="117963"/>
                  <a:pt x="27766" y="117963"/>
                </a:cubicBezTo>
                <a:cubicBezTo>
                  <a:pt x="21636" y="118433"/>
                  <a:pt x="21636" y="118433"/>
                  <a:pt x="21636" y="118433"/>
                </a:cubicBezTo>
                <a:cubicBezTo>
                  <a:pt x="21489" y="113890"/>
                  <a:pt x="21489" y="113890"/>
                  <a:pt x="21489" y="113890"/>
                </a:cubicBezTo>
                <a:lnTo>
                  <a:pt x="21858" y="112793"/>
                </a:lnTo>
                <a:close/>
                <a:moveTo>
                  <a:pt x="19643" y="114830"/>
                </a:moveTo>
                <a:cubicBezTo>
                  <a:pt x="19864" y="113733"/>
                  <a:pt x="19864" y="113733"/>
                  <a:pt x="19864" y="113733"/>
                </a:cubicBezTo>
                <a:cubicBezTo>
                  <a:pt x="20160" y="113812"/>
                  <a:pt x="20160" y="113812"/>
                  <a:pt x="20160" y="113812"/>
                </a:cubicBezTo>
                <a:cubicBezTo>
                  <a:pt x="20381" y="113968"/>
                  <a:pt x="20381" y="113968"/>
                  <a:pt x="20381" y="113968"/>
                </a:cubicBezTo>
                <a:cubicBezTo>
                  <a:pt x="20898" y="118041"/>
                  <a:pt x="20898" y="118041"/>
                  <a:pt x="20898" y="118041"/>
                </a:cubicBezTo>
                <a:cubicBezTo>
                  <a:pt x="20307" y="118511"/>
                  <a:pt x="20307" y="118511"/>
                  <a:pt x="20307" y="118511"/>
                </a:cubicBezTo>
                <a:cubicBezTo>
                  <a:pt x="18240" y="118668"/>
                  <a:pt x="18240" y="118668"/>
                  <a:pt x="18240" y="118668"/>
                </a:cubicBezTo>
                <a:lnTo>
                  <a:pt x="19643" y="1148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606147" y="4265808"/>
            <a:ext cx="423752" cy="204161"/>
          </a:xfrm>
          <a:custGeom>
            <a:rect b="b" l="l" r="r" t="t"/>
            <a:pathLst>
              <a:path extrusionOk="0" h="120000" w="120000">
                <a:moveTo>
                  <a:pt x="14558" y="53636"/>
                </a:moveTo>
                <a:cubicBezTo>
                  <a:pt x="21617" y="50909"/>
                  <a:pt x="31764" y="60909"/>
                  <a:pt x="28676" y="78181"/>
                </a:cubicBezTo>
                <a:cubicBezTo>
                  <a:pt x="38382" y="71818"/>
                  <a:pt x="48088" y="100000"/>
                  <a:pt x="45882" y="120000"/>
                </a:cubicBezTo>
                <a:cubicBezTo>
                  <a:pt x="49852" y="107272"/>
                  <a:pt x="63529" y="86363"/>
                  <a:pt x="74117" y="105454"/>
                </a:cubicBezTo>
                <a:cubicBezTo>
                  <a:pt x="75441" y="88181"/>
                  <a:pt x="86911" y="82727"/>
                  <a:pt x="94411" y="90909"/>
                </a:cubicBezTo>
                <a:cubicBezTo>
                  <a:pt x="94852" y="66363"/>
                  <a:pt x="111176" y="77272"/>
                  <a:pt x="120000" y="84545"/>
                </a:cubicBezTo>
                <a:cubicBezTo>
                  <a:pt x="117352" y="72727"/>
                  <a:pt x="108970" y="58181"/>
                  <a:pt x="104117" y="52727"/>
                </a:cubicBezTo>
                <a:cubicBezTo>
                  <a:pt x="92647" y="41818"/>
                  <a:pt x="84264" y="43636"/>
                  <a:pt x="84264" y="43636"/>
                </a:cubicBezTo>
                <a:cubicBezTo>
                  <a:pt x="84264" y="43636"/>
                  <a:pt x="82941" y="81818"/>
                  <a:pt x="60441" y="80000"/>
                </a:cubicBezTo>
                <a:cubicBezTo>
                  <a:pt x="59558" y="77272"/>
                  <a:pt x="63529" y="67272"/>
                  <a:pt x="63970" y="65454"/>
                </a:cubicBezTo>
                <a:cubicBezTo>
                  <a:pt x="61323" y="66363"/>
                  <a:pt x="59117" y="69090"/>
                  <a:pt x="56911" y="67272"/>
                </a:cubicBezTo>
                <a:cubicBezTo>
                  <a:pt x="53823" y="65454"/>
                  <a:pt x="54264" y="63636"/>
                  <a:pt x="52941" y="57272"/>
                </a:cubicBezTo>
                <a:cubicBezTo>
                  <a:pt x="52058" y="61818"/>
                  <a:pt x="51176" y="68181"/>
                  <a:pt x="49852" y="71818"/>
                </a:cubicBezTo>
                <a:cubicBezTo>
                  <a:pt x="41470" y="59090"/>
                  <a:pt x="39264" y="33636"/>
                  <a:pt x="39705" y="23636"/>
                </a:cubicBezTo>
                <a:cubicBezTo>
                  <a:pt x="36176" y="12727"/>
                  <a:pt x="11911" y="0"/>
                  <a:pt x="0" y="30000"/>
                </a:cubicBezTo>
                <a:cubicBezTo>
                  <a:pt x="7058" y="30909"/>
                  <a:pt x="16764" y="34545"/>
                  <a:pt x="14558" y="536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9" y="3496372"/>
            <a:ext cx="2725900" cy="1651683"/>
          </a:xfrm>
          <a:custGeom>
            <a:rect b="b" l="l" r="r" t="t"/>
            <a:pathLst>
              <a:path extrusionOk="0" h="120000" w="120000">
                <a:moveTo>
                  <a:pt x="108102" y="111283"/>
                </a:moveTo>
                <a:cubicBezTo>
                  <a:pt x="105572" y="113433"/>
                  <a:pt x="105572" y="113433"/>
                  <a:pt x="105572" y="113433"/>
                </a:cubicBezTo>
                <a:cubicBezTo>
                  <a:pt x="99076" y="107547"/>
                  <a:pt x="99076" y="107547"/>
                  <a:pt x="99076" y="107547"/>
                </a:cubicBezTo>
                <a:cubicBezTo>
                  <a:pt x="81914" y="109584"/>
                  <a:pt x="81914" y="109584"/>
                  <a:pt x="81914" y="109584"/>
                </a:cubicBezTo>
                <a:cubicBezTo>
                  <a:pt x="78632" y="108339"/>
                  <a:pt x="78632" y="108339"/>
                  <a:pt x="78632" y="108339"/>
                </a:cubicBezTo>
                <a:cubicBezTo>
                  <a:pt x="82188" y="88867"/>
                  <a:pt x="82188" y="88867"/>
                  <a:pt x="82188" y="88867"/>
                </a:cubicBezTo>
                <a:cubicBezTo>
                  <a:pt x="73709" y="91245"/>
                  <a:pt x="73709" y="91245"/>
                  <a:pt x="73709" y="91245"/>
                </a:cubicBezTo>
                <a:cubicBezTo>
                  <a:pt x="73709" y="106528"/>
                  <a:pt x="73709" y="106528"/>
                  <a:pt x="73709" y="106528"/>
                </a:cubicBezTo>
                <a:cubicBezTo>
                  <a:pt x="70564" y="103698"/>
                  <a:pt x="70564" y="103698"/>
                  <a:pt x="70564" y="103698"/>
                </a:cubicBezTo>
                <a:cubicBezTo>
                  <a:pt x="67965" y="105283"/>
                  <a:pt x="67965" y="105283"/>
                  <a:pt x="67965" y="105283"/>
                </a:cubicBezTo>
                <a:cubicBezTo>
                  <a:pt x="66598" y="97584"/>
                  <a:pt x="66598" y="97584"/>
                  <a:pt x="66598" y="97584"/>
                </a:cubicBezTo>
                <a:cubicBezTo>
                  <a:pt x="69128" y="97358"/>
                  <a:pt x="69128" y="97358"/>
                  <a:pt x="69128" y="97358"/>
                </a:cubicBezTo>
                <a:cubicBezTo>
                  <a:pt x="68854" y="96000"/>
                  <a:pt x="68854" y="96000"/>
                  <a:pt x="68854" y="96000"/>
                </a:cubicBezTo>
                <a:cubicBezTo>
                  <a:pt x="66324" y="96226"/>
                  <a:pt x="66324" y="96226"/>
                  <a:pt x="66324" y="96226"/>
                </a:cubicBezTo>
                <a:cubicBezTo>
                  <a:pt x="65777" y="93283"/>
                  <a:pt x="65777" y="93283"/>
                  <a:pt x="65777" y="93283"/>
                </a:cubicBezTo>
                <a:cubicBezTo>
                  <a:pt x="65025" y="93283"/>
                  <a:pt x="65025" y="93283"/>
                  <a:pt x="65025" y="93283"/>
                </a:cubicBezTo>
                <a:cubicBezTo>
                  <a:pt x="65367" y="96339"/>
                  <a:pt x="65367" y="96339"/>
                  <a:pt x="65367" y="96339"/>
                </a:cubicBezTo>
                <a:cubicBezTo>
                  <a:pt x="62837" y="96679"/>
                  <a:pt x="62837" y="96679"/>
                  <a:pt x="62837" y="96679"/>
                </a:cubicBezTo>
                <a:cubicBezTo>
                  <a:pt x="62837" y="98037"/>
                  <a:pt x="62837" y="98037"/>
                  <a:pt x="62837" y="98037"/>
                </a:cubicBezTo>
                <a:cubicBezTo>
                  <a:pt x="65504" y="97698"/>
                  <a:pt x="65504" y="97698"/>
                  <a:pt x="65504" y="97698"/>
                </a:cubicBezTo>
                <a:cubicBezTo>
                  <a:pt x="66461" y="106188"/>
                  <a:pt x="66461" y="106188"/>
                  <a:pt x="66461" y="106188"/>
                </a:cubicBezTo>
                <a:cubicBezTo>
                  <a:pt x="65982" y="106528"/>
                  <a:pt x="65982" y="106528"/>
                  <a:pt x="65982" y="106528"/>
                </a:cubicBezTo>
                <a:cubicBezTo>
                  <a:pt x="60102" y="100528"/>
                  <a:pt x="60102" y="100528"/>
                  <a:pt x="60102" y="100528"/>
                </a:cubicBezTo>
                <a:cubicBezTo>
                  <a:pt x="57641" y="100415"/>
                  <a:pt x="57641" y="100415"/>
                  <a:pt x="57641" y="100415"/>
                </a:cubicBezTo>
                <a:cubicBezTo>
                  <a:pt x="60307" y="84905"/>
                  <a:pt x="60307" y="84905"/>
                  <a:pt x="60307" y="84905"/>
                </a:cubicBezTo>
                <a:cubicBezTo>
                  <a:pt x="65025" y="84000"/>
                  <a:pt x="65025" y="84000"/>
                  <a:pt x="65025" y="84000"/>
                </a:cubicBezTo>
                <a:cubicBezTo>
                  <a:pt x="65025" y="80150"/>
                  <a:pt x="65025" y="80150"/>
                  <a:pt x="65025" y="80150"/>
                </a:cubicBezTo>
                <a:cubicBezTo>
                  <a:pt x="60854" y="81622"/>
                  <a:pt x="60854" y="81622"/>
                  <a:pt x="60854" y="81622"/>
                </a:cubicBezTo>
                <a:cubicBezTo>
                  <a:pt x="61811" y="76301"/>
                  <a:pt x="61811" y="76301"/>
                  <a:pt x="61811" y="76301"/>
                </a:cubicBezTo>
                <a:cubicBezTo>
                  <a:pt x="60239" y="76301"/>
                  <a:pt x="60239" y="76301"/>
                  <a:pt x="60239" y="76301"/>
                </a:cubicBezTo>
                <a:cubicBezTo>
                  <a:pt x="60239" y="76301"/>
                  <a:pt x="59829" y="78792"/>
                  <a:pt x="59282" y="82188"/>
                </a:cubicBezTo>
                <a:cubicBezTo>
                  <a:pt x="54222" y="84000"/>
                  <a:pt x="54222" y="84000"/>
                  <a:pt x="54222" y="84000"/>
                </a:cubicBezTo>
                <a:cubicBezTo>
                  <a:pt x="54222" y="86150"/>
                  <a:pt x="54222" y="86150"/>
                  <a:pt x="54222" y="86150"/>
                </a:cubicBezTo>
                <a:cubicBezTo>
                  <a:pt x="58735" y="85245"/>
                  <a:pt x="58735" y="85245"/>
                  <a:pt x="58735" y="85245"/>
                </a:cubicBezTo>
                <a:cubicBezTo>
                  <a:pt x="57846" y="90339"/>
                  <a:pt x="56820" y="96452"/>
                  <a:pt x="56205" y="100188"/>
                </a:cubicBezTo>
                <a:cubicBezTo>
                  <a:pt x="52649" y="99962"/>
                  <a:pt x="52649" y="99962"/>
                  <a:pt x="52649" y="99962"/>
                </a:cubicBezTo>
                <a:cubicBezTo>
                  <a:pt x="50666" y="76981"/>
                  <a:pt x="50666" y="76981"/>
                  <a:pt x="50666" y="76981"/>
                </a:cubicBezTo>
                <a:cubicBezTo>
                  <a:pt x="47316" y="73924"/>
                  <a:pt x="47316" y="73924"/>
                  <a:pt x="47316" y="73924"/>
                </a:cubicBezTo>
                <a:cubicBezTo>
                  <a:pt x="42324" y="77320"/>
                  <a:pt x="42324" y="77320"/>
                  <a:pt x="42324" y="77320"/>
                </a:cubicBezTo>
                <a:cubicBezTo>
                  <a:pt x="41299" y="83094"/>
                  <a:pt x="41299" y="83094"/>
                  <a:pt x="41299" y="83094"/>
                </a:cubicBezTo>
                <a:cubicBezTo>
                  <a:pt x="44717" y="99283"/>
                  <a:pt x="44717" y="99283"/>
                  <a:pt x="44717" y="99283"/>
                </a:cubicBezTo>
                <a:cubicBezTo>
                  <a:pt x="39794" y="98830"/>
                  <a:pt x="39794" y="98830"/>
                  <a:pt x="39794" y="98830"/>
                </a:cubicBezTo>
                <a:cubicBezTo>
                  <a:pt x="35008" y="88415"/>
                  <a:pt x="35008" y="88415"/>
                  <a:pt x="35008" y="88415"/>
                </a:cubicBezTo>
                <a:cubicBezTo>
                  <a:pt x="20307" y="83094"/>
                  <a:pt x="20307" y="83094"/>
                  <a:pt x="20307" y="83094"/>
                </a:cubicBezTo>
                <a:cubicBezTo>
                  <a:pt x="13675" y="85132"/>
                  <a:pt x="13675" y="85132"/>
                  <a:pt x="13675" y="85132"/>
                </a:cubicBezTo>
                <a:cubicBezTo>
                  <a:pt x="7247" y="83094"/>
                  <a:pt x="7247" y="83094"/>
                  <a:pt x="7247" y="83094"/>
                </a:cubicBezTo>
                <a:cubicBezTo>
                  <a:pt x="5948" y="78452"/>
                  <a:pt x="5948" y="78452"/>
                  <a:pt x="5948" y="78452"/>
                </a:cubicBezTo>
                <a:cubicBezTo>
                  <a:pt x="6290" y="71433"/>
                  <a:pt x="6290" y="71433"/>
                  <a:pt x="6290" y="71433"/>
                </a:cubicBezTo>
                <a:cubicBezTo>
                  <a:pt x="15452" y="63849"/>
                  <a:pt x="15452" y="63849"/>
                  <a:pt x="15452" y="63849"/>
                </a:cubicBezTo>
                <a:cubicBezTo>
                  <a:pt x="15589" y="61018"/>
                  <a:pt x="15589" y="61018"/>
                  <a:pt x="15589" y="61018"/>
                </a:cubicBezTo>
                <a:cubicBezTo>
                  <a:pt x="14632" y="59547"/>
                  <a:pt x="14632" y="59547"/>
                  <a:pt x="14632" y="59547"/>
                </a:cubicBezTo>
                <a:cubicBezTo>
                  <a:pt x="13948" y="60339"/>
                  <a:pt x="13948" y="60339"/>
                  <a:pt x="13948" y="60339"/>
                </a:cubicBezTo>
                <a:cubicBezTo>
                  <a:pt x="14564" y="60339"/>
                  <a:pt x="14564" y="60339"/>
                  <a:pt x="14564" y="60339"/>
                </a:cubicBezTo>
                <a:cubicBezTo>
                  <a:pt x="15316" y="61245"/>
                  <a:pt x="15316" y="61245"/>
                  <a:pt x="15316" y="61245"/>
                </a:cubicBezTo>
                <a:cubicBezTo>
                  <a:pt x="14700" y="63622"/>
                  <a:pt x="14700" y="63622"/>
                  <a:pt x="14700" y="63622"/>
                </a:cubicBezTo>
                <a:cubicBezTo>
                  <a:pt x="6974" y="68377"/>
                  <a:pt x="6974" y="68377"/>
                  <a:pt x="6974" y="68377"/>
                </a:cubicBezTo>
                <a:cubicBezTo>
                  <a:pt x="11282" y="59547"/>
                  <a:pt x="11282" y="59547"/>
                  <a:pt x="11282" y="59547"/>
                </a:cubicBezTo>
                <a:cubicBezTo>
                  <a:pt x="19076" y="55245"/>
                  <a:pt x="19076" y="55245"/>
                  <a:pt x="19076" y="55245"/>
                </a:cubicBezTo>
                <a:cubicBezTo>
                  <a:pt x="22837" y="48000"/>
                  <a:pt x="22837" y="48000"/>
                  <a:pt x="22837" y="48000"/>
                </a:cubicBezTo>
                <a:cubicBezTo>
                  <a:pt x="24410" y="49698"/>
                  <a:pt x="24410" y="49698"/>
                  <a:pt x="24410" y="49698"/>
                </a:cubicBezTo>
                <a:cubicBezTo>
                  <a:pt x="24410" y="52301"/>
                  <a:pt x="24410" y="52301"/>
                  <a:pt x="24410" y="52301"/>
                </a:cubicBezTo>
                <a:cubicBezTo>
                  <a:pt x="23521" y="52641"/>
                  <a:pt x="23521" y="52641"/>
                  <a:pt x="23521" y="52641"/>
                </a:cubicBezTo>
                <a:cubicBezTo>
                  <a:pt x="23316" y="52188"/>
                  <a:pt x="23316" y="52188"/>
                  <a:pt x="23316" y="52188"/>
                </a:cubicBezTo>
                <a:cubicBezTo>
                  <a:pt x="23316" y="51735"/>
                  <a:pt x="23316" y="51735"/>
                  <a:pt x="23316" y="51735"/>
                </a:cubicBezTo>
                <a:cubicBezTo>
                  <a:pt x="23111" y="52528"/>
                  <a:pt x="23111" y="52528"/>
                  <a:pt x="23111" y="52528"/>
                </a:cubicBezTo>
                <a:cubicBezTo>
                  <a:pt x="23521" y="53320"/>
                  <a:pt x="23521" y="53320"/>
                  <a:pt x="23521" y="53320"/>
                </a:cubicBezTo>
                <a:cubicBezTo>
                  <a:pt x="24957" y="52867"/>
                  <a:pt x="24957" y="52867"/>
                  <a:pt x="24957" y="52867"/>
                </a:cubicBezTo>
                <a:cubicBezTo>
                  <a:pt x="24888" y="48792"/>
                  <a:pt x="24888" y="48792"/>
                  <a:pt x="24888" y="48792"/>
                </a:cubicBezTo>
                <a:cubicBezTo>
                  <a:pt x="22837" y="46301"/>
                  <a:pt x="22837" y="46301"/>
                  <a:pt x="22837" y="46301"/>
                </a:cubicBezTo>
                <a:cubicBezTo>
                  <a:pt x="20307" y="48226"/>
                  <a:pt x="20307" y="48226"/>
                  <a:pt x="20307" y="48226"/>
                </a:cubicBezTo>
                <a:cubicBezTo>
                  <a:pt x="20034" y="46981"/>
                  <a:pt x="20034" y="46981"/>
                  <a:pt x="20034" y="46981"/>
                </a:cubicBezTo>
                <a:cubicBezTo>
                  <a:pt x="19213" y="46075"/>
                  <a:pt x="19213" y="46075"/>
                  <a:pt x="19213" y="46075"/>
                </a:cubicBezTo>
                <a:cubicBezTo>
                  <a:pt x="18188" y="46188"/>
                  <a:pt x="18188" y="46188"/>
                  <a:pt x="18188" y="46188"/>
                </a:cubicBezTo>
                <a:cubicBezTo>
                  <a:pt x="17162" y="45735"/>
                  <a:pt x="17162" y="45735"/>
                  <a:pt x="17162" y="45735"/>
                </a:cubicBezTo>
                <a:cubicBezTo>
                  <a:pt x="16957" y="44150"/>
                  <a:pt x="16957" y="44150"/>
                  <a:pt x="16957" y="44150"/>
                </a:cubicBezTo>
                <a:cubicBezTo>
                  <a:pt x="16888" y="42113"/>
                  <a:pt x="16888" y="42113"/>
                  <a:pt x="16888" y="42113"/>
                </a:cubicBezTo>
                <a:cubicBezTo>
                  <a:pt x="17777" y="40867"/>
                  <a:pt x="17777" y="40867"/>
                  <a:pt x="17777" y="40867"/>
                </a:cubicBezTo>
                <a:cubicBezTo>
                  <a:pt x="18461" y="42113"/>
                  <a:pt x="18461" y="42113"/>
                  <a:pt x="18461" y="42113"/>
                </a:cubicBezTo>
                <a:cubicBezTo>
                  <a:pt x="18051" y="42679"/>
                  <a:pt x="18051" y="42679"/>
                  <a:pt x="18051" y="42679"/>
                </a:cubicBezTo>
                <a:cubicBezTo>
                  <a:pt x="18393" y="42679"/>
                  <a:pt x="18393" y="42679"/>
                  <a:pt x="18393" y="42679"/>
                </a:cubicBezTo>
                <a:cubicBezTo>
                  <a:pt x="19008" y="41773"/>
                  <a:pt x="19008" y="41773"/>
                  <a:pt x="19008" y="41773"/>
                </a:cubicBezTo>
                <a:cubicBezTo>
                  <a:pt x="17777" y="39622"/>
                  <a:pt x="17777" y="39622"/>
                  <a:pt x="17777" y="39622"/>
                </a:cubicBezTo>
                <a:cubicBezTo>
                  <a:pt x="16136" y="42226"/>
                  <a:pt x="16136" y="42226"/>
                  <a:pt x="16136" y="42226"/>
                </a:cubicBezTo>
                <a:cubicBezTo>
                  <a:pt x="16136" y="45735"/>
                  <a:pt x="16136" y="45735"/>
                  <a:pt x="16136" y="45735"/>
                </a:cubicBezTo>
                <a:cubicBezTo>
                  <a:pt x="14495" y="50377"/>
                  <a:pt x="14495" y="50377"/>
                  <a:pt x="14495" y="50377"/>
                </a:cubicBezTo>
                <a:cubicBezTo>
                  <a:pt x="15726" y="52415"/>
                  <a:pt x="15726" y="52415"/>
                  <a:pt x="15726" y="52415"/>
                </a:cubicBezTo>
                <a:cubicBezTo>
                  <a:pt x="16820" y="51056"/>
                  <a:pt x="16820" y="51056"/>
                  <a:pt x="16820" y="51056"/>
                </a:cubicBezTo>
                <a:cubicBezTo>
                  <a:pt x="16888" y="50490"/>
                  <a:pt x="16888" y="50490"/>
                  <a:pt x="16888" y="50490"/>
                </a:cubicBezTo>
                <a:cubicBezTo>
                  <a:pt x="15863" y="51396"/>
                  <a:pt x="15863" y="51396"/>
                  <a:pt x="15863" y="51396"/>
                </a:cubicBezTo>
                <a:cubicBezTo>
                  <a:pt x="15316" y="50603"/>
                  <a:pt x="15316" y="50603"/>
                  <a:pt x="15316" y="50603"/>
                </a:cubicBezTo>
                <a:cubicBezTo>
                  <a:pt x="16410" y="47660"/>
                  <a:pt x="16410" y="47660"/>
                  <a:pt x="16410" y="47660"/>
                </a:cubicBezTo>
                <a:cubicBezTo>
                  <a:pt x="18461" y="47886"/>
                  <a:pt x="18461" y="47886"/>
                  <a:pt x="18461" y="47886"/>
                </a:cubicBezTo>
                <a:cubicBezTo>
                  <a:pt x="18666" y="51396"/>
                  <a:pt x="18666" y="51396"/>
                  <a:pt x="18666" y="51396"/>
                </a:cubicBezTo>
                <a:cubicBezTo>
                  <a:pt x="9572" y="56830"/>
                  <a:pt x="9572" y="56830"/>
                  <a:pt x="9572" y="56830"/>
                </a:cubicBezTo>
                <a:cubicBezTo>
                  <a:pt x="15521" y="32716"/>
                  <a:pt x="15521" y="32716"/>
                  <a:pt x="15521" y="32716"/>
                </a:cubicBezTo>
                <a:cubicBezTo>
                  <a:pt x="18529" y="28528"/>
                  <a:pt x="18529" y="28528"/>
                  <a:pt x="18529" y="28528"/>
                </a:cubicBezTo>
                <a:cubicBezTo>
                  <a:pt x="20512" y="28301"/>
                  <a:pt x="20512" y="28301"/>
                  <a:pt x="20512" y="28301"/>
                </a:cubicBezTo>
                <a:cubicBezTo>
                  <a:pt x="22700" y="30679"/>
                  <a:pt x="22700" y="30679"/>
                  <a:pt x="22700" y="30679"/>
                </a:cubicBezTo>
                <a:cubicBezTo>
                  <a:pt x="20991" y="35547"/>
                  <a:pt x="20991" y="35547"/>
                  <a:pt x="20991" y="35547"/>
                </a:cubicBezTo>
                <a:cubicBezTo>
                  <a:pt x="19213" y="35660"/>
                  <a:pt x="19213" y="35660"/>
                  <a:pt x="19213" y="35660"/>
                </a:cubicBezTo>
                <a:cubicBezTo>
                  <a:pt x="18735" y="32716"/>
                  <a:pt x="18735" y="32716"/>
                  <a:pt x="18735" y="32716"/>
                </a:cubicBezTo>
                <a:cubicBezTo>
                  <a:pt x="19897" y="30226"/>
                  <a:pt x="19897" y="30226"/>
                  <a:pt x="19897" y="30226"/>
                </a:cubicBezTo>
                <a:cubicBezTo>
                  <a:pt x="20786" y="30452"/>
                  <a:pt x="20786" y="30452"/>
                  <a:pt x="20786" y="30452"/>
                </a:cubicBezTo>
                <a:cubicBezTo>
                  <a:pt x="21333" y="31358"/>
                  <a:pt x="21333" y="31358"/>
                  <a:pt x="21333" y="31358"/>
                </a:cubicBezTo>
                <a:cubicBezTo>
                  <a:pt x="19623" y="33622"/>
                  <a:pt x="19623" y="33622"/>
                  <a:pt x="19623" y="33622"/>
                </a:cubicBezTo>
                <a:cubicBezTo>
                  <a:pt x="19829" y="33735"/>
                  <a:pt x="19829" y="33735"/>
                  <a:pt x="19829" y="33735"/>
                </a:cubicBezTo>
                <a:cubicBezTo>
                  <a:pt x="21538" y="32716"/>
                  <a:pt x="21538" y="32716"/>
                  <a:pt x="21538" y="32716"/>
                </a:cubicBezTo>
                <a:cubicBezTo>
                  <a:pt x="22017" y="31245"/>
                  <a:pt x="22017" y="31245"/>
                  <a:pt x="22017" y="31245"/>
                </a:cubicBezTo>
                <a:cubicBezTo>
                  <a:pt x="20512" y="28981"/>
                  <a:pt x="20512" y="28981"/>
                  <a:pt x="20512" y="28981"/>
                </a:cubicBezTo>
                <a:cubicBezTo>
                  <a:pt x="18256" y="30226"/>
                  <a:pt x="18256" y="30226"/>
                  <a:pt x="18256" y="30226"/>
                </a:cubicBezTo>
                <a:cubicBezTo>
                  <a:pt x="17504" y="33169"/>
                  <a:pt x="17504" y="33169"/>
                  <a:pt x="17504" y="33169"/>
                </a:cubicBezTo>
                <a:cubicBezTo>
                  <a:pt x="17982" y="36566"/>
                  <a:pt x="17982" y="36566"/>
                  <a:pt x="17982" y="36566"/>
                </a:cubicBezTo>
                <a:cubicBezTo>
                  <a:pt x="21880" y="37471"/>
                  <a:pt x="21880" y="37471"/>
                  <a:pt x="21880" y="37471"/>
                </a:cubicBezTo>
                <a:cubicBezTo>
                  <a:pt x="24273" y="32264"/>
                  <a:pt x="24273" y="32264"/>
                  <a:pt x="24273" y="32264"/>
                </a:cubicBezTo>
                <a:cubicBezTo>
                  <a:pt x="22495" y="26490"/>
                  <a:pt x="22495" y="26490"/>
                  <a:pt x="22495" y="26490"/>
                </a:cubicBezTo>
                <a:cubicBezTo>
                  <a:pt x="18324" y="25245"/>
                  <a:pt x="18324" y="25245"/>
                  <a:pt x="18324" y="25245"/>
                </a:cubicBezTo>
                <a:cubicBezTo>
                  <a:pt x="16273" y="26603"/>
                  <a:pt x="16273" y="26603"/>
                  <a:pt x="16273" y="26603"/>
                </a:cubicBezTo>
                <a:cubicBezTo>
                  <a:pt x="16410" y="24000"/>
                  <a:pt x="16410" y="24000"/>
                  <a:pt x="16410" y="24000"/>
                </a:cubicBezTo>
                <a:cubicBezTo>
                  <a:pt x="17504" y="22188"/>
                  <a:pt x="17504" y="22188"/>
                  <a:pt x="17504" y="22188"/>
                </a:cubicBezTo>
                <a:cubicBezTo>
                  <a:pt x="18324" y="23660"/>
                  <a:pt x="18324" y="23660"/>
                  <a:pt x="18324" y="23660"/>
                </a:cubicBezTo>
                <a:cubicBezTo>
                  <a:pt x="17504" y="24113"/>
                  <a:pt x="17504" y="24113"/>
                  <a:pt x="17504" y="24113"/>
                </a:cubicBezTo>
                <a:cubicBezTo>
                  <a:pt x="18188" y="24339"/>
                  <a:pt x="18188" y="24339"/>
                  <a:pt x="18188" y="24339"/>
                </a:cubicBezTo>
                <a:cubicBezTo>
                  <a:pt x="18735" y="23547"/>
                  <a:pt x="18735" y="23547"/>
                  <a:pt x="18735" y="23547"/>
                </a:cubicBezTo>
                <a:cubicBezTo>
                  <a:pt x="18598" y="22301"/>
                  <a:pt x="18598" y="22301"/>
                  <a:pt x="18598" y="22301"/>
                </a:cubicBezTo>
                <a:cubicBezTo>
                  <a:pt x="17367" y="21283"/>
                  <a:pt x="17367" y="21283"/>
                  <a:pt x="17367" y="21283"/>
                </a:cubicBezTo>
                <a:cubicBezTo>
                  <a:pt x="16068" y="22528"/>
                  <a:pt x="16068" y="22528"/>
                  <a:pt x="16068" y="22528"/>
                </a:cubicBezTo>
                <a:cubicBezTo>
                  <a:pt x="14222" y="18226"/>
                  <a:pt x="14222" y="18226"/>
                  <a:pt x="14222" y="18226"/>
                </a:cubicBezTo>
                <a:cubicBezTo>
                  <a:pt x="11965" y="18452"/>
                  <a:pt x="11965" y="18452"/>
                  <a:pt x="11965" y="18452"/>
                </a:cubicBezTo>
                <a:cubicBezTo>
                  <a:pt x="10871" y="21056"/>
                  <a:pt x="10871" y="21056"/>
                  <a:pt x="10871" y="21056"/>
                </a:cubicBezTo>
                <a:cubicBezTo>
                  <a:pt x="10871" y="24000"/>
                  <a:pt x="10871" y="24000"/>
                  <a:pt x="10871" y="24000"/>
                </a:cubicBezTo>
                <a:cubicBezTo>
                  <a:pt x="11418" y="25584"/>
                  <a:pt x="11418" y="25584"/>
                  <a:pt x="11418" y="25584"/>
                </a:cubicBezTo>
                <a:cubicBezTo>
                  <a:pt x="12376" y="24452"/>
                  <a:pt x="12376" y="24452"/>
                  <a:pt x="12376" y="24452"/>
                </a:cubicBezTo>
                <a:cubicBezTo>
                  <a:pt x="11623" y="24792"/>
                  <a:pt x="11623" y="24792"/>
                  <a:pt x="11623" y="24792"/>
                </a:cubicBezTo>
                <a:cubicBezTo>
                  <a:pt x="11350" y="24452"/>
                  <a:pt x="11350" y="24452"/>
                  <a:pt x="11350" y="24452"/>
                </a:cubicBezTo>
                <a:cubicBezTo>
                  <a:pt x="11282" y="22075"/>
                  <a:pt x="11282" y="22075"/>
                  <a:pt x="11282" y="22075"/>
                </a:cubicBezTo>
                <a:cubicBezTo>
                  <a:pt x="12444" y="19471"/>
                  <a:pt x="12444" y="19471"/>
                  <a:pt x="12444" y="19471"/>
                </a:cubicBezTo>
                <a:cubicBezTo>
                  <a:pt x="14153" y="20037"/>
                  <a:pt x="14153" y="20037"/>
                  <a:pt x="14153" y="20037"/>
                </a:cubicBezTo>
                <a:cubicBezTo>
                  <a:pt x="14974" y="25698"/>
                  <a:pt x="14974" y="25698"/>
                  <a:pt x="14974" y="25698"/>
                </a:cubicBezTo>
                <a:cubicBezTo>
                  <a:pt x="8615" y="44943"/>
                  <a:pt x="8615" y="44943"/>
                  <a:pt x="8615" y="44943"/>
                </a:cubicBezTo>
                <a:cubicBezTo>
                  <a:pt x="6905" y="38716"/>
                  <a:pt x="6905" y="38716"/>
                  <a:pt x="6905" y="38716"/>
                </a:cubicBezTo>
                <a:cubicBezTo>
                  <a:pt x="11829" y="11320"/>
                  <a:pt x="11829" y="11320"/>
                  <a:pt x="11829" y="11320"/>
                </a:cubicBezTo>
                <a:cubicBezTo>
                  <a:pt x="13606" y="8264"/>
                  <a:pt x="13606" y="8264"/>
                  <a:pt x="13606" y="8264"/>
                </a:cubicBezTo>
                <a:cubicBezTo>
                  <a:pt x="14290" y="10528"/>
                  <a:pt x="14290" y="10528"/>
                  <a:pt x="14290" y="10528"/>
                </a:cubicBezTo>
                <a:cubicBezTo>
                  <a:pt x="13401" y="11886"/>
                  <a:pt x="13401" y="11886"/>
                  <a:pt x="13401" y="11886"/>
                </a:cubicBezTo>
                <a:cubicBezTo>
                  <a:pt x="12854" y="12113"/>
                  <a:pt x="12854" y="12113"/>
                  <a:pt x="12854" y="12113"/>
                </a:cubicBezTo>
                <a:cubicBezTo>
                  <a:pt x="13333" y="12566"/>
                  <a:pt x="13333" y="12566"/>
                  <a:pt x="13333" y="12566"/>
                </a:cubicBezTo>
                <a:cubicBezTo>
                  <a:pt x="14495" y="11547"/>
                  <a:pt x="14495" y="11547"/>
                  <a:pt x="14495" y="11547"/>
                </a:cubicBezTo>
                <a:cubicBezTo>
                  <a:pt x="15111" y="8716"/>
                  <a:pt x="15111" y="8716"/>
                  <a:pt x="15111" y="8716"/>
                </a:cubicBezTo>
                <a:cubicBezTo>
                  <a:pt x="13059" y="7245"/>
                  <a:pt x="13059" y="7245"/>
                  <a:pt x="13059" y="7245"/>
                </a:cubicBezTo>
                <a:cubicBezTo>
                  <a:pt x="11213" y="9169"/>
                  <a:pt x="11213" y="9169"/>
                  <a:pt x="11213" y="9169"/>
                </a:cubicBezTo>
                <a:cubicBezTo>
                  <a:pt x="10393" y="12792"/>
                  <a:pt x="10393" y="12792"/>
                  <a:pt x="10393" y="12792"/>
                </a:cubicBezTo>
                <a:cubicBezTo>
                  <a:pt x="9504" y="14264"/>
                  <a:pt x="9504" y="14264"/>
                  <a:pt x="9504" y="14264"/>
                </a:cubicBezTo>
                <a:cubicBezTo>
                  <a:pt x="8683" y="14150"/>
                  <a:pt x="8683" y="14150"/>
                  <a:pt x="8683" y="14150"/>
                </a:cubicBezTo>
                <a:cubicBezTo>
                  <a:pt x="6358" y="14490"/>
                  <a:pt x="6358" y="14490"/>
                  <a:pt x="6358" y="14490"/>
                </a:cubicBezTo>
                <a:cubicBezTo>
                  <a:pt x="6085" y="17207"/>
                  <a:pt x="6085" y="17207"/>
                  <a:pt x="6085" y="17207"/>
                </a:cubicBezTo>
                <a:cubicBezTo>
                  <a:pt x="7589" y="18226"/>
                  <a:pt x="7589" y="18226"/>
                  <a:pt x="7589" y="18226"/>
                </a:cubicBezTo>
                <a:cubicBezTo>
                  <a:pt x="6632" y="16754"/>
                  <a:pt x="6632" y="16754"/>
                  <a:pt x="6632" y="16754"/>
                </a:cubicBezTo>
                <a:cubicBezTo>
                  <a:pt x="6905" y="15056"/>
                  <a:pt x="6905" y="15056"/>
                  <a:pt x="6905" y="15056"/>
                </a:cubicBezTo>
                <a:cubicBezTo>
                  <a:pt x="8273" y="15283"/>
                  <a:pt x="8273" y="15283"/>
                  <a:pt x="8273" y="15283"/>
                </a:cubicBezTo>
                <a:cubicBezTo>
                  <a:pt x="9230" y="16188"/>
                  <a:pt x="9230" y="16188"/>
                  <a:pt x="9230" y="16188"/>
                </a:cubicBezTo>
                <a:cubicBezTo>
                  <a:pt x="8205" y="22754"/>
                  <a:pt x="8205" y="22754"/>
                  <a:pt x="8205" y="22754"/>
                </a:cubicBezTo>
                <a:cubicBezTo>
                  <a:pt x="2256" y="9056"/>
                  <a:pt x="2256" y="9056"/>
                  <a:pt x="2256" y="9056"/>
                </a:cubicBezTo>
                <a:cubicBezTo>
                  <a:pt x="2324" y="1811"/>
                  <a:pt x="2324" y="1811"/>
                  <a:pt x="2324" y="1811"/>
                </a:cubicBezTo>
                <a:cubicBezTo>
                  <a:pt x="3897" y="905"/>
                  <a:pt x="3897" y="905"/>
                  <a:pt x="3897" y="905"/>
                </a:cubicBezTo>
                <a:cubicBezTo>
                  <a:pt x="4923" y="2150"/>
                  <a:pt x="4923" y="2150"/>
                  <a:pt x="4923" y="2150"/>
                </a:cubicBezTo>
                <a:cubicBezTo>
                  <a:pt x="5264" y="4754"/>
                  <a:pt x="5264" y="4754"/>
                  <a:pt x="5264" y="4754"/>
                </a:cubicBezTo>
                <a:cubicBezTo>
                  <a:pt x="4307" y="6566"/>
                  <a:pt x="4307" y="6566"/>
                  <a:pt x="4307" y="6566"/>
                </a:cubicBezTo>
                <a:cubicBezTo>
                  <a:pt x="4649" y="6679"/>
                  <a:pt x="4649" y="6679"/>
                  <a:pt x="4649" y="6679"/>
                </a:cubicBezTo>
                <a:cubicBezTo>
                  <a:pt x="5606" y="6113"/>
                  <a:pt x="5606" y="6113"/>
                  <a:pt x="5606" y="6113"/>
                </a:cubicBezTo>
                <a:cubicBezTo>
                  <a:pt x="6222" y="3283"/>
                  <a:pt x="6222" y="3283"/>
                  <a:pt x="6222" y="3283"/>
                </a:cubicBezTo>
                <a:cubicBezTo>
                  <a:pt x="4923" y="339"/>
                  <a:pt x="4923" y="339"/>
                  <a:pt x="4923" y="339"/>
                </a:cubicBezTo>
                <a:cubicBezTo>
                  <a:pt x="2940" y="0"/>
                  <a:pt x="2940" y="0"/>
                  <a:pt x="2940" y="0"/>
                </a:cubicBezTo>
                <a:cubicBezTo>
                  <a:pt x="1367" y="2264"/>
                  <a:pt x="1367" y="2264"/>
                  <a:pt x="1367" y="2264"/>
                </a:cubicBezTo>
                <a:cubicBezTo>
                  <a:pt x="888" y="8490"/>
                  <a:pt x="888" y="8490"/>
                  <a:pt x="888" y="8490"/>
                </a:cubicBezTo>
                <a:cubicBezTo>
                  <a:pt x="4991" y="19018"/>
                  <a:pt x="4991" y="19018"/>
                  <a:pt x="4991" y="19018"/>
                </a:cubicBezTo>
                <a:cubicBezTo>
                  <a:pt x="2188" y="20716"/>
                  <a:pt x="2188" y="20716"/>
                  <a:pt x="2188" y="20716"/>
                </a:cubicBezTo>
                <a:cubicBezTo>
                  <a:pt x="2256" y="24000"/>
                  <a:pt x="2256" y="24000"/>
                  <a:pt x="2256" y="24000"/>
                </a:cubicBezTo>
                <a:cubicBezTo>
                  <a:pt x="3623" y="26490"/>
                  <a:pt x="3623" y="26490"/>
                  <a:pt x="3623" y="26490"/>
                </a:cubicBezTo>
                <a:cubicBezTo>
                  <a:pt x="4923" y="24566"/>
                  <a:pt x="4923" y="24566"/>
                  <a:pt x="4923" y="24566"/>
                </a:cubicBezTo>
                <a:cubicBezTo>
                  <a:pt x="4991" y="22415"/>
                  <a:pt x="4991" y="22415"/>
                  <a:pt x="4991" y="22415"/>
                </a:cubicBezTo>
                <a:cubicBezTo>
                  <a:pt x="4376" y="22188"/>
                  <a:pt x="4376" y="22188"/>
                  <a:pt x="4376" y="22188"/>
                </a:cubicBezTo>
                <a:cubicBezTo>
                  <a:pt x="3965" y="22528"/>
                  <a:pt x="3965" y="22528"/>
                  <a:pt x="3965" y="22528"/>
                </a:cubicBezTo>
                <a:cubicBezTo>
                  <a:pt x="4581" y="22415"/>
                  <a:pt x="4581" y="22415"/>
                  <a:pt x="4581" y="22415"/>
                </a:cubicBezTo>
                <a:cubicBezTo>
                  <a:pt x="4717" y="23207"/>
                  <a:pt x="4717" y="23207"/>
                  <a:pt x="4717" y="23207"/>
                </a:cubicBezTo>
                <a:cubicBezTo>
                  <a:pt x="3692" y="25245"/>
                  <a:pt x="3692" y="25245"/>
                  <a:pt x="3692" y="25245"/>
                </a:cubicBezTo>
                <a:cubicBezTo>
                  <a:pt x="2871" y="23547"/>
                  <a:pt x="2871" y="23547"/>
                  <a:pt x="2871" y="23547"/>
                </a:cubicBezTo>
                <a:cubicBezTo>
                  <a:pt x="3076" y="21283"/>
                  <a:pt x="3076" y="21283"/>
                  <a:pt x="3076" y="21283"/>
                </a:cubicBezTo>
                <a:cubicBezTo>
                  <a:pt x="4239" y="20377"/>
                  <a:pt x="4239" y="20377"/>
                  <a:pt x="4239" y="20377"/>
                </a:cubicBezTo>
                <a:cubicBezTo>
                  <a:pt x="6290" y="21509"/>
                  <a:pt x="6290" y="21509"/>
                  <a:pt x="6290" y="21509"/>
                </a:cubicBezTo>
                <a:cubicBezTo>
                  <a:pt x="6564" y="26603"/>
                  <a:pt x="6564" y="26603"/>
                  <a:pt x="6564" y="26603"/>
                </a:cubicBezTo>
                <a:cubicBezTo>
                  <a:pt x="3623" y="37471"/>
                  <a:pt x="3623" y="37471"/>
                  <a:pt x="3623" y="37471"/>
                </a:cubicBezTo>
                <a:cubicBezTo>
                  <a:pt x="0" y="34301"/>
                  <a:pt x="0" y="34301"/>
                  <a:pt x="0" y="34301"/>
                </a:cubicBezTo>
                <a:cubicBezTo>
                  <a:pt x="0" y="36679"/>
                  <a:pt x="0" y="36679"/>
                  <a:pt x="0" y="36679"/>
                </a:cubicBezTo>
                <a:cubicBezTo>
                  <a:pt x="3418" y="40075"/>
                  <a:pt x="3418" y="40075"/>
                  <a:pt x="3418" y="40075"/>
                </a:cubicBezTo>
                <a:cubicBezTo>
                  <a:pt x="6495" y="51509"/>
                  <a:pt x="6495" y="51509"/>
                  <a:pt x="6495" y="51509"/>
                </a:cubicBezTo>
                <a:cubicBezTo>
                  <a:pt x="4444" y="58301"/>
                  <a:pt x="4444" y="58301"/>
                  <a:pt x="4444" y="58301"/>
                </a:cubicBezTo>
                <a:cubicBezTo>
                  <a:pt x="1777" y="53433"/>
                  <a:pt x="1777" y="53433"/>
                  <a:pt x="1777" y="53433"/>
                </a:cubicBezTo>
                <a:cubicBezTo>
                  <a:pt x="2803" y="49584"/>
                  <a:pt x="2803" y="49584"/>
                  <a:pt x="2803" y="49584"/>
                </a:cubicBezTo>
                <a:cubicBezTo>
                  <a:pt x="1641" y="45622"/>
                  <a:pt x="1641" y="45622"/>
                  <a:pt x="1641" y="45622"/>
                </a:cubicBezTo>
                <a:cubicBezTo>
                  <a:pt x="0" y="45169"/>
                  <a:pt x="0" y="45169"/>
                  <a:pt x="0" y="45169"/>
                </a:cubicBezTo>
                <a:cubicBezTo>
                  <a:pt x="0" y="46415"/>
                  <a:pt x="0" y="46415"/>
                  <a:pt x="0" y="46415"/>
                </a:cubicBezTo>
                <a:cubicBezTo>
                  <a:pt x="1435" y="47547"/>
                  <a:pt x="1435" y="47547"/>
                  <a:pt x="1435" y="47547"/>
                </a:cubicBezTo>
                <a:cubicBezTo>
                  <a:pt x="1641" y="50490"/>
                  <a:pt x="1641" y="50490"/>
                  <a:pt x="1641" y="50490"/>
                </a:cubicBezTo>
                <a:cubicBezTo>
                  <a:pt x="478" y="52075"/>
                  <a:pt x="478" y="52075"/>
                  <a:pt x="478" y="52075"/>
                </a:cubicBezTo>
                <a:cubicBezTo>
                  <a:pt x="0" y="51962"/>
                  <a:pt x="0" y="51962"/>
                  <a:pt x="0" y="51962"/>
                </a:cubicBezTo>
                <a:cubicBezTo>
                  <a:pt x="0" y="55471"/>
                  <a:pt x="0" y="55471"/>
                  <a:pt x="0" y="55471"/>
                </a:cubicBezTo>
                <a:cubicBezTo>
                  <a:pt x="683" y="55584"/>
                  <a:pt x="683" y="55584"/>
                  <a:pt x="683" y="55584"/>
                </a:cubicBezTo>
                <a:cubicBezTo>
                  <a:pt x="2940" y="59886"/>
                  <a:pt x="2940" y="59886"/>
                  <a:pt x="2940" y="59886"/>
                </a:cubicBezTo>
                <a:cubicBezTo>
                  <a:pt x="3282" y="61698"/>
                  <a:pt x="3282" y="61698"/>
                  <a:pt x="3282" y="61698"/>
                </a:cubicBezTo>
                <a:cubicBezTo>
                  <a:pt x="957" y="77773"/>
                  <a:pt x="957" y="77773"/>
                  <a:pt x="957" y="77773"/>
                </a:cubicBezTo>
                <a:cubicBezTo>
                  <a:pt x="0" y="79132"/>
                  <a:pt x="0" y="79132"/>
                  <a:pt x="0" y="79132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08102" y="111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9" y="4159029"/>
            <a:ext cx="2967" cy="6528"/>
          </a:xfrm>
          <a:custGeom>
            <a:rect b="b" l="l" r="r" t="t"/>
            <a:pathLst>
              <a:path extrusionOk="0" h="120000" w="120000">
                <a:moveTo>
                  <a:pt x="120000" y="60000"/>
                </a:moveTo>
                <a:lnTo>
                  <a:pt x="0" y="0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60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9" y="3863818"/>
            <a:ext cx="62910" cy="75373"/>
          </a:xfrm>
          <a:custGeom>
            <a:rect b="b" l="l" r="r" t="t"/>
            <a:pathLst>
              <a:path extrusionOk="0" h="120000" w="120000">
                <a:moveTo>
                  <a:pt x="90000" y="55000"/>
                </a:moveTo>
                <a:lnTo>
                  <a:pt x="96000" y="100000"/>
                </a:lnTo>
                <a:lnTo>
                  <a:pt x="84000" y="105000"/>
                </a:lnTo>
                <a:lnTo>
                  <a:pt x="78000" y="95000"/>
                </a:lnTo>
                <a:lnTo>
                  <a:pt x="78000" y="80000"/>
                </a:lnTo>
                <a:lnTo>
                  <a:pt x="66000" y="95000"/>
                </a:lnTo>
                <a:lnTo>
                  <a:pt x="72000" y="115000"/>
                </a:lnTo>
                <a:lnTo>
                  <a:pt x="84000" y="120000"/>
                </a:lnTo>
                <a:lnTo>
                  <a:pt x="120000" y="100000"/>
                </a:lnTo>
                <a:lnTo>
                  <a:pt x="120000" y="40000"/>
                </a:lnTo>
                <a:lnTo>
                  <a:pt x="6000" y="0"/>
                </a:lnTo>
                <a:lnTo>
                  <a:pt x="0" y="5000"/>
                </a:lnTo>
                <a:lnTo>
                  <a:pt x="0" y="65000"/>
                </a:lnTo>
                <a:lnTo>
                  <a:pt x="36000" y="25000"/>
                </a:lnTo>
                <a:lnTo>
                  <a:pt x="90000" y="55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5"/>
          <p:cNvGrpSpPr/>
          <p:nvPr/>
        </p:nvGrpSpPr>
        <p:grpSpPr>
          <a:xfrm>
            <a:off x="7687010" y="184643"/>
            <a:ext cx="1259237" cy="1463794"/>
            <a:chOff x="6526085" y="892856"/>
            <a:chExt cx="1259237" cy="1463794"/>
          </a:xfrm>
        </p:grpSpPr>
        <p:sp>
          <p:nvSpPr>
            <p:cNvPr id="74" name="Google Shape;74;p5"/>
            <p:cNvSpPr/>
            <p:nvPr/>
          </p:nvSpPr>
          <p:spPr>
            <a:xfrm>
              <a:off x="6972043" y="892856"/>
              <a:ext cx="665896" cy="26351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223287" y="1354516"/>
              <a:ext cx="257575" cy="119291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526085" y="1222613"/>
              <a:ext cx="524645" cy="201193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675526" y="2243293"/>
              <a:ext cx="109796" cy="113357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637840" y="1637166"/>
              <a:ext cx="75373" cy="75373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452548" y="1731382"/>
              <a:ext cx="163210" cy="179234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138203" y="184653"/>
            <a:ext cx="936059" cy="2261074"/>
            <a:chOff x="138203" y="852028"/>
            <a:chExt cx="936059" cy="2261074"/>
          </a:xfrm>
        </p:grpSpPr>
        <p:sp>
          <p:nvSpPr>
            <p:cNvPr id="81" name="Google Shape;81;p5"/>
            <p:cNvSpPr/>
            <p:nvPr/>
          </p:nvSpPr>
          <p:spPr>
            <a:xfrm>
              <a:off x="549617" y="2510239"/>
              <a:ext cx="524645" cy="219591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16718" y="1781631"/>
              <a:ext cx="665896" cy="323452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38203" y="2268418"/>
              <a:ext cx="392297" cy="179234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16065" y="852028"/>
              <a:ext cx="100300" cy="1003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54405" y="1162943"/>
              <a:ext cx="116324" cy="119291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30773" y="1282284"/>
              <a:ext cx="210689" cy="204161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66469" y="2927933"/>
              <a:ext cx="169738" cy="185169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6619308" y="2761483"/>
            <a:ext cx="2524800" cy="2387100"/>
          </a:xfrm>
          <a:custGeom>
            <a:rect b="b" l="l" r="r" t="t"/>
            <a:pathLst>
              <a:path extrusionOk="0" h="120000" w="120000">
                <a:moveTo>
                  <a:pt x="17575" y="118355"/>
                </a:moveTo>
                <a:cubicBezTo>
                  <a:pt x="16910" y="118746"/>
                  <a:pt x="16910" y="118746"/>
                  <a:pt x="16910" y="118746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03785"/>
                  <a:pt x="119999" y="103785"/>
                  <a:pt x="119999" y="103785"/>
                </a:cubicBezTo>
                <a:cubicBezTo>
                  <a:pt x="107446" y="110208"/>
                  <a:pt x="107446" y="110208"/>
                  <a:pt x="107446" y="110208"/>
                </a:cubicBezTo>
                <a:cubicBezTo>
                  <a:pt x="101095" y="108877"/>
                  <a:pt x="101095" y="108877"/>
                  <a:pt x="101095" y="108877"/>
                </a:cubicBezTo>
                <a:cubicBezTo>
                  <a:pt x="98436" y="103080"/>
                  <a:pt x="98436" y="103080"/>
                  <a:pt x="98436" y="103080"/>
                </a:cubicBezTo>
                <a:cubicBezTo>
                  <a:pt x="98879" y="95091"/>
                  <a:pt x="98879" y="95091"/>
                  <a:pt x="98879" y="95091"/>
                </a:cubicBezTo>
                <a:cubicBezTo>
                  <a:pt x="99175" y="94073"/>
                  <a:pt x="99175" y="94073"/>
                  <a:pt x="99175" y="94073"/>
                </a:cubicBezTo>
                <a:cubicBezTo>
                  <a:pt x="100799" y="92036"/>
                  <a:pt x="100799" y="92036"/>
                  <a:pt x="100799" y="92036"/>
                </a:cubicBezTo>
                <a:cubicBezTo>
                  <a:pt x="103458" y="89921"/>
                  <a:pt x="103458" y="89921"/>
                  <a:pt x="103458" y="89921"/>
                </a:cubicBezTo>
                <a:cubicBezTo>
                  <a:pt x="106855" y="88511"/>
                  <a:pt x="106855" y="88511"/>
                  <a:pt x="106855" y="88511"/>
                </a:cubicBezTo>
                <a:cubicBezTo>
                  <a:pt x="110547" y="87963"/>
                  <a:pt x="110547" y="87963"/>
                  <a:pt x="110547" y="87963"/>
                </a:cubicBezTo>
                <a:cubicBezTo>
                  <a:pt x="114166" y="86945"/>
                  <a:pt x="114166" y="86945"/>
                  <a:pt x="114166" y="86945"/>
                </a:cubicBezTo>
                <a:cubicBezTo>
                  <a:pt x="117415" y="84438"/>
                  <a:pt x="117415" y="84438"/>
                  <a:pt x="117415" y="84438"/>
                </a:cubicBezTo>
                <a:cubicBezTo>
                  <a:pt x="117710" y="80835"/>
                  <a:pt x="117710" y="80835"/>
                  <a:pt x="117710" y="80835"/>
                </a:cubicBezTo>
                <a:cubicBezTo>
                  <a:pt x="114609" y="78563"/>
                  <a:pt x="114609" y="78563"/>
                  <a:pt x="114609" y="78563"/>
                </a:cubicBezTo>
                <a:cubicBezTo>
                  <a:pt x="114830" y="79268"/>
                  <a:pt x="114830" y="79268"/>
                  <a:pt x="114830" y="79268"/>
                </a:cubicBezTo>
                <a:cubicBezTo>
                  <a:pt x="115716" y="79582"/>
                  <a:pt x="115716" y="79582"/>
                  <a:pt x="115716" y="79582"/>
                </a:cubicBezTo>
                <a:cubicBezTo>
                  <a:pt x="117119" y="81070"/>
                  <a:pt x="117119" y="81070"/>
                  <a:pt x="117119" y="81070"/>
                </a:cubicBezTo>
                <a:cubicBezTo>
                  <a:pt x="115938" y="84125"/>
                  <a:pt x="115938" y="84125"/>
                  <a:pt x="115938" y="84125"/>
                </a:cubicBezTo>
                <a:cubicBezTo>
                  <a:pt x="109218" y="86866"/>
                  <a:pt x="109218" y="86866"/>
                  <a:pt x="109218" y="86866"/>
                </a:cubicBezTo>
                <a:cubicBezTo>
                  <a:pt x="105378" y="87415"/>
                  <a:pt x="105378" y="87415"/>
                  <a:pt x="105378" y="87415"/>
                </a:cubicBezTo>
                <a:cubicBezTo>
                  <a:pt x="101981" y="89060"/>
                  <a:pt x="101981" y="89060"/>
                  <a:pt x="101981" y="89060"/>
                </a:cubicBezTo>
                <a:cubicBezTo>
                  <a:pt x="100504" y="90078"/>
                  <a:pt x="100504" y="90078"/>
                  <a:pt x="100504" y="90078"/>
                </a:cubicBezTo>
                <a:cubicBezTo>
                  <a:pt x="103089" y="85535"/>
                  <a:pt x="103089" y="85535"/>
                  <a:pt x="103089" y="85535"/>
                </a:cubicBezTo>
                <a:cubicBezTo>
                  <a:pt x="109070" y="78955"/>
                  <a:pt x="109070" y="78955"/>
                  <a:pt x="109070" y="78955"/>
                </a:cubicBezTo>
                <a:cubicBezTo>
                  <a:pt x="112910" y="77075"/>
                  <a:pt x="112910" y="77075"/>
                  <a:pt x="112910" y="77075"/>
                </a:cubicBezTo>
                <a:cubicBezTo>
                  <a:pt x="116529" y="76370"/>
                  <a:pt x="116529" y="76370"/>
                  <a:pt x="116529" y="76370"/>
                </a:cubicBezTo>
                <a:cubicBezTo>
                  <a:pt x="119999" y="75117"/>
                  <a:pt x="119999" y="75117"/>
                  <a:pt x="119999" y="75117"/>
                </a:cubicBezTo>
                <a:cubicBezTo>
                  <a:pt x="119999" y="71357"/>
                  <a:pt x="119999" y="71357"/>
                  <a:pt x="119999" y="71357"/>
                </a:cubicBezTo>
                <a:cubicBezTo>
                  <a:pt x="119852" y="71436"/>
                  <a:pt x="119852" y="71436"/>
                  <a:pt x="119852" y="71436"/>
                </a:cubicBezTo>
                <a:cubicBezTo>
                  <a:pt x="112763" y="72454"/>
                  <a:pt x="112763" y="72454"/>
                  <a:pt x="112763" y="72454"/>
                </a:cubicBezTo>
                <a:cubicBezTo>
                  <a:pt x="105747" y="75430"/>
                  <a:pt x="105747" y="75430"/>
                  <a:pt x="105747" y="75430"/>
                </a:cubicBezTo>
                <a:cubicBezTo>
                  <a:pt x="107150" y="70652"/>
                  <a:pt x="107150" y="70652"/>
                  <a:pt x="107150" y="70652"/>
                </a:cubicBezTo>
                <a:cubicBezTo>
                  <a:pt x="107815" y="62271"/>
                  <a:pt x="107815" y="62271"/>
                  <a:pt x="107815" y="62271"/>
                </a:cubicBezTo>
                <a:cubicBezTo>
                  <a:pt x="108775" y="57885"/>
                  <a:pt x="108775" y="57885"/>
                  <a:pt x="108775" y="57885"/>
                </a:cubicBezTo>
                <a:cubicBezTo>
                  <a:pt x="118006" y="43550"/>
                  <a:pt x="118006" y="43550"/>
                  <a:pt x="118006" y="43550"/>
                </a:cubicBezTo>
                <a:cubicBezTo>
                  <a:pt x="118670" y="38224"/>
                  <a:pt x="118670" y="38224"/>
                  <a:pt x="118670" y="38224"/>
                </a:cubicBezTo>
                <a:cubicBezTo>
                  <a:pt x="119704" y="34073"/>
                  <a:pt x="119704" y="34073"/>
                  <a:pt x="119704" y="34073"/>
                </a:cubicBezTo>
                <a:cubicBezTo>
                  <a:pt x="119999" y="33759"/>
                  <a:pt x="119999" y="33759"/>
                  <a:pt x="119999" y="33759"/>
                </a:cubicBezTo>
                <a:cubicBezTo>
                  <a:pt x="119999" y="19817"/>
                  <a:pt x="119999" y="19817"/>
                  <a:pt x="119999" y="19817"/>
                </a:cubicBezTo>
                <a:cubicBezTo>
                  <a:pt x="117193" y="15587"/>
                  <a:pt x="117193" y="15587"/>
                  <a:pt x="117193" y="15587"/>
                </a:cubicBezTo>
                <a:cubicBezTo>
                  <a:pt x="112689" y="15822"/>
                  <a:pt x="112689" y="15822"/>
                  <a:pt x="112689" y="15822"/>
                </a:cubicBezTo>
                <a:cubicBezTo>
                  <a:pt x="110473" y="19112"/>
                  <a:pt x="110473" y="19112"/>
                  <a:pt x="110473" y="19112"/>
                </a:cubicBezTo>
                <a:cubicBezTo>
                  <a:pt x="110473" y="22950"/>
                  <a:pt x="110473" y="22950"/>
                  <a:pt x="110473" y="22950"/>
                </a:cubicBezTo>
                <a:cubicBezTo>
                  <a:pt x="111655" y="24830"/>
                  <a:pt x="111655" y="24830"/>
                  <a:pt x="111655" y="24830"/>
                </a:cubicBezTo>
                <a:cubicBezTo>
                  <a:pt x="113427" y="23498"/>
                  <a:pt x="113427" y="23498"/>
                  <a:pt x="113427" y="23498"/>
                </a:cubicBezTo>
                <a:cubicBezTo>
                  <a:pt x="111950" y="23890"/>
                  <a:pt x="111950" y="23890"/>
                  <a:pt x="111950" y="23890"/>
                </a:cubicBezTo>
                <a:cubicBezTo>
                  <a:pt x="111507" y="23420"/>
                  <a:pt x="111507" y="23420"/>
                  <a:pt x="111507" y="23420"/>
                </a:cubicBezTo>
                <a:cubicBezTo>
                  <a:pt x="111286" y="22480"/>
                  <a:pt x="111286" y="22480"/>
                  <a:pt x="111286" y="22480"/>
                </a:cubicBezTo>
                <a:cubicBezTo>
                  <a:pt x="111359" y="20443"/>
                  <a:pt x="111359" y="20443"/>
                  <a:pt x="111359" y="20443"/>
                </a:cubicBezTo>
                <a:cubicBezTo>
                  <a:pt x="113575" y="17154"/>
                  <a:pt x="113575" y="17154"/>
                  <a:pt x="113575" y="17154"/>
                </a:cubicBezTo>
                <a:cubicBezTo>
                  <a:pt x="116972" y="17859"/>
                  <a:pt x="116972" y="17859"/>
                  <a:pt x="116972" y="17859"/>
                </a:cubicBezTo>
                <a:cubicBezTo>
                  <a:pt x="118670" y="24986"/>
                  <a:pt x="118670" y="24986"/>
                  <a:pt x="118670" y="24986"/>
                </a:cubicBezTo>
                <a:cubicBezTo>
                  <a:pt x="117858" y="28668"/>
                  <a:pt x="117858" y="28668"/>
                  <a:pt x="117858" y="28668"/>
                </a:cubicBezTo>
                <a:cubicBezTo>
                  <a:pt x="116676" y="30626"/>
                  <a:pt x="116676" y="30626"/>
                  <a:pt x="116676" y="30626"/>
                </a:cubicBezTo>
                <a:cubicBezTo>
                  <a:pt x="115569" y="32741"/>
                  <a:pt x="115569" y="32741"/>
                  <a:pt x="115569" y="32741"/>
                </a:cubicBezTo>
                <a:cubicBezTo>
                  <a:pt x="114239" y="37597"/>
                  <a:pt x="114239" y="37597"/>
                  <a:pt x="114239" y="37597"/>
                </a:cubicBezTo>
                <a:cubicBezTo>
                  <a:pt x="113649" y="41671"/>
                  <a:pt x="113649" y="41671"/>
                  <a:pt x="113649" y="41671"/>
                </a:cubicBezTo>
                <a:cubicBezTo>
                  <a:pt x="111803" y="45195"/>
                  <a:pt x="111803" y="45195"/>
                  <a:pt x="111803" y="45195"/>
                </a:cubicBezTo>
                <a:cubicBezTo>
                  <a:pt x="108553" y="48407"/>
                  <a:pt x="108553" y="48407"/>
                  <a:pt x="108553" y="48407"/>
                </a:cubicBezTo>
                <a:cubicBezTo>
                  <a:pt x="103827" y="56475"/>
                  <a:pt x="103827" y="56475"/>
                  <a:pt x="103827" y="56475"/>
                </a:cubicBezTo>
                <a:cubicBezTo>
                  <a:pt x="103089" y="58668"/>
                  <a:pt x="103089" y="58668"/>
                  <a:pt x="103089" y="58668"/>
                </a:cubicBezTo>
                <a:cubicBezTo>
                  <a:pt x="101316" y="55691"/>
                  <a:pt x="101316" y="55691"/>
                  <a:pt x="101316" y="55691"/>
                </a:cubicBezTo>
                <a:cubicBezTo>
                  <a:pt x="100356" y="52402"/>
                  <a:pt x="100356" y="52402"/>
                  <a:pt x="100356" y="52402"/>
                </a:cubicBezTo>
                <a:cubicBezTo>
                  <a:pt x="101021" y="45430"/>
                  <a:pt x="101021" y="45430"/>
                  <a:pt x="101021" y="45430"/>
                </a:cubicBezTo>
                <a:cubicBezTo>
                  <a:pt x="103458" y="38224"/>
                  <a:pt x="103458" y="38224"/>
                  <a:pt x="103458" y="38224"/>
                </a:cubicBezTo>
                <a:cubicBezTo>
                  <a:pt x="105083" y="30783"/>
                  <a:pt x="105083" y="30783"/>
                  <a:pt x="105083" y="30783"/>
                </a:cubicBezTo>
                <a:cubicBezTo>
                  <a:pt x="104492" y="16919"/>
                  <a:pt x="104492" y="16919"/>
                  <a:pt x="104492" y="16919"/>
                </a:cubicBezTo>
                <a:cubicBezTo>
                  <a:pt x="104123" y="14177"/>
                  <a:pt x="104123" y="14177"/>
                  <a:pt x="104123" y="14177"/>
                </a:cubicBezTo>
                <a:cubicBezTo>
                  <a:pt x="104935" y="11436"/>
                  <a:pt x="104935" y="11436"/>
                  <a:pt x="104935" y="11436"/>
                </a:cubicBezTo>
                <a:cubicBezTo>
                  <a:pt x="108036" y="6814"/>
                  <a:pt x="108036" y="6814"/>
                  <a:pt x="108036" y="6814"/>
                </a:cubicBezTo>
                <a:cubicBezTo>
                  <a:pt x="110473" y="6187"/>
                  <a:pt x="110473" y="6187"/>
                  <a:pt x="110473" y="6187"/>
                </a:cubicBezTo>
                <a:cubicBezTo>
                  <a:pt x="111803" y="8929"/>
                  <a:pt x="111803" y="8929"/>
                  <a:pt x="111803" y="8929"/>
                </a:cubicBezTo>
                <a:cubicBezTo>
                  <a:pt x="110030" y="10731"/>
                  <a:pt x="110030" y="10731"/>
                  <a:pt x="110030" y="10731"/>
                </a:cubicBezTo>
                <a:cubicBezTo>
                  <a:pt x="108923" y="10966"/>
                  <a:pt x="108923" y="10966"/>
                  <a:pt x="108923" y="10966"/>
                </a:cubicBezTo>
                <a:cubicBezTo>
                  <a:pt x="109883" y="11514"/>
                  <a:pt x="109883" y="11514"/>
                  <a:pt x="109883" y="11514"/>
                </a:cubicBezTo>
                <a:cubicBezTo>
                  <a:pt x="112172" y="10339"/>
                  <a:pt x="112172" y="10339"/>
                  <a:pt x="112172" y="10339"/>
                </a:cubicBezTo>
                <a:cubicBezTo>
                  <a:pt x="113427" y="6657"/>
                  <a:pt x="113427" y="6657"/>
                  <a:pt x="113427" y="6657"/>
                </a:cubicBezTo>
                <a:cubicBezTo>
                  <a:pt x="109292" y="4778"/>
                  <a:pt x="109292" y="4778"/>
                  <a:pt x="109292" y="4778"/>
                </a:cubicBezTo>
                <a:cubicBezTo>
                  <a:pt x="105673" y="7206"/>
                  <a:pt x="105673" y="7206"/>
                  <a:pt x="105673" y="7206"/>
                </a:cubicBezTo>
                <a:cubicBezTo>
                  <a:pt x="103089" y="11592"/>
                  <a:pt x="103089" y="11592"/>
                  <a:pt x="103089" y="11592"/>
                </a:cubicBezTo>
                <a:cubicBezTo>
                  <a:pt x="101907" y="9634"/>
                  <a:pt x="101907" y="9634"/>
                  <a:pt x="101907" y="9634"/>
                </a:cubicBezTo>
                <a:cubicBezTo>
                  <a:pt x="102498" y="12140"/>
                  <a:pt x="102498" y="12140"/>
                  <a:pt x="102498" y="12140"/>
                </a:cubicBezTo>
                <a:cubicBezTo>
                  <a:pt x="101907" y="18093"/>
                  <a:pt x="101907" y="18093"/>
                  <a:pt x="101907" y="18093"/>
                </a:cubicBezTo>
                <a:cubicBezTo>
                  <a:pt x="97329" y="18407"/>
                  <a:pt x="97329" y="18407"/>
                  <a:pt x="97329" y="18407"/>
                </a:cubicBezTo>
                <a:cubicBezTo>
                  <a:pt x="96664" y="22010"/>
                  <a:pt x="96664" y="22010"/>
                  <a:pt x="96664" y="22010"/>
                </a:cubicBezTo>
                <a:cubicBezTo>
                  <a:pt x="99692" y="23185"/>
                  <a:pt x="99692" y="23185"/>
                  <a:pt x="99692" y="23185"/>
                </a:cubicBezTo>
                <a:cubicBezTo>
                  <a:pt x="98510" y="22323"/>
                  <a:pt x="98510" y="22323"/>
                  <a:pt x="98510" y="22323"/>
                </a:cubicBezTo>
                <a:cubicBezTo>
                  <a:pt x="97772" y="21383"/>
                  <a:pt x="97772" y="21383"/>
                  <a:pt x="97772" y="21383"/>
                </a:cubicBezTo>
                <a:cubicBezTo>
                  <a:pt x="98363" y="19190"/>
                  <a:pt x="98363" y="19190"/>
                  <a:pt x="98363" y="19190"/>
                </a:cubicBezTo>
                <a:cubicBezTo>
                  <a:pt x="101095" y="19425"/>
                  <a:pt x="101095" y="19425"/>
                  <a:pt x="101095" y="19425"/>
                </a:cubicBezTo>
                <a:cubicBezTo>
                  <a:pt x="101833" y="20522"/>
                  <a:pt x="101833" y="20522"/>
                  <a:pt x="101833" y="20522"/>
                </a:cubicBezTo>
                <a:cubicBezTo>
                  <a:pt x="101833" y="21148"/>
                  <a:pt x="101833" y="21148"/>
                  <a:pt x="101833" y="21148"/>
                </a:cubicBezTo>
                <a:cubicBezTo>
                  <a:pt x="101686" y="23655"/>
                  <a:pt x="101686" y="23655"/>
                  <a:pt x="101686" y="23655"/>
                </a:cubicBezTo>
                <a:cubicBezTo>
                  <a:pt x="100947" y="28981"/>
                  <a:pt x="100947" y="28981"/>
                  <a:pt x="100947" y="28981"/>
                </a:cubicBezTo>
                <a:cubicBezTo>
                  <a:pt x="90461" y="15587"/>
                  <a:pt x="90461" y="15587"/>
                  <a:pt x="90461" y="15587"/>
                </a:cubicBezTo>
                <a:cubicBezTo>
                  <a:pt x="89058" y="11592"/>
                  <a:pt x="89058" y="11592"/>
                  <a:pt x="89058" y="11592"/>
                </a:cubicBezTo>
                <a:cubicBezTo>
                  <a:pt x="88246" y="6579"/>
                  <a:pt x="88246" y="6579"/>
                  <a:pt x="88246" y="6579"/>
                </a:cubicBezTo>
                <a:cubicBezTo>
                  <a:pt x="89279" y="2349"/>
                  <a:pt x="89279" y="2349"/>
                  <a:pt x="89279" y="2349"/>
                </a:cubicBezTo>
                <a:cubicBezTo>
                  <a:pt x="92381" y="1253"/>
                  <a:pt x="92381" y="1253"/>
                  <a:pt x="92381" y="1253"/>
                </a:cubicBezTo>
                <a:cubicBezTo>
                  <a:pt x="95261" y="2584"/>
                  <a:pt x="95261" y="2584"/>
                  <a:pt x="95261" y="2584"/>
                </a:cubicBezTo>
                <a:cubicBezTo>
                  <a:pt x="95778" y="6501"/>
                  <a:pt x="95778" y="6501"/>
                  <a:pt x="95778" y="6501"/>
                </a:cubicBezTo>
                <a:cubicBezTo>
                  <a:pt x="94523" y="7832"/>
                  <a:pt x="94523" y="7832"/>
                  <a:pt x="94523" y="7832"/>
                </a:cubicBezTo>
                <a:cubicBezTo>
                  <a:pt x="93193" y="8381"/>
                  <a:pt x="93193" y="8381"/>
                  <a:pt x="93193" y="8381"/>
                </a:cubicBezTo>
                <a:cubicBezTo>
                  <a:pt x="93858" y="8459"/>
                  <a:pt x="93858" y="8459"/>
                  <a:pt x="93858" y="8459"/>
                </a:cubicBezTo>
                <a:cubicBezTo>
                  <a:pt x="95704" y="7754"/>
                  <a:pt x="95704" y="7754"/>
                  <a:pt x="95704" y="7754"/>
                </a:cubicBezTo>
                <a:cubicBezTo>
                  <a:pt x="96959" y="4151"/>
                  <a:pt x="96959" y="4151"/>
                  <a:pt x="96959" y="4151"/>
                </a:cubicBezTo>
                <a:cubicBezTo>
                  <a:pt x="94375" y="469"/>
                  <a:pt x="94375" y="469"/>
                  <a:pt x="94375" y="469"/>
                </a:cubicBezTo>
                <a:cubicBezTo>
                  <a:pt x="90461" y="0"/>
                  <a:pt x="90461" y="0"/>
                  <a:pt x="90461" y="0"/>
                </a:cubicBezTo>
                <a:cubicBezTo>
                  <a:pt x="87286" y="2898"/>
                  <a:pt x="87286" y="2898"/>
                  <a:pt x="87286" y="2898"/>
                </a:cubicBezTo>
                <a:cubicBezTo>
                  <a:pt x="86399" y="10809"/>
                  <a:pt x="86399" y="10809"/>
                  <a:pt x="86399" y="10809"/>
                </a:cubicBezTo>
                <a:cubicBezTo>
                  <a:pt x="89279" y="17780"/>
                  <a:pt x="89279" y="17780"/>
                  <a:pt x="89279" y="17780"/>
                </a:cubicBezTo>
                <a:cubicBezTo>
                  <a:pt x="92750" y="22245"/>
                  <a:pt x="92750" y="22245"/>
                  <a:pt x="92750" y="22245"/>
                </a:cubicBezTo>
                <a:cubicBezTo>
                  <a:pt x="94523" y="24281"/>
                  <a:pt x="94523" y="24281"/>
                  <a:pt x="94523" y="24281"/>
                </a:cubicBezTo>
                <a:cubicBezTo>
                  <a:pt x="88984" y="26318"/>
                  <a:pt x="88984" y="26318"/>
                  <a:pt x="88984" y="26318"/>
                </a:cubicBezTo>
                <a:cubicBezTo>
                  <a:pt x="89132" y="30548"/>
                  <a:pt x="89132" y="30548"/>
                  <a:pt x="89132" y="30548"/>
                </a:cubicBezTo>
                <a:cubicBezTo>
                  <a:pt x="91790" y="33681"/>
                  <a:pt x="91790" y="33681"/>
                  <a:pt x="91790" y="33681"/>
                </a:cubicBezTo>
                <a:cubicBezTo>
                  <a:pt x="94449" y="31331"/>
                  <a:pt x="94449" y="31331"/>
                  <a:pt x="94449" y="31331"/>
                </a:cubicBezTo>
                <a:cubicBezTo>
                  <a:pt x="94449" y="28590"/>
                  <a:pt x="94449" y="28590"/>
                  <a:pt x="94449" y="28590"/>
                </a:cubicBezTo>
                <a:cubicBezTo>
                  <a:pt x="93341" y="28198"/>
                  <a:pt x="93341" y="28198"/>
                  <a:pt x="93341" y="28198"/>
                </a:cubicBezTo>
                <a:cubicBezTo>
                  <a:pt x="92529" y="28668"/>
                  <a:pt x="92529" y="28668"/>
                  <a:pt x="92529" y="28668"/>
                </a:cubicBezTo>
                <a:cubicBezTo>
                  <a:pt x="93636" y="28590"/>
                  <a:pt x="93636" y="28590"/>
                  <a:pt x="93636" y="28590"/>
                </a:cubicBezTo>
                <a:cubicBezTo>
                  <a:pt x="94006" y="29530"/>
                  <a:pt x="94006" y="29530"/>
                  <a:pt x="94006" y="29530"/>
                </a:cubicBezTo>
                <a:cubicBezTo>
                  <a:pt x="91938" y="32193"/>
                  <a:pt x="91938" y="32193"/>
                  <a:pt x="91938" y="32193"/>
                </a:cubicBezTo>
                <a:cubicBezTo>
                  <a:pt x="90239" y="30000"/>
                  <a:pt x="90239" y="30000"/>
                  <a:pt x="90239" y="30000"/>
                </a:cubicBezTo>
                <a:cubicBezTo>
                  <a:pt x="90756" y="27101"/>
                  <a:pt x="90756" y="27101"/>
                  <a:pt x="90756" y="27101"/>
                </a:cubicBezTo>
                <a:cubicBezTo>
                  <a:pt x="93046" y="26005"/>
                  <a:pt x="93046" y="26005"/>
                  <a:pt x="93046" y="26005"/>
                </a:cubicBezTo>
                <a:cubicBezTo>
                  <a:pt x="95852" y="26475"/>
                  <a:pt x="95852" y="26475"/>
                  <a:pt x="95852" y="26475"/>
                </a:cubicBezTo>
                <a:cubicBezTo>
                  <a:pt x="97107" y="27336"/>
                  <a:pt x="97107" y="27336"/>
                  <a:pt x="97107" y="27336"/>
                </a:cubicBezTo>
                <a:cubicBezTo>
                  <a:pt x="97772" y="28276"/>
                  <a:pt x="97772" y="28276"/>
                  <a:pt x="97772" y="28276"/>
                </a:cubicBezTo>
                <a:cubicBezTo>
                  <a:pt x="99323" y="34151"/>
                  <a:pt x="99323" y="34151"/>
                  <a:pt x="99323" y="34151"/>
                </a:cubicBezTo>
                <a:cubicBezTo>
                  <a:pt x="98289" y="37127"/>
                  <a:pt x="98289" y="37127"/>
                  <a:pt x="98289" y="37127"/>
                </a:cubicBezTo>
                <a:cubicBezTo>
                  <a:pt x="94079" y="48563"/>
                  <a:pt x="94079" y="48563"/>
                  <a:pt x="94079" y="48563"/>
                </a:cubicBezTo>
                <a:cubicBezTo>
                  <a:pt x="93858" y="50757"/>
                  <a:pt x="93858" y="50757"/>
                  <a:pt x="93858" y="50757"/>
                </a:cubicBezTo>
                <a:cubicBezTo>
                  <a:pt x="90978" y="49112"/>
                  <a:pt x="90978" y="49112"/>
                  <a:pt x="90978" y="49112"/>
                </a:cubicBezTo>
                <a:cubicBezTo>
                  <a:pt x="87803" y="47937"/>
                  <a:pt x="87803" y="47937"/>
                  <a:pt x="87803" y="47937"/>
                </a:cubicBezTo>
                <a:cubicBezTo>
                  <a:pt x="85366" y="46057"/>
                  <a:pt x="85366" y="46057"/>
                  <a:pt x="85366" y="46057"/>
                </a:cubicBezTo>
                <a:cubicBezTo>
                  <a:pt x="85144" y="43002"/>
                  <a:pt x="85144" y="43002"/>
                  <a:pt x="85144" y="43002"/>
                </a:cubicBezTo>
                <a:cubicBezTo>
                  <a:pt x="88319" y="38537"/>
                  <a:pt x="88319" y="38537"/>
                  <a:pt x="88319" y="38537"/>
                </a:cubicBezTo>
                <a:cubicBezTo>
                  <a:pt x="90756" y="40339"/>
                  <a:pt x="90756" y="40339"/>
                  <a:pt x="90756" y="40339"/>
                </a:cubicBezTo>
                <a:cubicBezTo>
                  <a:pt x="91199" y="42924"/>
                  <a:pt x="91199" y="42924"/>
                  <a:pt x="91199" y="42924"/>
                </a:cubicBezTo>
                <a:cubicBezTo>
                  <a:pt x="90461" y="43394"/>
                  <a:pt x="90461" y="43394"/>
                  <a:pt x="90461" y="43394"/>
                </a:cubicBezTo>
                <a:cubicBezTo>
                  <a:pt x="90239" y="42375"/>
                  <a:pt x="90239" y="42375"/>
                  <a:pt x="90239" y="42375"/>
                </a:cubicBezTo>
                <a:cubicBezTo>
                  <a:pt x="90387" y="41592"/>
                  <a:pt x="90387" y="41592"/>
                  <a:pt x="90387" y="41592"/>
                </a:cubicBezTo>
                <a:cubicBezTo>
                  <a:pt x="89796" y="42532"/>
                  <a:pt x="89796" y="42532"/>
                  <a:pt x="89796" y="42532"/>
                </a:cubicBezTo>
                <a:cubicBezTo>
                  <a:pt x="89944" y="43942"/>
                  <a:pt x="89944" y="43942"/>
                  <a:pt x="89944" y="43942"/>
                </a:cubicBezTo>
                <a:cubicBezTo>
                  <a:pt x="90461" y="44255"/>
                  <a:pt x="90461" y="44255"/>
                  <a:pt x="90461" y="44255"/>
                </a:cubicBezTo>
                <a:cubicBezTo>
                  <a:pt x="92307" y="42845"/>
                  <a:pt x="92307" y="42845"/>
                  <a:pt x="92307" y="42845"/>
                </a:cubicBezTo>
                <a:cubicBezTo>
                  <a:pt x="92233" y="39399"/>
                  <a:pt x="92233" y="39399"/>
                  <a:pt x="92233" y="39399"/>
                </a:cubicBezTo>
                <a:cubicBezTo>
                  <a:pt x="86916" y="37049"/>
                  <a:pt x="86916" y="37049"/>
                  <a:pt x="86916" y="37049"/>
                </a:cubicBezTo>
                <a:cubicBezTo>
                  <a:pt x="83298" y="42219"/>
                  <a:pt x="83298" y="42219"/>
                  <a:pt x="83298" y="42219"/>
                </a:cubicBezTo>
                <a:cubicBezTo>
                  <a:pt x="84184" y="48172"/>
                  <a:pt x="84184" y="48172"/>
                  <a:pt x="84184" y="48172"/>
                </a:cubicBezTo>
                <a:cubicBezTo>
                  <a:pt x="89870" y="51462"/>
                  <a:pt x="89870" y="51462"/>
                  <a:pt x="89870" y="51462"/>
                </a:cubicBezTo>
                <a:cubicBezTo>
                  <a:pt x="93489" y="54046"/>
                  <a:pt x="93489" y="54046"/>
                  <a:pt x="93489" y="54046"/>
                </a:cubicBezTo>
                <a:cubicBezTo>
                  <a:pt x="94892" y="57963"/>
                  <a:pt x="94892" y="57963"/>
                  <a:pt x="94892" y="57963"/>
                </a:cubicBezTo>
                <a:cubicBezTo>
                  <a:pt x="99544" y="68616"/>
                  <a:pt x="99544" y="68616"/>
                  <a:pt x="99544" y="68616"/>
                </a:cubicBezTo>
                <a:cubicBezTo>
                  <a:pt x="98510" y="71749"/>
                  <a:pt x="98510" y="71749"/>
                  <a:pt x="98510" y="71749"/>
                </a:cubicBezTo>
                <a:cubicBezTo>
                  <a:pt x="95556" y="77389"/>
                  <a:pt x="95556" y="77389"/>
                  <a:pt x="95556" y="77389"/>
                </a:cubicBezTo>
                <a:cubicBezTo>
                  <a:pt x="90239" y="71122"/>
                  <a:pt x="90239" y="71122"/>
                  <a:pt x="90239" y="71122"/>
                </a:cubicBezTo>
                <a:cubicBezTo>
                  <a:pt x="92307" y="66266"/>
                  <a:pt x="92307" y="66266"/>
                  <a:pt x="92307" y="66266"/>
                </a:cubicBezTo>
                <a:cubicBezTo>
                  <a:pt x="89944" y="61253"/>
                  <a:pt x="89944" y="61253"/>
                  <a:pt x="89944" y="61253"/>
                </a:cubicBezTo>
                <a:cubicBezTo>
                  <a:pt x="86030" y="60548"/>
                  <a:pt x="86030" y="60548"/>
                  <a:pt x="86030" y="60548"/>
                </a:cubicBezTo>
                <a:cubicBezTo>
                  <a:pt x="84627" y="63446"/>
                  <a:pt x="84627" y="63446"/>
                  <a:pt x="84627" y="63446"/>
                </a:cubicBezTo>
                <a:cubicBezTo>
                  <a:pt x="86916" y="65091"/>
                  <a:pt x="86916" y="65091"/>
                  <a:pt x="86916" y="65091"/>
                </a:cubicBezTo>
                <a:cubicBezTo>
                  <a:pt x="87138" y="64699"/>
                  <a:pt x="87138" y="64699"/>
                  <a:pt x="87138" y="64699"/>
                </a:cubicBezTo>
                <a:cubicBezTo>
                  <a:pt x="85809" y="63524"/>
                  <a:pt x="85809" y="63524"/>
                  <a:pt x="85809" y="63524"/>
                </a:cubicBezTo>
                <a:cubicBezTo>
                  <a:pt x="86399" y="62036"/>
                  <a:pt x="86399" y="62036"/>
                  <a:pt x="86399" y="62036"/>
                </a:cubicBezTo>
                <a:cubicBezTo>
                  <a:pt x="89575" y="63681"/>
                  <a:pt x="89575" y="63681"/>
                  <a:pt x="89575" y="63681"/>
                </a:cubicBezTo>
                <a:cubicBezTo>
                  <a:pt x="89944" y="67362"/>
                  <a:pt x="89944" y="67362"/>
                  <a:pt x="89944" y="67362"/>
                </a:cubicBezTo>
                <a:cubicBezTo>
                  <a:pt x="87581" y="69399"/>
                  <a:pt x="87581" y="69399"/>
                  <a:pt x="87581" y="69399"/>
                </a:cubicBezTo>
                <a:cubicBezTo>
                  <a:pt x="85883" y="69086"/>
                  <a:pt x="85883" y="69086"/>
                  <a:pt x="85883" y="69086"/>
                </a:cubicBezTo>
                <a:cubicBezTo>
                  <a:pt x="83446" y="68851"/>
                  <a:pt x="83446" y="68851"/>
                  <a:pt x="83446" y="68851"/>
                </a:cubicBezTo>
                <a:cubicBezTo>
                  <a:pt x="79236" y="69477"/>
                  <a:pt x="79236" y="69477"/>
                  <a:pt x="79236" y="69477"/>
                </a:cubicBezTo>
                <a:cubicBezTo>
                  <a:pt x="75692" y="68694"/>
                  <a:pt x="75692" y="68694"/>
                  <a:pt x="75692" y="68694"/>
                </a:cubicBezTo>
                <a:cubicBezTo>
                  <a:pt x="71113" y="61096"/>
                  <a:pt x="71113" y="61096"/>
                  <a:pt x="71113" y="61096"/>
                </a:cubicBezTo>
                <a:cubicBezTo>
                  <a:pt x="70375" y="58590"/>
                  <a:pt x="70375" y="58590"/>
                  <a:pt x="70375" y="58590"/>
                </a:cubicBezTo>
                <a:cubicBezTo>
                  <a:pt x="70375" y="54438"/>
                  <a:pt x="70375" y="54438"/>
                  <a:pt x="70375" y="54438"/>
                </a:cubicBezTo>
                <a:cubicBezTo>
                  <a:pt x="74215" y="47545"/>
                  <a:pt x="74215" y="47545"/>
                  <a:pt x="74215" y="47545"/>
                </a:cubicBezTo>
                <a:cubicBezTo>
                  <a:pt x="77021" y="44020"/>
                  <a:pt x="77021" y="44020"/>
                  <a:pt x="77021" y="44020"/>
                </a:cubicBezTo>
                <a:cubicBezTo>
                  <a:pt x="79163" y="39712"/>
                  <a:pt x="79163" y="39712"/>
                  <a:pt x="79163" y="39712"/>
                </a:cubicBezTo>
                <a:cubicBezTo>
                  <a:pt x="80270" y="34778"/>
                  <a:pt x="80270" y="34778"/>
                  <a:pt x="80270" y="34778"/>
                </a:cubicBezTo>
                <a:cubicBezTo>
                  <a:pt x="79606" y="30078"/>
                  <a:pt x="79606" y="30078"/>
                  <a:pt x="79606" y="30078"/>
                </a:cubicBezTo>
                <a:cubicBezTo>
                  <a:pt x="76504" y="27180"/>
                  <a:pt x="76504" y="27180"/>
                  <a:pt x="76504" y="27180"/>
                </a:cubicBezTo>
                <a:cubicBezTo>
                  <a:pt x="72886" y="28041"/>
                  <a:pt x="72886" y="28041"/>
                  <a:pt x="72886" y="28041"/>
                </a:cubicBezTo>
                <a:cubicBezTo>
                  <a:pt x="71261" y="33133"/>
                  <a:pt x="71261" y="33133"/>
                  <a:pt x="71261" y="33133"/>
                </a:cubicBezTo>
                <a:cubicBezTo>
                  <a:pt x="76135" y="34308"/>
                  <a:pt x="76135" y="34308"/>
                  <a:pt x="76135" y="34308"/>
                </a:cubicBezTo>
                <a:cubicBezTo>
                  <a:pt x="77243" y="31723"/>
                  <a:pt x="77243" y="31723"/>
                  <a:pt x="77243" y="31723"/>
                </a:cubicBezTo>
                <a:cubicBezTo>
                  <a:pt x="75692" y="30391"/>
                  <a:pt x="75692" y="30391"/>
                  <a:pt x="75692" y="30391"/>
                </a:cubicBezTo>
                <a:cubicBezTo>
                  <a:pt x="74953" y="31174"/>
                  <a:pt x="74953" y="31174"/>
                  <a:pt x="74953" y="31174"/>
                </a:cubicBezTo>
                <a:cubicBezTo>
                  <a:pt x="74658" y="31958"/>
                  <a:pt x="74658" y="31958"/>
                  <a:pt x="74658" y="31958"/>
                </a:cubicBezTo>
                <a:cubicBezTo>
                  <a:pt x="75618" y="30939"/>
                  <a:pt x="75618" y="30939"/>
                  <a:pt x="75618" y="30939"/>
                </a:cubicBezTo>
                <a:cubicBezTo>
                  <a:pt x="76135" y="31801"/>
                  <a:pt x="76135" y="31801"/>
                  <a:pt x="76135" y="31801"/>
                </a:cubicBezTo>
                <a:cubicBezTo>
                  <a:pt x="75249" y="33368"/>
                  <a:pt x="75249" y="33368"/>
                  <a:pt x="75249" y="33368"/>
                </a:cubicBezTo>
                <a:cubicBezTo>
                  <a:pt x="72960" y="32506"/>
                  <a:pt x="72960" y="32506"/>
                  <a:pt x="72960" y="32506"/>
                </a:cubicBezTo>
                <a:cubicBezTo>
                  <a:pt x="73255" y="29843"/>
                  <a:pt x="73255" y="29843"/>
                  <a:pt x="73255" y="29843"/>
                </a:cubicBezTo>
                <a:cubicBezTo>
                  <a:pt x="75618" y="28668"/>
                  <a:pt x="75618" y="28668"/>
                  <a:pt x="75618" y="28668"/>
                </a:cubicBezTo>
                <a:cubicBezTo>
                  <a:pt x="78276" y="31488"/>
                  <a:pt x="78276" y="31488"/>
                  <a:pt x="78276" y="31488"/>
                </a:cubicBezTo>
                <a:cubicBezTo>
                  <a:pt x="78055" y="36422"/>
                  <a:pt x="78055" y="36422"/>
                  <a:pt x="78055" y="36422"/>
                </a:cubicBezTo>
                <a:cubicBezTo>
                  <a:pt x="76209" y="41044"/>
                  <a:pt x="76209" y="41044"/>
                  <a:pt x="76209" y="41044"/>
                </a:cubicBezTo>
                <a:cubicBezTo>
                  <a:pt x="73403" y="44804"/>
                  <a:pt x="73403" y="44804"/>
                  <a:pt x="73403" y="44804"/>
                </a:cubicBezTo>
                <a:cubicBezTo>
                  <a:pt x="70301" y="48485"/>
                  <a:pt x="70301" y="48485"/>
                  <a:pt x="70301" y="48485"/>
                </a:cubicBezTo>
                <a:cubicBezTo>
                  <a:pt x="68160" y="52637"/>
                  <a:pt x="68160" y="52637"/>
                  <a:pt x="68160" y="52637"/>
                </a:cubicBezTo>
                <a:cubicBezTo>
                  <a:pt x="60775" y="43472"/>
                  <a:pt x="60775" y="43472"/>
                  <a:pt x="60775" y="43472"/>
                </a:cubicBezTo>
                <a:cubicBezTo>
                  <a:pt x="55606" y="41279"/>
                  <a:pt x="55606" y="41279"/>
                  <a:pt x="55606" y="41279"/>
                </a:cubicBezTo>
                <a:cubicBezTo>
                  <a:pt x="50806" y="43080"/>
                  <a:pt x="50806" y="43080"/>
                  <a:pt x="50806" y="43080"/>
                </a:cubicBezTo>
                <a:cubicBezTo>
                  <a:pt x="47999" y="50600"/>
                  <a:pt x="47999" y="50600"/>
                  <a:pt x="47999" y="50600"/>
                </a:cubicBezTo>
                <a:cubicBezTo>
                  <a:pt x="53833" y="52558"/>
                  <a:pt x="53833" y="52558"/>
                  <a:pt x="53833" y="52558"/>
                </a:cubicBezTo>
                <a:cubicBezTo>
                  <a:pt x="56935" y="49660"/>
                  <a:pt x="56935" y="49660"/>
                  <a:pt x="56935" y="49660"/>
                </a:cubicBezTo>
                <a:cubicBezTo>
                  <a:pt x="55827" y="45744"/>
                  <a:pt x="55827" y="45744"/>
                  <a:pt x="55827" y="45744"/>
                </a:cubicBezTo>
                <a:cubicBezTo>
                  <a:pt x="52283" y="46057"/>
                  <a:pt x="52283" y="46057"/>
                  <a:pt x="52283" y="46057"/>
                </a:cubicBezTo>
                <a:cubicBezTo>
                  <a:pt x="52209" y="48172"/>
                  <a:pt x="52209" y="48172"/>
                  <a:pt x="52209" y="48172"/>
                </a:cubicBezTo>
                <a:cubicBezTo>
                  <a:pt x="53243" y="48798"/>
                  <a:pt x="53243" y="48798"/>
                  <a:pt x="53243" y="48798"/>
                </a:cubicBezTo>
                <a:cubicBezTo>
                  <a:pt x="54203" y="48955"/>
                  <a:pt x="54203" y="48955"/>
                  <a:pt x="54203" y="48955"/>
                </a:cubicBezTo>
                <a:cubicBezTo>
                  <a:pt x="52947" y="48172"/>
                  <a:pt x="52947" y="48172"/>
                  <a:pt x="52947" y="48172"/>
                </a:cubicBezTo>
                <a:cubicBezTo>
                  <a:pt x="53021" y="46449"/>
                  <a:pt x="53021" y="46449"/>
                  <a:pt x="53021" y="46449"/>
                </a:cubicBezTo>
                <a:cubicBezTo>
                  <a:pt x="56049" y="47859"/>
                  <a:pt x="56049" y="47859"/>
                  <a:pt x="56049" y="47859"/>
                </a:cubicBezTo>
                <a:cubicBezTo>
                  <a:pt x="53759" y="51070"/>
                  <a:pt x="53759" y="51070"/>
                  <a:pt x="53759" y="51070"/>
                </a:cubicBezTo>
                <a:cubicBezTo>
                  <a:pt x="50510" y="49347"/>
                  <a:pt x="50510" y="49347"/>
                  <a:pt x="50510" y="49347"/>
                </a:cubicBezTo>
                <a:cubicBezTo>
                  <a:pt x="51618" y="45039"/>
                  <a:pt x="51618" y="45039"/>
                  <a:pt x="51618" y="45039"/>
                </a:cubicBezTo>
                <a:cubicBezTo>
                  <a:pt x="56196" y="43629"/>
                  <a:pt x="56196" y="43629"/>
                  <a:pt x="56196" y="43629"/>
                </a:cubicBezTo>
                <a:cubicBezTo>
                  <a:pt x="61218" y="46919"/>
                  <a:pt x="61218" y="46919"/>
                  <a:pt x="61218" y="46919"/>
                </a:cubicBezTo>
                <a:cubicBezTo>
                  <a:pt x="67200" y="57415"/>
                  <a:pt x="67200" y="57415"/>
                  <a:pt x="67200" y="57415"/>
                </a:cubicBezTo>
                <a:cubicBezTo>
                  <a:pt x="68086" y="60469"/>
                  <a:pt x="68086" y="60469"/>
                  <a:pt x="68086" y="60469"/>
                </a:cubicBezTo>
                <a:cubicBezTo>
                  <a:pt x="64910" y="60469"/>
                  <a:pt x="64910" y="60469"/>
                  <a:pt x="64910" y="60469"/>
                </a:cubicBezTo>
                <a:cubicBezTo>
                  <a:pt x="61956" y="59765"/>
                  <a:pt x="61956" y="59765"/>
                  <a:pt x="61956" y="59765"/>
                </a:cubicBezTo>
                <a:cubicBezTo>
                  <a:pt x="60849" y="57258"/>
                  <a:pt x="60849" y="57258"/>
                  <a:pt x="60849" y="57258"/>
                </a:cubicBezTo>
                <a:cubicBezTo>
                  <a:pt x="62695" y="55770"/>
                  <a:pt x="62695" y="55770"/>
                  <a:pt x="62695" y="55770"/>
                </a:cubicBezTo>
                <a:cubicBezTo>
                  <a:pt x="63729" y="56553"/>
                  <a:pt x="63729" y="56553"/>
                  <a:pt x="63729" y="56553"/>
                </a:cubicBezTo>
                <a:cubicBezTo>
                  <a:pt x="64172" y="57101"/>
                  <a:pt x="64172" y="57101"/>
                  <a:pt x="64172" y="57101"/>
                </a:cubicBezTo>
                <a:cubicBezTo>
                  <a:pt x="63876" y="56005"/>
                  <a:pt x="63876" y="56005"/>
                  <a:pt x="63876" y="56005"/>
                </a:cubicBezTo>
                <a:cubicBezTo>
                  <a:pt x="62030" y="54595"/>
                  <a:pt x="62030" y="54595"/>
                  <a:pt x="62030" y="54595"/>
                </a:cubicBezTo>
                <a:cubicBezTo>
                  <a:pt x="59667" y="57885"/>
                  <a:pt x="59667" y="57885"/>
                  <a:pt x="59667" y="57885"/>
                </a:cubicBezTo>
                <a:cubicBezTo>
                  <a:pt x="61587" y="61253"/>
                  <a:pt x="61587" y="61253"/>
                  <a:pt x="61587" y="61253"/>
                </a:cubicBezTo>
                <a:cubicBezTo>
                  <a:pt x="64836" y="62114"/>
                  <a:pt x="64836" y="62114"/>
                  <a:pt x="64836" y="62114"/>
                </a:cubicBezTo>
                <a:cubicBezTo>
                  <a:pt x="62769" y="66971"/>
                  <a:pt x="62769" y="66971"/>
                  <a:pt x="62769" y="66971"/>
                </a:cubicBezTo>
                <a:cubicBezTo>
                  <a:pt x="63064" y="68067"/>
                  <a:pt x="63064" y="68067"/>
                  <a:pt x="63064" y="68067"/>
                </a:cubicBezTo>
                <a:cubicBezTo>
                  <a:pt x="63359" y="67049"/>
                  <a:pt x="63359" y="67049"/>
                  <a:pt x="63359" y="67049"/>
                </a:cubicBezTo>
                <a:cubicBezTo>
                  <a:pt x="66018" y="63133"/>
                  <a:pt x="66018" y="63133"/>
                  <a:pt x="66018" y="63133"/>
                </a:cubicBezTo>
                <a:cubicBezTo>
                  <a:pt x="68898" y="63524"/>
                  <a:pt x="68898" y="63524"/>
                  <a:pt x="68898" y="63524"/>
                </a:cubicBezTo>
                <a:cubicBezTo>
                  <a:pt x="70301" y="67049"/>
                  <a:pt x="70301" y="67049"/>
                  <a:pt x="70301" y="67049"/>
                </a:cubicBezTo>
                <a:cubicBezTo>
                  <a:pt x="72443" y="70026"/>
                  <a:pt x="72443" y="70026"/>
                  <a:pt x="72443" y="70026"/>
                </a:cubicBezTo>
                <a:cubicBezTo>
                  <a:pt x="69710" y="72532"/>
                  <a:pt x="69710" y="72532"/>
                  <a:pt x="69710" y="72532"/>
                </a:cubicBezTo>
                <a:cubicBezTo>
                  <a:pt x="69489" y="76840"/>
                  <a:pt x="69489" y="76840"/>
                  <a:pt x="69489" y="76840"/>
                </a:cubicBezTo>
                <a:cubicBezTo>
                  <a:pt x="72369" y="80365"/>
                  <a:pt x="72369" y="80365"/>
                  <a:pt x="72369" y="80365"/>
                </a:cubicBezTo>
                <a:cubicBezTo>
                  <a:pt x="74658" y="78407"/>
                  <a:pt x="74658" y="78407"/>
                  <a:pt x="74658" y="78407"/>
                </a:cubicBezTo>
                <a:cubicBezTo>
                  <a:pt x="75027" y="76527"/>
                  <a:pt x="75027" y="76527"/>
                  <a:pt x="75027" y="76527"/>
                </a:cubicBezTo>
                <a:cubicBezTo>
                  <a:pt x="74732" y="74804"/>
                  <a:pt x="74732" y="74804"/>
                  <a:pt x="74732" y="74804"/>
                </a:cubicBezTo>
                <a:cubicBezTo>
                  <a:pt x="73403" y="74647"/>
                  <a:pt x="73403" y="74647"/>
                  <a:pt x="73403" y="74647"/>
                </a:cubicBezTo>
                <a:cubicBezTo>
                  <a:pt x="72738" y="75744"/>
                  <a:pt x="72738" y="75744"/>
                  <a:pt x="72738" y="75744"/>
                </a:cubicBezTo>
                <a:cubicBezTo>
                  <a:pt x="73846" y="75195"/>
                  <a:pt x="73846" y="75195"/>
                  <a:pt x="73846" y="75195"/>
                </a:cubicBezTo>
                <a:cubicBezTo>
                  <a:pt x="74067" y="75822"/>
                  <a:pt x="74067" y="75822"/>
                  <a:pt x="74067" y="75822"/>
                </a:cubicBezTo>
                <a:cubicBezTo>
                  <a:pt x="73550" y="77624"/>
                  <a:pt x="73550" y="77624"/>
                  <a:pt x="73550" y="77624"/>
                </a:cubicBezTo>
                <a:cubicBezTo>
                  <a:pt x="72516" y="78798"/>
                  <a:pt x="72516" y="78798"/>
                  <a:pt x="72516" y="78798"/>
                </a:cubicBezTo>
                <a:cubicBezTo>
                  <a:pt x="72073" y="78172"/>
                  <a:pt x="72073" y="78172"/>
                  <a:pt x="72073" y="78172"/>
                </a:cubicBezTo>
                <a:cubicBezTo>
                  <a:pt x="71630" y="77075"/>
                  <a:pt x="71630" y="77075"/>
                  <a:pt x="71630" y="77075"/>
                </a:cubicBezTo>
                <a:cubicBezTo>
                  <a:pt x="71261" y="75039"/>
                  <a:pt x="71261" y="75039"/>
                  <a:pt x="71261" y="75039"/>
                </a:cubicBezTo>
                <a:cubicBezTo>
                  <a:pt x="72960" y="72532"/>
                  <a:pt x="72960" y="72532"/>
                  <a:pt x="72960" y="72532"/>
                </a:cubicBezTo>
                <a:cubicBezTo>
                  <a:pt x="74880" y="72062"/>
                  <a:pt x="74880" y="72062"/>
                  <a:pt x="74880" y="72062"/>
                </a:cubicBezTo>
                <a:cubicBezTo>
                  <a:pt x="77021" y="72610"/>
                  <a:pt x="77021" y="72610"/>
                  <a:pt x="77021" y="72610"/>
                </a:cubicBezTo>
                <a:cubicBezTo>
                  <a:pt x="81378" y="72532"/>
                  <a:pt x="81378" y="72532"/>
                  <a:pt x="81378" y="72532"/>
                </a:cubicBezTo>
                <a:cubicBezTo>
                  <a:pt x="84406" y="72297"/>
                  <a:pt x="84406" y="72297"/>
                  <a:pt x="84406" y="72297"/>
                </a:cubicBezTo>
                <a:cubicBezTo>
                  <a:pt x="88024" y="73864"/>
                  <a:pt x="88024" y="73864"/>
                  <a:pt x="88024" y="73864"/>
                </a:cubicBezTo>
                <a:cubicBezTo>
                  <a:pt x="92529" y="79347"/>
                  <a:pt x="92529" y="79347"/>
                  <a:pt x="92529" y="79347"/>
                </a:cubicBezTo>
                <a:cubicBezTo>
                  <a:pt x="93119" y="81697"/>
                  <a:pt x="93119" y="81697"/>
                  <a:pt x="93119" y="81697"/>
                </a:cubicBezTo>
                <a:cubicBezTo>
                  <a:pt x="91421" y="86318"/>
                  <a:pt x="91421" y="86318"/>
                  <a:pt x="91421" y="86318"/>
                </a:cubicBezTo>
                <a:cubicBezTo>
                  <a:pt x="89501" y="95091"/>
                  <a:pt x="89501" y="95091"/>
                  <a:pt x="89501" y="95091"/>
                </a:cubicBezTo>
                <a:cubicBezTo>
                  <a:pt x="88541" y="102062"/>
                  <a:pt x="88541" y="102062"/>
                  <a:pt x="88541" y="102062"/>
                </a:cubicBezTo>
                <a:cubicBezTo>
                  <a:pt x="88541" y="102140"/>
                  <a:pt x="88541" y="102140"/>
                  <a:pt x="88541" y="102140"/>
                </a:cubicBezTo>
                <a:cubicBezTo>
                  <a:pt x="88541" y="101122"/>
                  <a:pt x="88467" y="100339"/>
                  <a:pt x="88246" y="99791"/>
                </a:cubicBezTo>
                <a:cubicBezTo>
                  <a:pt x="87655" y="97754"/>
                  <a:pt x="86104" y="94699"/>
                  <a:pt x="81156" y="95091"/>
                </a:cubicBezTo>
                <a:cubicBezTo>
                  <a:pt x="81009" y="95091"/>
                  <a:pt x="81378" y="92506"/>
                  <a:pt x="81378" y="92506"/>
                </a:cubicBezTo>
                <a:cubicBezTo>
                  <a:pt x="79975" y="93133"/>
                  <a:pt x="79975" y="93133"/>
                  <a:pt x="79975" y="93133"/>
                </a:cubicBezTo>
                <a:cubicBezTo>
                  <a:pt x="79975" y="93133"/>
                  <a:pt x="79384" y="94464"/>
                  <a:pt x="79163" y="95091"/>
                </a:cubicBezTo>
                <a:cubicBezTo>
                  <a:pt x="79015" y="95169"/>
                  <a:pt x="72886" y="93994"/>
                  <a:pt x="71630" y="100574"/>
                </a:cubicBezTo>
                <a:cubicBezTo>
                  <a:pt x="71187" y="103002"/>
                  <a:pt x="71630" y="105117"/>
                  <a:pt x="72960" y="106684"/>
                </a:cubicBezTo>
                <a:cubicBezTo>
                  <a:pt x="73329" y="107154"/>
                  <a:pt x="73772" y="107624"/>
                  <a:pt x="74289" y="107937"/>
                </a:cubicBezTo>
                <a:cubicBezTo>
                  <a:pt x="67643" y="106449"/>
                  <a:pt x="67643" y="106449"/>
                  <a:pt x="67643" y="106449"/>
                </a:cubicBezTo>
                <a:cubicBezTo>
                  <a:pt x="49772" y="115613"/>
                  <a:pt x="49772" y="115613"/>
                  <a:pt x="49772" y="115613"/>
                </a:cubicBezTo>
                <a:cubicBezTo>
                  <a:pt x="42535" y="113107"/>
                  <a:pt x="42535" y="113107"/>
                  <a:pt x="42535" y="113107"/>
                </a:cubicBezTo>
                <a:cubicBezTo>
                  <a:pt x="33969" y="117493"/>
                  <a:pt x="33969" y="117493"/>
                  <a:pt x="33969" y="117493"/>
                </a:cubicBezTo>
                <a:cubicBezTo>
                  <a:pt x="33526" y="117571"/>
                  <a:pt x="33526" y="117571"/>
                  <a:pt x="33526" y="117571"/>
                </a:cubicBezTo>
                <a:cubicBezTo>
                  <a:pt x="31975" y="113968"/>
                  <a:pt x="31975" y="113968"/>
                  <a:pt x="31975" y="113968"/>
                </a:cubicBezTo>
                <a:cubicBezTo>
                  <a:pt x="31753" y="109033"/>
                  <a:pt x="31753" y="109033"/>
                  <a:pt x="31753" y="109033"/>
                </a:cubicBezTo>
                <a:cubicBezTo>
                  <a:pt x="30572" y="107154"/>
                  <a:pt x="30572" y="107154"/>
                  <a:pt x="30572" y="107154"/>
                </a:cubicBezTo>
                <a:cubicBezTo>
                  <a:pt x="33009" y="103472"/>
                  <a:pt x="33009" y="103472"/>
                  <a:pt x="33009" y="103472"/>
                </a:cubicBezTo>
                <a:cubicBezTo>
                  <a:pt x="33156" y="99634"/>
                  <a:pt x="33156" y="99634"/>
                  <a:pt x="33156" y="99634"/>
                </a:cubicBezTo>
                <a:cubicBezTo>
                  <a:pt x="31236" y="96422"/>
                  <a:pt x="31236" y="96422"/>
                  <a:pt x="31236" y="96422"/>
                </a:cubicBezTo>
                <a:cubicBezTo>
                  <a:pt x="29464" y="96344"/>
                  <a:pt x="29464" y="96344"/>
                  <a:pt x="29464" y="96344"/>
                </a:cubicBezTo>
                <a:cubicBezTo>
                  <a:pt x="27913" y="97127"/>
                  <a:pt x="27913" y="97127"/>
                  <a:pt x="27913" y="97127"/>
                </a:cubicBezTo>
                <a:cubicBezTo>
                  <a:pt x="28356" y="99634"/>
                  <a:pt x="28356" y="99634"/>
                  <a:pt x="28356" y="99634"/>
                </a:cubicBezTo>
                <a:cubicBezTo>
                  <a:pt x="30055" y="99556"/>
                  <a:pt x="30055" y="99556"/>
                  <a:pt x="30055" y="99556"/>
                </a:cubicBezTo>
                <a:cubicBezTo>
                  <a:pt x="29981" y="99321"/>
                  <a:pt x="29981" y="99321"/>
                  <a:pt x="29981" y="99321"/>
                </a:cubicBezTo>
                <a:cubicBezTo>
                  <a:pt x="28873" y="98851"/>
                  <a:pt x="28873" y="98851"/>
                  <a:pt x="28873" y="98851"/>
                </a:cubicBezTo>
                <a:cubicBezTo>
                  <a:pt x="28726" y="97676"/>
                  <a:pt x="28726" y="97676"/>
                  <a:pt x="28726" y="97676"/>
                </a:cubicBezTo>
                <a:cubicBezTo>
                  <a:pt x="29538" y="97206"/>
                  <a:pt x="29538" y="97206"/>
                  <a:pt x="29538" y="97206"/>
                </a:cubicBezTo>
                <a:cubicBezTo>
                  <a:pt x="30646" y="97284"/>
                  <a:pt x="30646" y="97284"/>
                  <a:pt x="30646" y="97284"/>
                </a:cubicBezTo>
                <a:cubicBezTo>
                  <a:pt x="32344" y="100026"/>
                  <a:pt x="32344" y="100026"/>
                  <a:pt x="32344" y="100026"/>
                </a:cubicBezTo>
                <a:cubicBezTo>
                  <a:pt x="31975" y="103080"/>
                  <a:pt x="31975" y="103080"/>
                  <a:pt x="31975" y="103080"/>
                </a:cubicBezTo>
                <a:cubicBezTo>
                  <a:pt x="30055" y="105509"/>
                  <a:pt x="30055" y="105509"/>
                  <a:pt x="30055" y="105509"/>
                </a:cubicBezTo>
                <a:cubicBezTo>
                  <a:pt x="28430" y="106057"/>
                  <a:pt x="28430" y="106057"/>
                  <a:pt x="28430" y="106057"/>
                </a:cubicBezTo>
                <a:cubicBezTo>
                  <a:pt x="26363" y="105900"/>
                  <a:pt x="26363" y="105900"/>
                  <a:pt x="26363" y="105900"/>
                </a:cubicBezTo>
                <a:cubicBezTo>
                  <a:pt x="23187" y="106684"/>
                  <a:pt x="23187" y="106684"/>
                  <a:pt x="23187" y="106684"/>
                </a:cubicBezTo>
                <a:cubicBezTo>
                  <a:pt x="20824" y="108485"/>
                  <a:pt x="20824" y="108485"/>
                  <a:pt x="20824" y="108485"/>
                </a:cubicBezTo>
                <a:cubicBezTo>
                  <a:pt x="20381" y="108642"/>
                  <a:pt x="20381" y="108642"/>
                  <a:pt x="20381" y="108642"/>
                </a:cubicBezTo>
                <a:cubicBezTo>
                  <a:pt x="20603" y="106370"/>
                  <a:pt x="20603" y="106370"/>
                  <a:pt x="20603" y="106370"/>
                </a:cubicBezTo>
                <a:cubicBezTo>
                  <a:pt x="20529" y="105979"/>
                  <a:pt x="20529" y="105979"/>
                  <a:pt x="20529" y="105979"/>
                </a:cubicBezTo>
                <a:cubicBezTo>
                  <a:pt x="21046" y="103315"/>
                  <a:pt x="21046" y="103315"/>
                  <a:pt x="21046" y="103315"/>
                </a:cubicBezTo>
                <a:cubicBezTo>
                  <a:pt x="18535" y="105430"/>
                  <a:pt x="18535" y="105430"/>
                  <a:pt x="18535" y="105430"/>
                </a:cubicBezTo>
                <a:cubicBezTo>
                  <a:pt x="16689" y="105509"/>
                  <a:pt x="16689" y="105509"/>
                  <a:pt x="16689" y="105509"/>
                </a:cubicBezTo>
                <a:cubicBezTo>
                  <a:pt x="14030" y="103707"/>
                  <a:pt x="14030" y="103707"/>
                  <a:pt x="14030" y="103707"/>
                </a:cubicBezTo>
                <a:cubicBezTo>
                  <a:pt x="15064" y="106605"/>
                  <a:pt x="15064" y="106605"/>
                  <a:pt x="15064" y="106605"/>
                </a:cubicBezTo>
                <a:cubicBezTo>
                  <a:pt x="14990" y="108407"/>
                  <a:pt x="14990" y="108407"/>
                  <a:pt x="14990" y="108407"/>
                </a:cubicBezTo>
                <a:cubicBezTo>
                  <a:pt x="15507" y="109268"/>
                  <a:pt x="15507" y="109268"/>
                  <a:pt x="15507" y="109268"/>
                </a:cubicBezTo>
                <a:cubicBezTo>
                  <a:pt x="16910" y="110052"/>
                  <a:pt x="16910" y="110052"/>
                  <a:pt x="16910" y="110052"/>
                </a:cubicBezTo>
                <a:cubicBezTo>
                  <a:pt x="18461" y="110052"/>
                  <a:pt x="18461" y="110052"/>
                  <a:pt x="18461" y="110052"/>
                </a:cubicBezTo>
                <a:cubicBezTo>
                  <a:pt x="18683" y="110130"/>
                  <a:pt x="18683" y="110130"/>
                  <a:pt x="18683" y="110130"/>
                </a:cubicBezTo>
                <a:cubicBezTo>
                  <a:pt x="18535" y="113890"/>
                  <a:pt x="18535" y="113890"/>
                  <a:pt x="18535" y="113890"/>
                </a:cubicBezTo>
                <a:lnTo>
                  <a:pt x="17575" y="118355"/>
                </a:lnTo>
                <a:close/>
                <a:moveTo>
                  <a:pt x="83150" y="101514"/>
                </a:moveTo>
                <a:cubicBezTo>
                  <a:pt x="81452" y="103785"/>
                  <a:pt x="81452" y="103785"/>
                  <a:pt x="81452" y="103785"/>
                </a:cubicBezTo>
                <a:cubicBezTo>
                  <a:pt x="79089" y="102767"/>
                  <a:pt x="79089" y="102767"/>
                  <a:pt x="79089" y="102767"/>
                </a:cubicBezTo>
                <a:cubicBezTo>
                  <a:pt x="79384" y="102532"/>
                  <a:pt x="83150" y="101514"/>
                  <a:pt x="83150" y="101514"/>
                </a:cubicBezTo>
                <a:close/>
                <a:moveTo>
                  <a:pt x="78498" y="104177"/>
                </a:moveTo>
                <a:cubicBezTo>
                  <a:pt x="77390" y="103942"/>
                  <a:pt x="77390" y="103942"/>
                  <a:pt x="77390" y="103942"/>
                </a:cubicBezTo>
                <a:cubicBezTo>
                  <a:pt x="78055" y="102924"/>
                  <a:pt x="78055" y="102924"/>
                  <a:pt x="78055" y="102924"/>
                </a:cubicBezTo>
                <a:lnTo>
                  <a:pt x="78498" y="104177"/>
                </a:lnTo>
                <a:close/>
                <a:moveTo>
                  <a:pt x="77612" y="102140"/>
                </a:moveTo>
                <a:cubicBezTo>
                  <a:pt x="75396" y="102454"/>
                  <a:pt x="75396" y="102454"/>
                  <a:pt x="75396" y="102454"/>
                </a:cubicBezTo>
                <a:cubicBezTo>
                  <a:pt x="75396" y="102454"/>
                  <a:pt x="74880" y="100104"/>
                  <a:pt x="74584" y="99556"/>
                </a:cubicBezTo>
                <a:cubicBezTo>
                  <a:pt x="75396" y="100104"/>
                  <a:pt x="77612" y="102140"/>
                  <a:pt x="77612" y="102140"/>
                </a:cubicBezTo>
                <a:close/>
                <a:moveTo>
                  <a:pt x="73476" y="102140"/>
                </a:moveTo>
                <a:cubicBezTo>
                  <a:pt x="74953" y="104569"/>
                  <a:pt x="79015" y="105430"/>
                  <a:pt x="79015" y="105430"/>
                </a:cubicBezTo>
                <a:cubicBezTo>
                  <a:pt x="79753" y="106605"/>
                  <a:pt x="79753" y="106605"/>
                  <a:pt x="79753" y="106605"/>
                </a:cubicBezTo>
                <a:cubicBezTo>
                  <a:pt x="80861" y="105430"/>
                  <a:pt x="80861" y="105430"/>
                  <a:pt x="80861" y="105430"/>
                </a:cubicBezTo>
                <a:cubicBezTo>
                  <a:pt x="82559" y="105195"/>
                  <a:pt x="83298" y="103864"/>
                  <a:pt x="83446" y="103472"/>
                </a:cubicBezTo>
                <a:cubicBezTo>
                  <a:pt x="83446" y="103550"/>
                  <a:pt x="83519" y="104099"/>
                  <a:pt x="83446" y="103550"/>
                </a:cubicBezTo>
                <a:cubicBezTo>
                  <a:pt x="82781" y="109347"/>
                  <a:pt x="77095" y="106997"/>
                  <a:pt x="77095" y="106997"/>
                </a:cubicBezTo>
                <a:cubicBezTo>
                  <a:pt x="76504" y="105352"/>
                  <a:pt x="76504" y="105352"/>
                  <a:pt x="76504" y="105352"/>
                </a:cubicBezTo>
                <a:cubicBezTo>
                  <a:pt x="75249" y="106135"/>
                  <a:pt x="75249" y="106135"/>
                  <a:pt x="75249" y="106135"/>
                </a:cubicBezTo>
                <a:cubicBezTo>
                  <a:pt x="73476" y="104255"/>
                  <a:pt x="73476" y="102140"/>
                  <a:pt x="73476" y="102140"/>
                </a:cubicBezTo>
                <a:close/>
                <a:moveTo>
                  <a:pt x="29390" y="115300"/>
                </a:moveTo>
                <a:cubicBezTo>
                  <a:pt x="29464" y="110913"/>
                  <a:pt x="29464" y="110913"/>
                  <a:pt x="29464" y="110913"/>
                </a:cubicBezTo>
                <a:cubicBezTo>
                  <a:pt x="29981" y="112793"/>
                  <a:pt x="29981" y="112793"/>
                  <a:pt x="29981" y="112793"/>
                </a:cubicBezTo>
                <a:cubicBezTo>
                  <a:pt x="31606" y="115065"/>
                  <a:pt x="31606" y="115065"/>
                  <a:pt x="31606" y="115065"/>
                </a:cubicBezTo>
                <a:cubicBezTo>
                  <a:pt x="32492" y="117336"/>
                  <a:pt x="32492" y="117336"/>
                  <a:pt x="32492" y="117336"/>
                </a:cubicBezTo>
                <a:cubicBezTo>
                  <a:pt x="32344" y="117650"/>
                  <a:pt x="32344" y="117650"/>
                  <a:pt x="32344" y="117650"/>
                </a:cubicBezTo>
                <a:cubicBezTo>
                  <a:pt x="28799" y="117885"/>
                  <a:pt x="28799" y="117885"/>
                  <a:pt x="28799" y="117885"/>
                </a:cubicBezTo>
                <a:lnTo>
                  <a:pt x="29390" y="115300"/>
                </a:lnTo>
                <a:close/>
                <a:moveTo>
                  <a:pt x="21858" y="112793"/>
                </a:moveTo>
                <a:cubicBezTo>
                  <a:pt x="25329" y="110287"/>
                  <a:pt x="25329" y="110287"/>
                  <a:pt x="25329" y="110287"/>
                </a:cubicBezTo>
                <a:cubicBezTo>
                  <a:pt x="26879" y="111227"/>
                  <a:pt x="26879" y="111227"/>
                  <a:pt x="26879" y="111227"/>
                </a:cubicBezTo>
                <a:cubicBezTo>
                  <a:pt x="28283" y="114830"/>
                  <a:pt x="28283" y="114830"/>
                  <a:pt x="28283" y="114830"/>
                </a:cubicBezTo>
                <a:cubicBezTo>
                  <a:pt x="28135" y="117415"/>
                  <a:pt x="28135" y="117415"/>
                  <a:pt x="28135" y="117415"/>
                </a:cubicBezTo>
                <a:cubicBezTo>
                  <a:pt x="27766" y="117963"/>
                  <a:pt x="27766" y="117963"/>
                  <a:pt x="27766" y="117963"/>
                </a:cubicBezTo>
                <a:cubicBezTo>
                  <a:pt x="21636" y="118433"/>
                  <a:pt x="21636" y="118433"/>
                  <a:pt x="21636" y="118433"/>
                </a:cubicBezTo>
                <a:cubicBezTo>
                  <a:pt x="21489" y="113890"/>
                  <a:pt x="21489" y="113890"/>
                  <a:pt x="21489" y="113890"/>
                </a:cubicBezTo>
                <a:lnTo>
                  <a:pt x="21858" y="112793"/>
                </a:lnTo>
                <a:close/>
                <a:moveTo>
                  <a:pt x="19643" y="114830"/>
                </a:moveTo>
                <a:cubicBezTo>
                  <a:pt x="19864" y="113733"/>
                  <a:pt x="19864" y="113733"/>
                  <a:pt x="19864" y="113733"/>
                </a:cubicBezTo>
                <a:cubicBezTo>
                  <a:pt x="20160" y="113812"/>
                  <a:pt x="20160" y="113812"/>
                  <a:pt x="20160" y="113812"/>
                </a:cubicBezTo>
                <a:cubicBezTo>
                  <a:pt x="20381" y="113968"/>
                  <a:pt x="20381" y="113968"/>
                  <a:pt x="20381" y="113968"/>
                </a:cubicBezTo>
                <a:cubicBezTo>
                  <a:pt x="20898" y="118041"/>
                  <a:pt x="20898" y="118041"/>
                  <a:pt x="20898" y="118041"/>
                </a:cubicBezTo>
                <a:cubicBezTo>
                  <a:pt x="20307" y="118511"/>
                  <a:pt x="20307" y="118511"/>
                  <a:pt x="20307" y="118511"/>
                </a:cubicBezTo>
                <a:cubicBezTo>
                  <a:pt x="18240" y="118668"/>
                  <a:pt x="18240" y="118668"/>
                  <a:pt x="18240" y="118668"/>
                </a:cubicBezTo>
                <a:lnTo>
                  <a:pt x="19643" y="1148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19" y="3496372"/>
            <a:ext cx="2725800" cy="1651800"/>
          </a:xfrm>
          <a:custGeom>
            <a:rect b="b" l="l" r="r" t="t"/>
            <a:pathLst>
              <a:path extrusionOk="0" h="120000" w="120000">
                <a:moveTo>
                  <a:pt x="108102" y="111283"/>
                </a:moveTo>
                <a:cubicBezTo>
                  <a:pt x="105572" y="113433"/>
                  <a:pt x="105572" y="113433"/>
                  <a:pt x="105572" y="113433"/>
                </a:cubicBezTo>
                <a:cubicBezTo>
                  <a:pt x="99076" y="107547"/>
                  <a:pt x="99076" y="107547"/>
                  <a:pt x="99076" y="107547"/>
                </a:cubicBezTo>
                <a:cubicBezTo>
                  <a:pt x="81914" y="109584"/>
                  <a:pt x="81914" y="109584"/>
                  <a:pt x="81914" y="109584"/>
                </a:cubicBezTo>
                <a:cubicBezTo>
                  <a:pt x="78632" y="108339"/>
                  <a:pt x="78632" y="108339"/>
                  <a:pt x="78632" y="108339"/>
                </a:cubicBezTo>
                <a:cubicBezTo>
                  <a:pt x="82188" y="88867"/>
                  <a:pt x="82188" y="88867"/>
                  <a:pt x="82188" y="88867"/>
                </a:cubicBezTo>
                <a:cubicBezTo>
                  <a:pt x="73709" y="91245"/>
                  <a:pt x="73709" y="91245"/>
                  <a:pt x="73709" y="91245"/>
                </a:cubicBezTo>
                <a:cubicBezTo>
                  <a:pt x="73709" y="106528"/>
                  <a:pt x="73709" y="106528"/>
                  <a:pt x="73709" y="106528"/>
                </a:cubicBezTo>
                <a:cubicBezTo>
                  <a:pt x="70564" y="103698"/>
                  <a:pt x="70564" y="103698"/>
                  <a:pt x="70564" y="103698"/>
                </a:cubicBezTo>
                <a:cubicBezTo>
                  <a:pt x="67965" y="105283"/>
                  <a:pt x="67965" y="105283"/>
                  <a:pt x="67965" y="105283"/>
                </a:cubicBezTo>
                <a:cubicBezTo>
                  <a:pt x="66598" y="97584"/>
                  <a:pt x="66598" y="97584"/>
                  <a:pt x="66598" y="97584"/>
                </a:cubicBezTo>
                <a:cubicBezTo>
                  <a:pt x="69128" y="97358"/>
                  <a:pt x="69128" y="97358"/>
                  <a:pt x="69128" y="97358"/>
                </a:cubicBezTo>
                <a:cubicBezTo>
                  <a:pt x="68854" y="96000"/>
                  <a:pt x="68854" y="96000"/>
                  <a:pt x="68854" y="96000"/>
                </a:cubicBezTo>
                <a:cubicBezTo>
                  <a:pt x="66324" y="96226"/>
                  <a:pt x="66324" y="96226"/>
                  <a:pt x="66324" y="96226"/>
                </a:cubicBezTo>
                <a:cubicBezTo>
                  <a:pt x="65777" y="93283"/>
                  <a:pt x="65777" y="93283"/>
                  <a:pt x="65777" y="93283"/>
                </a:cubicBezTo>
                <a:cubicBezTo>
                  <a:pt x="65025" y="93283"/>
                  <a:pt x="65025" y="93283"/>
                  <a:pt x="65025" y="93283"/>
                </a:cubicBezTo>
                <a:cubicBezTo>
                  <a:pt x="65367" y="96339"/>
                  <a:pt x="65367" y="96339"/>
                  <a:pt x="65367" y="96339"/>
                </a:cubicBezTo>
                <a:cubicBezTo>
                  <a:pt x="62837" y="96679"/>
                  <a:pt x="62837" y="96679"/>
                  <a:pt x="62837" y="96679"/>
                </a:cubicBezTo>
                <a:cubicBezTo>
                  <a:pt x="62837" y="98037"/>
                  <a:pt x="62837" y="98037"/>
                  <a:pt x="62837" y="98037"/>
                </a:cubicBezTo>
                <a:cubicBezTo>
                  <a:pt x="65504" y="97698"/>
                  <a:pt x="65504" y="97698"/>
                  <a:pt x="65504" y="97698"/>
                </a:cubicBezTo>
                <a:cubicBezTo>
                  <a:pt x="66461" y="106188"/>
                  <a:pt x="66461" y="106188"/>
                  <a:pt x="66461" y="106188"/>
                </a:cubicBezTo>
                <a:cubicBezTo>
                  <a:pt x="65982" y="106528"/>
                  <a:pt x="65982" y="106528"/>
                  <a:pt x="65982" y="106528"/>
                </a:cubicBezTo>
                <a:cubicBezTo>
                  <a:pt x="60102" y="100528"/>
                  <a:pt x="60102" y="100528"/>
                  <a:pt x="60102" y="100528"/>
                </a:cubicBezTo>
                <a:cubicBezTo>
                  <a:pt x="57641" y="100415"/>
                  <a:pt x="57641" y="100415"/>
                  <a:pt x="57641" y="100415"/>
                </a:cubicBezTo>
                <a:cubicBezTo>
                  <a:pt x="60307" y="84905"/>
                  <a:pt x="60307" y="84905"/>
                  <a:pt x="60307" y="84905"/>
                </a:cubicBezTo>
                <a:cubicBezTo>
                  <a:pt x="65025" y="84000"/>
                  <a:pt x="65025" y="84000"/>
                  <a:pt x="65025" y="84000"/>
                </a:cubicBezTo>
                <a:cubicBezTo>
                  <a:pt x="65025" y="80150"/>
                  <a:pt x="65025" y="80150"/>
                  <a:pt x="65025" y="80150"/>
                </a:cubicBezTo>
                <a:cubicBezTo>
                  <a:pt x="60854" y="81622"/>
                  <a:pt x="60854" y="81622"/>
                  <a:pt x="60854" y="81622"/>
                </a:cubicBezTo>
                <a:cubicBezTo>
                  <a:pt x="61811" y="76301"/>
                  <a:pt x="61811" y="76301"/>
                  <a:pt x="61811" y="76301"/>
                </a:cubicBezTo>
                <a:cubicBezTo>
                  <a:pt x="60239" y="76301"/>
                  <a:pt x="60239" y="76301"/>
                  <a:pt x="60239" y="76301"/>
                </a:cubicBezTo>
                <a:cubicBezTo>
                  <a:pt x="60239" y="76301"/>
                  <a:pt x="59829" y="78792"/>
                  <a:pt x="59282" y="82188"/>
                </a:cubicBezTo>
                <a:cubicBezTo>
                  <a:pt x="54222" y="84000"/>
                  <a:pt x="54222" y="84000"/>
                  <a:pt x="54222" y="84000"/>
                </a:cubicBezTo>
                <a:cubicBezTo>
                  <a:pt x="54222" y="86150"/>
                  <a:pt x="54222" y="86150"/>
                  <a:pt x="54222" y="86150"/>
                </a:cubicBezTo>
                <a:cubicBezTo>
                  <a:pt x="58735" y="85245"/>
                  <a:pt x="58735" y="85245"/>
                  <a:pt x="58735" y="85245"/>
                </a:cubicBezTo>
                <a:cubicBezTo>
                  <a:pt x="57846" y="90339"/>
                  <a:pt x="56820" y="96452"/>
                  <a:pt x="56205" y="100188"/>
                </a:cubicBezTo>
                <a:cubicBezTo>
                  <a:pt x="52649" y="99962"/>
                  <a:pt x="52649" y="99962"/>
                  <a:pt x="52649" y="99962"/>
                </a:cubicBezTo>
                <a:cubicBezTo>
                  <a:pt x="50666" y="76981"/>
                  <a:pt x="50666" y="76981"/>
                  <a:pt x="50666" y="76981"/>
                </a:cubicBezTo>
                <a:cubicBezTo>
                  <a:pt x="47316" y="73924"/>
                  <a:pt x="47316" y="73924"/>
                  <a:pt x="47316" y="73924"/>
                </a:cubicBezTo>
                <a:cubicBezTo>
                  <a:pt x="42324" y="77320"/>
                  <a:pt x="42324" y="77320"/>
                  <a:pt x="42324" y="77320"/>
                </a:cubicBezTo>
                <a:cubicBezTo>
                  <a:pt x="41299" y="83094"/>
                  <a:pt x="41299" y="83094"/>
                  <a:pt x="41299" y="83094"/>
                </a:cubicBezTo>
                <a:cubicBezTo>
                  <a:pt x="44717" y="99283"/>
                  <a:pt x="44717" y="99283"/>
                  <a:pt x="44717" y="99283"/>
                </a:cubicBezTo>
                <a:cubicBezTo>
                  <a:pt x="39794" y="98830"/>
                  <a:pt x="39794" y="98830"/>
                  <a:pt x="39794" y="98830"/>
                </a:cubicBezTo>
                <a:cubicBezTo>
                  <a:pt x="35008" y="88415"/>
                  <a:pt x="35008" y="88415"/>
                  <a:pt x="35008" y="88415"/>
                </a:cubicBezTo>
                <a:cubicBezTo>
                  <a:pt x="20307" y="83094"/>
                  <a:pt x="20307" y="83094"/>
                  <a:pt x="20307" y="83094"/>
                </a:cubicBezTo>
                <a:cubicBezTo>
                  <a:pt x="13675" y="85132"/>
                  <a:pt x="13675" y="85132"/>
                  <a:pt x="13675" y="85132"/>
                </a:cubicBezTo>
                <a:cubicBezTo>
                  <a:pt x="7247" y="83094"/>
                  <a:pt x="7247" y="83094"/>
                  <a:pt x="7247" y="83094"/>
                </a:cubicBezTo>
                <a:cubicBezTo>
                  <a:pt x="5948" y="78452"/>
                  <a:pt x="5948" y="78452"/>
                  <a:pt x="5948" y="78452"/>
                </a:cubicBezTo>
                <a:cubicBezTo>
                  <a:pt x="6290" y="71433"/>
                  <a:pt x="6290" y="71433"/>
                  <a:pt x="6290" y="71433"/>
                </a:cubicBezTo>
                <a:cubicBezTo>
                  <a:pt x="15452" y="63849"/>
                  <a:pt x="15452" y="63849"/>
                  <a:pt x="15452" y="63849"/>
                </a:cubicBezTo>
                <a:cubicBezTo>
                  <a:pt x="15589" y="61018"/>
                  <a:pt x="15589" y="61018"/>
                  <a:pt x="15589" y="61018"/>
                </a:cubicBezTo>
                <a:cubicBezTo>
                  <a:pt x="14632" y="59547"/>
                  <a:pt x="14632" y="59547"/>
                  <a:pt x="14632" y="59547"/>
                </a:cubicBezTo>
                <a:cubicBezTo>
                  <a:pt x="13948" y="60339"/>
                  <a:pt x="13948" y="60339"/>
                  <a:pt x="13948" y="60339"/>
                </a:cubicBezTo>
                <a:cubicBezTo>
                  <a:pt x="14564" y="60339"/>
                  <a:pt x="14564" y="60339"/>
                  <a:pt x="14564" y="60339"/>
                </a:cubicBezTo>
                <a:cubicBezTo>
                  <a:pt x="15316" y="61245"/>
                  <a:pt x="15316" y="61245"/>
                  <a:pt x="15316" y="61245"/>
                </a:cubicBezTo>
                <a:cubicBezTo>
                  <a:pt x="14700" y="63622"/>
                  <a:pt x="14700" y="63622"/>
                  <a:pt x="14700" y="63622"/>
                </a:cubicBezTo>
                <a:cubicBezTo>
                  <a:pt x="6974" y="68377"/>
                  <a:pt x="6974" y="68377"/>
                  <a:pt x="6974" y="68377"/>
                </a:cubicBezTo>
                <a:cubicBezTo>
                  <a:pt x="11282" y="59547"/>
                  <a:pt x="11282" y="59547"/>
                  <a:pt x="11282" y="59547"/>
                </a:cubicBezTo>
                <a:cubicBezTo>
                  <a:pt x="19076" y="55245"/>
                  <a:pt x="19076" y="55245"/>
                  <a:pt x="19076" y="55245"/>
                </a:cubicBezTo>
                <a:cubicBezTo>
                  <a:pt x="22837" y="48000"/>
                  <a:pt x="22837" y="48000"/>
                  <a:pt x="22837" y="48000"/>
                </a:cubicBezTo>
                <a:cubicBezTo>
                  <a:pt x="24410" y="49698"/>
                  <a:pt x="24410" y="49698"/>
                  <a:pt x="24410" y="49698"/>
                </a:cubicBezTo>
                <a:cubicBezTo>
                  <a:pt x="24410" y="52301"/>
                  <a:pt x="24410" y="52301"/>
                  <a:pt x="24410" y="52301"/>
                </a:cubicBezTo>
                <a:cubicBezTo>
                  <a:pt x="23521" y="52641"/>
                  <a:pt x="23521" y="52641"/>
                  <a:pt x="23521" y="52641"/>
                </a:cubicBezTo>
                <a:cubicBezTo>
                  <a:pt x="23316" y="52188"/>
                  <a:pt x="23316" y="52188"/>
                  <a:pt x="23316" y="52188"/>
                </a:cubicBezTo>
                <a:cubicBezTo>
                  <a:pt x="23316" y="51735"/>
                  <a:pt x="23316" y="51735"/>
                  <a:pt x="23316" y="51735"/>
                </a:cubicBezTo>
                <a:cubicBezTo>
                  <a:pt x="23111" y="52528"/>
                  <a:pt x="23111" y="52528"/>
                  <a:pt x="23111" y="52528"/>
                </a:cubicBezTo>
                <a:cubicBezTo>
                  <a:pt x="23521" y="53320"/>
                  <a:pt x="23521" y="53320"/>
                  <a:pt x="23521" y="53320"/>
                </a:cubicBezTo>
                <a:cubicBezTo>
                  <a:pt x="24957" y="52867"/>
                  <a:pt x="24957" y="52867"/>
                  <a:pt x="24957" y="52867"/>
                </a:cubicBezTo>
                <a:cubicBezTo>
                  <a:pt x="24888" y="48792"/>
                  <a:pt x="24888" y="48792"/>
                  <a:pt x="24888" y="48792"/>
                </a:cubicBezTo>
                <a:cubicBezTo>
                  <a:pt x="22837" y="46301"/>
                  <a:pt x="22837" y="46301"/>
                  <a:pt x="22837" y="46301"/>
                </a:cubicBezTo>
                <a:cubicBezTo>
                  <a:pt x="20307" y="48226"/>
                  <a:pt x="20307" y="48226"/>
                  <a:pt x="20307" y="48226"/>
                </a:cubicBezTo>
                <a:cubicBezTo>
                  <a:pt x="20034" y="46981"/>
                  <a:pt x="20034" y="46981"/>
                  <a:pt x="20034" y="46981"/>
                </a:cubicBezTo>
                <a:cubicBezTo>
                  <a:pt x="19213" y="46075"/>
                  <a:pt x="19213" y="46075"/>
                  <a:pt x="19213" y="46075"/>
                </a:cubicBezTo>
                <a:cubicBezTo>
                  <a:pt x="18188" y="46188"/>
                  <a:pt x="18188" y="46188"/>
                  <a:pt x="18188" y="46188"/>
                </a:cubicBezTo>
                <a:cubicBezTo>
                  <a:pt x="17162" y="45735"/>
                  <a:pt x="17162" y="45735"/>
                  <a:pt x="17162" y="45735"/>
                </a:cubicBezTo>
                <a:cubicBezTo>
                  <a:pt x="16957" y="44150"/>
                  <a:pt x="16957" y="44150"/>
                  <a:pt x="16957" y="44150"/>
                </a:cubicBezTo>
                <a:cubicBezTo>
                  <a:pt x="16888" y="42113"/>
                  <a:pt x="16888" y="42113"/>
                  <a:pt x="16888" y="42113"/>
                </a:cubicBezTo>
                <a:cubicBezTo>
                  <a:pt x="17777" y="40867"/>
                  <a:pt x="17777" y="40867"/>
                  <a:pt x="17777" y="40867"/>
                </a:cubicBezTo>
                <a:cubicBezTo>
                  <a:pt x="18461" y="42113"/>
                  <a:pt x="18461" y="42113"/>
                  <a:pt x="18461" y="42113"/>
                </a:cubicBezTo>
                <a:cubicBezTo>
                  <a:pt x="18051" y="42679"/>
                  <a:pt x="18051" y="42679"/>
                  <a:pt x="18051" y="42679"/>
                </a:cubicBezTo>
                <a:cubicBezTo>
                  <a:pt x="18393" y="42679"/>
                  <a:pt x="18393" y="42679"/>
                  <a:pt x="18393" y="42679"/>
                </a:cubicBezTo>
                <a:cubicBezTo>
                  <a:pt x="19008" y="41773"/>
                  <a:pt x="19008" y="41773"/>
                  <a:pt x="19008" y="41773"/>
                </a:cubicBezTo>
                <a:cubicBezTo>
                  <a:pt x="17777" y="39622"/>
                  <a:pt x="17777" y="39622"/>
                  <a:pt x="17777" y="39622"/>
                </a:cubicBezTo>
                <a:cubicBezTo>
                  <a:pt x="16136" y="42226"/>
                  <a:pt x="16136" y="42226"/>
                  <a:pt x="16136" y="42226"/>
                </a:cubicBezTo>
                <a:cubicBezTo>
                  <a:pt x="16136" y="45735"/>
                  <a:pt x="16136" y="45735"/>
                  <a:pt x="16136" y="45735"/>
                </a:cubicBezTo>
                <a:cubicBezTo>
                  <a:pt x="14495" y="50377"/>
                  <a:pt x="14495" y="50377"/>
                  <a:pt x="14495" y="50377"/>
                </a:cubicBezTo>
                <a:cubicBezTo>
                  <a:pt x="15726" y="52415"/>
                  <a:pt x="15726" y="52415"/>
                  <a:pt x="15726" y="52415"/>
                </a:cubicBezTo>
                <a:cubicBezTo>
                  <a:pt x="16820" y="51056"/>
                  <a:pt x="16820" y="51056"/>
                  <a:pt x="16820" y="51056"/>
                </a:cubicBezTo>
                <a:cubicBezTo>
                  <a:pt x="16888" y="50490"/>
                  <a:pt x="16888" y="50490"/>
                  <a:pt x="16888" y="50490"/>
                </a:cubicBezTo>
                <a:cubicBezTo>
                  <a:pt x="15863" y="51396"/>
                  <a:pt x="15863" y="51396"/>
                  <a:pt x="15863" y="51396"/>
                </a:cubicBezTo>
                <a:cubicBezTo>
                  <a:pt x="15316" y="50603"/>
                  <a:pt x="15316" y="50603"/>
                  <a:pt x="15316" y="50603"/>
                </a:cubicBezTo>
                <a:cubicBezTo>
                  <a:pt x="16410" y="47660"/>
                  <a:pt x="16410" y="47660"/>
                  <a:pt x="16410" y="47660"/>
                </a:cubicBezTo>
                <a:cubicBezTo>
                  <a:pt x="18461" y="47886"/>
                  <a:pt x="18461" y="47886"/>
                  <a:pt x="18461" y="47886"/>
                </a:cubicBezTo>
                <a:cubicBezTo>
                  <a:pt x="18666" y="51396"/>
                  <a:pt x="18666" y="51396"/>
                  <a:pt x="18666" y="51396"/>
                </a:cubicBezTo>
                <a:cubicBezTo>
                  <a:pt x="9572" y="56830"/>
                  <a:pt x="9572" y="56830"/>
                  <a:pt x="9572" y="56830"/>
                </a:cubicBezTo>
                <a:cubicBezTo>
                  <a:pt x="15521" y="32716"/>
                  <a:pt x="15521" y="32716"/>
                  <a:pt x="15521" y="32716"/>
                </a:cubicBezTo>
                <a:cubicBezTo>
                  <a:pt x="18529" y="28528"/>
                  <a:pt x="18529" y="28528"/>
                  <a:pt x="18529" y="28528"/>
                </a:cubicBezTo>
                <a:cubicBezTo>
                  <a:pt x="20512" y="28301"/>
                  <a:pt x="20512" y="28301"/>
                  <a:pt x="20512" y="28301"/>
                </a:cubicBezTo>
                <a:cubicBezTo>
                  <a:pt x="22700" y="30679"/>
                  <a:pt x="22700" y="30679"/>
                  <a:pt x="22700" y="30679"/>
                </a:cubicBezTo>
                <a:cubicBezTo>
                  <a:pt x="20991" y="35547"/>
                  <a:pt x="20991" y="35547"/>
                  <a:pt x="20991" y="35547"/>
                </a:cubicBezTo>
                <a:cubicBezTo>
                  <a:pt x="19213" y="35660"/>
                  <a:pt x="19213" y="35660"/>
                  <a:pt x="19213" y="35660"/>
                </a:cubicBezTo>
                <a:cubicBezTo>
                  <a:pt x="18735" y="32716"/>
                  <a:pt x="18735" y="32716"/>
                  <a:pt x="18735" y="32716"/>
                </a:cubicBezTo>
                <a:cubicBezTo>
                  <a:pt x="19897" y="30226"/>
                  <a:pt x="19897" y="30226"/>
                  <a:pt x="19897" y="30226"/>
                </a:cubicBezTo>
                <a:cubicBezTo>
                  <a:pt x="20786" y="30452"/>
                  <a:pt x="20786" y="30452"/>
                  <a:pt x="20786" y="30452"/>
                </a:cubicBezTo>
                <a:cubicBezTo>
                  <a:pt x="21333" y="31358"/>
                  <a:pt x="21333" y="31358"/>
                  <a:pt x="21333" y="31358"/>
                </a:cubicBezTo>
                <a:cubicBezTo>
                  <a:pt x="19623" y="33622"/>
                  <a:pt x="19623" y="33622"/>
                  <a:pt x="19623" y="33622"/>
                </a:cubicBezTo>
                <a:cubicBezTo>
                  <a:pt x="19829" y="33735"/>
                  <a:pt x="19829" y="33735"/>
                  <a:pt x="19829" y="33735"/>
                </a:cubicBezTo>
                <a:cubicBezTo>
                  <a:pt x="21538" y="32716"/>
                  <a:pt x="21538" y="32716"/>
                  <a:pt x="21538" y="32716"/>
                </a:cubicBezTo>
                <a:cubicBezTo>
                  <a:pt x="22017" y="31245"/>
                  <a:pt x="22017" y="31245"/>
                  <a:pt x="22017" y="31245"/>
                </a:cubicBezTo>
                <a:cubicBezTo>
                  <a:pt x="20512" y="28981"/>
                  <a:pt x="20512" y="28981"/>
                  <a:pt x="20512" y="28981"/>
                </a:cubicBezTo>
                <a:cubicBezTo>
                  <a:pt x="18256" y="30226"/>
                  <a:pt x="18256" y="30226"/>
                  <a:pt x="18256" y="30226"/>
                </a:cubicBezTo>
                <a:cubicBezTo>
                  <a:pt x="17504" y="33169"/>
                  <a:pt x="17504" y="33169"/>
                  <a:pt x="17504" y="33169"/>
                </a:cubicBezTo>
                <a:cubicBezTo>
                  <a:pt x="17982" y="36566"/>
                  <a:pt x="17982" y="36566"/>
                  <a:pt x="17982" y="36566"/>
                </a:cubicBezTo>
                <a:cubicBezTo>
                  <a:pt x="21880" y="37471"/>
                  <a:pt x="21880" y="37471"/>
                  <a:pt x="21880" y="37471"/>
                </a:cubicBezTo>
                <a:cubicBezTo>
                  <a:pt x="24273" y="32264"/>
                  <a:pt x="24273" y="32264"/>
                  <a:pt x="24273" y="32264"/>
                </a:cubicBezTo>
                <a:cubicBezTo>
                  <a:pt x="22495" y="26490"/>
                  <a:pt x="22495" y="26490"/>
                  <a:pt x="22495" y="26490"/>
                </a:cubicBezTo>
                <a:cubicBezTo>
                  <a:pt x="18324" y="25245"/>
                  <a:pt x="18324" y="25245"/>
                  <a:pt x="18324" y="25245"/>
                </a:cubicBezTo>
                <a:cubicBezTo>
                  <a:pt x="16273" y="26603"/>
                  <a:pt x="16273" y="26603"/>
                  <a:pt x="16273" y="26603"/>
                </a:cubicBezTo>
                <a:cubicBezTo>
                  <a:pt x="16410" y="24000"/>
                  <a:pt x="16410" y="24000"/>
                  <a:pt x="16410" y="24000"/>
                </a:cubicBezTo>
                <a:cubicBezTo>
                  <a:pt x="17504" y="22188"/>
                  <a:pt x="17504" y="22188"/>
                  <a:pt x="17504" y="22188"/>
                </a:cubicBezTo>
                <a:cubicBezTo>
                  <a:pt x="18324" y="23660"/>
                  <a:pt x="18324" y="23660"/>
                  <a:pt x="18324" y="23660"/>
                </a:cubicBezTo>
                <a:cubicBezTo>
                  <a:pt x="17504" y="24113"/>
                  <a:pt x="17504" y="24113"/>
                  <a:pt x="17504" y="24113"/>
                </a:cubicBezTo>
                <a:cubicBezTo>
                  <a:pt x="18188" y="24339"/>
                  <a:pt x="18188" y="24339"/>
                  <a:pt x="18188" y="24339"/>
                </a:cubicBezTo>
                <a:cubicBezTo>
                  <a:pt x="18735" y="23547"/>
                  <a:pt x="18735" y="23547"/>
                  <a:pt x="18735" y="23547"/>
                </a:cubicBezTo>
                <a:cubicBezTo>
                  <a:pt x="18598" y="22301"/>
                  <a:pt x="18598" y="22301"/>
                  <a:pt x="18598" y="22301"/>
                </a:cubicBezTo>
                <a:cubicBezTo>
                  <a:pt x="17367" y="21283"/>
                  <a:pt x="17367" y="21283"/>
                  <a:pt x="17367" y="21283"/>
                </a:cubicBezTo>
                <a:cubicBezTo>
                  <a:pt x="16068" y="22528"/>
                  <a:pt x="16068" y="22528"/>
                  <a:pt x="16068" y="22528"/>
                </a:cubicBezTo>
                <a:cubicBezTo>
                  <a:pt x="14222" y="18226"/>
                  <a:pt x="14222" y="18226"/>
                  <a:pt x="14222" y="18226"/>
                </a:cubicBezTo>
                <a:cubicBezTo>
                  <a:pt x="11965" y="18452"/>
                  <a:pt x="11965" y="18452"/>
                  <a:pt x="11965" y="18452"/>
                </a:cubicBezTo>
                <a:cubicBezTo>
                  <a:pt x="10871" y="21056"/>
                  <a:pt x="10871" y="21056"/>
                  <a:pt x="10871" y="21056"/>
                </a:cubicBezTo>
                <a:cubicBezTo>
                  <a:pt x="10871" y="24000"/>
                  <a:pt x="10871" y="24000"/>
                  <a:pt x="10871" y="24000"/>
                </a:cubicBezTo>
                <a:cubicBezTo>
                  <a:pt x="11418" y="25584"/>
                  <a:pt x="11418" y="25584"/>
                  <a:pt x="11418" y="25584"/>
                </a:cubicBezTo>
                <a:cubicBezTo>
                  <a:pt x="12376" y="24452"/>
                  <a:pt x="12376" y="24452"/>
                  <a:pt x="12376" y="24452"/>
                </a:cubicBezTo>
                <a:cubicBezTo>
                  <a:pt x="11623" y="24792"/>
                  <a:pt x="11623" y="24792"/>
                  <a:pt x="11623" y="24792"/>
                </a:cubicBezTo>
                <a:cubicBezTo>
                  <a:pt x="11350" y="24452"/>
                  <a:pt x="11350" y="24452"/>
                  <a:pt x="11350" y="24452"/>
                </a:cubicBezTo>
                <a:cubicBezTo>
                  <a:pt x="11282" y="22075"/>
                  <a:pt x="11282" y="22075"/>
                  <a:pt x="11282" y="22075"/>
                </a:cubicBezTo>
                <a:cubicBezTo>
                  <a:pt x="12444" y="19471"/>
                  <a:pt x="12444" y="19471"/>
                  <a:pt x="12444" y="19471"/>
                </a:cubicBezTo>
                <a:cubicBezTo>
                  <a:pt x="14153" y="20037"/>
                  <a:pt x="14153" y="20037"/>
                  <a:pt x="14153" y="20037"/>
                </a:cubicBezTo>
                <a:cubicBezTo>
                  <a:pt x="14974" y="25698"/>
                  <a:pt x="14974" y="25698"/>
                  <a:pt x="14974" y="25698"/>
                </a:cubicBezTo>
                <a:cubicBezTo>
                  <a:pt x="8615" y="44943"/>
                  <a:pt x="8615" y="44943"/>
                  <a:pt x="8615" y="44943"/>
                </a:cubicBezTo>
                <a:cubicBezTo>
                  <a:pt x="6905" y="38716"/>
                  <a:pt x="6905" y="38716"/>
                  <a:pt x="6905" y="38716"/>
                </a:cubicBezTo>
                <a:cubicBezTo>
                  <a:pt x="11829" y="11320"/>
                  <a:pt x="11829" y="11320"/>
                  <a:pt x="11829" y="11320"/>
                </a:cubicBezTo>
                <a:cubicBezTo>
                  <a:pt x="13606" y="8264"/>
                  <a:pt x="13606" y="8264"/>
                  <a:pt x="13606" y="8264"/>
                </a:cubicBezTo>
                <a:cubicBezTo>
                  <a:pt x="14290" y="10528"/>
                  <a:pt x="14290" y="10528"/>
                  <a:pt x="14290" y="10528"/>
                </a:cubicBezTo>
                <a:cubicBezTo>
                  <a:pt x="13401" y="11886"/>
                  <a:pt x="13401" y="11886"/>
                  <a:pt x="13401" y="11886"/>
                </a:cubicBezTo>
                <a:cubicBezTo>
                  <a:pt x="12854" y="12113"/>
                  <a:pt x="12854" y="12113"/>
                  <a:pt x="12854" y="12113"/>
                </a:cubicBezTo>
                <a:cubicBezTo>
                  <a:pt x="13333" y="12566"/>
                  <a:pt x="13333" y="12566"/>
                  <a:pt x="13333" y="12566"/>
                </a:cubicBezTo>
                <a:cubicBezTo>
                  <a:pt x="14495" y="11547"/>
                  <a:pt x="14495" y="11547"/>
                  <a:pt x="14495" y="11547"/>
                </a:cubicBezTo>
                <a:cubicBezTo>
                  <a:pt x="15111" y="8716"/>
                  <a:pt x="15111" y="8716"/>
                  <a:pt x="15111" y="8716"/>
                </a:cubicBezTo>
                <a:cubicBezTo>
                  <a:pt x="13059" y="7245"/>
                  <a:pt x="13059" y="7245"/>
                  <a:pt x="13059" y="7245"/>
                </a:cubicBezTo>
                <a:cubicBezTo>
                  <a:pt x="11213" y="9169"/>
                  <a:pt x="11213" y="9169"/>
                  <a:pt x="11213" y="9169"/>
                </a:cubicBezTo>
                <a:cubicBezTo>
                  <a:pt x="10393" y="12792"/>
                  <a:pt x="10393" y="12792"/>
                  <a:pt x="10393" y="12792"/>
                </a:cubicBezTo>
                <a:cubicBezTo>
                  <a:pt x="9504" y="14264"/>
                  <a:pt x="9504" y="14264"/>
                  <a:pt x="9504" y="14264"/>
                </a:cubicBezTo>
                <a:cubicBezTo>
                  <a:pt x="8683" y="14150"/>
                  <a:pt x="8683" y="14150"/>
                  <a:pt x="8683" y="14150"/>
                </a:cubicBezTo>
                <a:cubicBezTo>
                  <a:pt x="6358" y="14490"/>
                  <a:pt x="6358" y="14490"/>
                  <a:pt x="6358" y="14490"/>
                </a:cubicBezTo>
                <a:cubicBezTo>
                  <a:pt x="6085" y="17207"/>
                  <a:pt x="6085" y="17207"/>
                  <a:pt x="6085" y="17207"/>
                </a:cubicBezTo>
                <a:cubicBezTo>
                  <a:pt x="7589" y="18226"/>
                  <a:pt x="7589" y="18226"/>
                  <a:pt x="7589" y="18226"/>
                </a:cubicBezTo>
                <a:cubicBezTo>
                  <a:pt x="6632" y="16754"/>
                  <a:pt x="6632" y="16754"/>
                  <a:pt x="6632" y="16754"/>
                </a:cubicBezTo>
                <a:cubicBezTo>
                  <a:pt x="6905" y="15056"/>
                  <a:pt x="6905" y="15056"/>
                  <a:pt x="6905" y="15056"/>
                </a:cubicBezTo>
                <a:cubicBezTo>
                  <a:pt x="8273" y="15283"/>
                  <a:pt x="8273" y="15283"/>
                  <a:pt x="8273" y="15283"/>
                </a:cubicBezTo>
                <a:cubicBezTo>
                  <a:pt x="9230" y="16188"/>
                  <a:pt x="9230" y="16188"/>
                  <a:pt x="9230" y="16188"/>
                </a:cubicBezTo>
                <a:cubicBezTo>
                  <a:pt x="8205" y="22754"/>
                  <a:pt x="8205" y="22754"/>
                  <a:pt x="8205" y="22754"/>
                </a:cubicBezTo>
                <a:cubicBezTo>
                  <a:pt x="2256" y="9056"/>
                  <a:pt x="2256" y="9056"/>
                  <a:pt x="2256" y="9056"/>
                </a:cubicBezTo>
                <a:cubicBezTo>
                  <a:pt x="2324" y="1811"/>
                  <a:pt x="2324" y="1811"/>
                  <a:pt x="2324" y="1811"/>
                </a:cubicBezTo>
                <a:cubicBezTo>
                  <a:pt x="3897" y="905"/>
                  <a:pt x="3897" y="905"/>
                  <a:pt x="3897" y="905"/>
                </a:cubicBezTo>
                <a:cubicBezTo>
                  <a:pt x="4923" y="2150"/>
                  <a:pt x="4923" y="2150"/>
                  <a:pt x="4923" y="2150"/>
                </a:cubicBezTo>
                <a:cubicBezTo>
                  <a:pt x="5264" y="4754"/>
                  <a:pt x="5264" y="4754"/>
                  <a:pt x="5264" y="4754"/>
                </a:cubicBezTo>
                <a:cubicBezTo>
                  <a:pt x="4307" y="6566"/>
                  <a:pt x="4307" y="6566"/>
                  <a:pt x="4307" y="6566"/>
                </a:cubicBezTo>
                <a:cubicBezTo>
                  <a:pt x="4649" y="6679"/>
                  <a:pt x="4649" y="6679"/>
                  <a:pt x="4649" y="6679"/>
                </a:cubicBezTo>
                <a:cubicBezTo>
                  <a:pt x="5606" y="6113"/>
                  <a:pt x="5606" y="6113"/>
                  <a:pt x="5606" y="6113"/>
                </a:cubicBezTo>
                <a:cubicBezTo>
                  <a:pt x="6222" y="3283"/>
                  <a:pt x="6222" y="3283"/>
                  <a:pt x="6222" y="3283"/>
                </a:cubicBezTo>
                <a:cubicBezTo>
                  <a:pt x="4923" y="339"/>
                  <a:pt x="4923" y="339"/>
                  <a:pt x="4923" y="339"/>
                </a:cubicBezTo>
                <a:cubicBezTo>
                  <a:pt x="2940" y="0"/>
                  <a:pt x="2940" y="0"/>
                  <a:pt x="2940" y="0"/>
                </a:cubicBezTo>
                <a:cubicBezTo>
                  <a:pt x="1367" y="2264"/>
                  <a:pt x="1367" y="2264"/>
                  <a:pt x="1367" y="2264"/>
                </a:cubicBezTo>
                <a:cubicBezTo>
                  <a:pt x="888" y="8490"/>
                  <a:pt x="888" y="8490"/>
                  <a:pt x="888" y="8490"/>
                </a:cubicBezTo>
                <a:cubicBezTo>
                  <a:pt x="4991" y="19018"/>
                  <a:pt x="4991" y="19018"/>
                  <a:pt x="4991" y="19018"/>
                </a:cubicBezTo>
                <a:cubicBezTo>
                  <a:pt x="2188" y="20716"/>
                  <a:pt x="2188" y="20716"/>
                  <a:pt x="2188" y="20716"/>
                </a:cubicBezTo>
                <a:cubicBezTo>
                  <a:pt x="2256" y="24000"/>
                  <a:pt x="2256" y="24000"/>
                  <a:pt x="2256" y="24000"/>
                </a:cubicBezTo>
                <a:cubicBezTo>
                  <a:pt x="3623" y="26490"/>
                  <a:pt x="3623" y="26490"/>
                  <a:pt x="3623" y="26490"/>
                </a:cubicBezTo>
                <a:cubicBezTo>
                  <a:pt x="4923" y="24566"/>
                  <a:pt x="4923" y="24566"/>
                  <a:pt x="4923" y="24566"/>
                </a:cubicBezTo>
                <a:cubicBezTo>
                  <a:pt x="4991" y="22415"/>
                  <a:pt x="4991" y="22415"/>
                  <a:pt x="4991" y="22415"/>
                </a:cubicBezTo>
                <a:cubicBezTo>
                  <a:pt x="4376" y="22188"/>
                  <a:pt x="4376" y="22188"/>
                  <a:pt x="4376" y="22188"/>
                </a:cubicBezTo>
                <a:cubicBezTo>
                  <a:pt x="3965" y="22528"/>
                  <a:pt x="3965" y="22528"/>
                  <a:pt x="3965" y="22528"/>
                </a:cubicBezTo>
                <a:cubicBezTo>
                  <a:pt x="4581" y="22415"/>
                  <a:pt x="4581" y="22415"/>
                  <a:pt x="4581" y="22415"/>
                </a:cubicBezTo>
                <a:cubicBezTo>
                  <a:pt x="4717" y="23207"/>
                  <a:pt x="4717" y="23207"/>
                  <a:pt x="4717" y="23207"/>
                </a:cubicBezTo>
                <a:cubicBezTo>
                  <a:pt x="3692" y="25245"/>
                  <a:pt x="3692" y="25245"/>
                  <a:pt x="3692" y="25245"/>
                </a:cubicBezTo>
                <a:cubicBezTo>
                  <a:pt x="2871" y="23547"/>
                  <a:pt x="2871" y="23547"/>
                  <a:pt x="2871" y="23547"/>
                </a:cubicBezTo>
                <a:cubicBezTo>
                  <a:pt x="3076" y="21283"/>
                  <a:pt x="3076" y="21283"/>
                  <a:pt x="3076" y="21283"/>
                </a:cubicBezTo>
                <a:cubicBezTo>
                  <a:pt x="4239" y="20377"/>
                  <a:pt x="4239" y="20377"/>
                  <a:pt x="4239" y="20377"/>
                </a:cubicBezTo>
                <a:cubicBezTo>
                  <a:pt x="6290" y="21509"/>
                  <a:pt x="6290" y="21509"/>
                  <a:pt x="6290" y="21509"/>
                </a:cubicBezTo>
                <a:cubicBezTo>
                  <a:pt x="6564" y="26603"/>
                  <a:pt x="6564" y="26603"/>
                  <a:pt x="6564" y="26603"/>
                </a:cubicBezTo>
                <a:cubicBezTo>
                  <a:pt x="3623" y="37471"/>
                  <a:pt x="3623" y="37471"/>
                  <a:pt x="3623" y="37471"/>
                </a:cubicBezTo>
                <a:cubicBezTo>
                  <a:pt x="0" y="34301"/>
                  <a:pt x="0" y="34301"/>
                  <a:pt x="0" y="34301"/>
                </a:cubicBezTo>
                <a:cubicBezTo>
                  <a:pt x="0" y="36679"/>
                  <a:pt x="0" y="36679"/>
                  <a:pt x="0" y="36679"/>
                </a:cubicBezTo>
                <a:cubicBezTo>
                  <a:pt x="3418" y="40075"/>
                  <a:pt x="3418" y="40075"/>
                  <a:pt x="3418" y="40075"/>
                </a:cubicBezTo>
                <a:cubicBezTo>
                  <a:pt x="6495" y="51509"/>
                  <a:pt x="6495" y="51509"/>
                  <a:pt x="6495" y="51509"/>
                </a:cubicBezTo>
                <a:cubicBezTo>
                  <a:pt x="4444" y="58301"/>
                  <a:pt x="4444" y="58301"/>
                  <a:pt x="4444" y="58301"/>
                </a:cubicBezTo>
                <a:cubicBezTo>
                  <a:pt x="1777" y="53433"/>
                  <a:pt x="1777" y="53433"/>
                  <a:pt x="1777" y="53433"/>
                </a:cubicBezTo>
                <a:cubicBezTo>
                  <a:pt x="2803" y="49584"/>
                  <a:pt x="2803" y="49584"/>
                  <a:pt x="2803" y="49584"/>
                </a:cubicBezTo>
                <a:cubicBezTo>
                  <a:pt x="1641" y="45622"/>
                  <a:pt x="1641" y="45622"/>
                  <a:pt x="1641" y="45622"/>
                </a:cubicBezTo>
                <a:cubicBezTo>
                  <a:pt x="0" y="45169"/>
                  <a:pt x="0" y="45169"/>
                  <a:pt x="0" y="45169"/>
                </a:cubicBezTo>
                <a:cubicBezTo>
                  <a:pt x="0" y="46415"/>
                  <a:pt x="0" y="46415"/>
                  <a:pt x="0" y="46415"/>
                </a:cubicBezTo>
                <a:cubicBezTo>
                  <a:pt x="1435" y="47547"/>
                  <a:pt x="1435" y="47547"/>
                  <a:pt x="1435" y="47547"/>
                </a:cubicBezTo>
                <a:cubicBezTo>
                  <a:pt x="1641" y="50490"/>
                  <a:pt x="1641" y="50490"/>
                  <a:pt x="1641" y="50490"/>
                </a:cubicBezTo>
                <a:cubicBezTo>
                  <a:pt x="478" y="52075"/>
                  <a:pt x="478" y="52075"/>
                  <a:pt x="478" y="52075"/>
                </a:cubicBezTo>
                <a:cubicBezTo>
                  <a:pt x="0" y="51962"/>
                  <a:pt x="0" y="51962"/>
                  <a:pt x="0" y="51962"/>
                </a:cubicBezTo>
                <a:cubicBezTo>
                  <a:pt x="0" y="55471"/>
                  <a:pt x="0" y="55471"/>
                  <a:pt x="0" y="55471"/>
                </a:cubicBezTo>
                <a:cubicBezTo>
                  <a:pt x="683" y="55584"/>
                  <a:pt x="683" y="55584"/>
                  <a:pt x="683" y="55584"/>
                </a:cubicBezTo>
                <a:cubicBezTo>
                  <a:pt x="2940" y="59886"/>
                  <a:pt x="2940" y="59886"/>
                  <a:pt x="2940" y="59886"/>
                </a:cubicBezTo>
                <a:cubicBezTo>
                  <a:pt x="3282" y="61698"/>
                  <a:pt x="3282" y="61698"/>
                  <a:pt x="3282" y="61698"/>
                </a:cubicBezTo>
                <a:cubicBezTo>
                  <a:pt x="957" y="77773"/>
                  <a:pt x="957" y="77773"/>
                  <a:pt x="957" y="77773"/>
                </a:cubicBezTo>
                <a:cubicBezTo>
                  <a:pt x="0" y="79132"/>
                  <a:pt x="0" y="79132"/>
                  <a:pt x="0" y="79132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08102" y="111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7687010" y="184643"/>
            <a:ext cx="1259242" cy="1463837"/>
            <a:chOff x="6526085" y="892856"/>
            <a:chExt cx="1259242" cy="1463837"/>
          </a:xfrm>
        </p:grpSpPr>
        <p:sp>
          <p:nvSpPr>
            <p:cNvPr id="92" name="Google Shape;92;p6"/>
            <p:cNvSpPr/>
            <p:nvPr/>
          </p:nvSpPr>
          <p:spPr>
            <a:xfrm>
              <a:off x="6972043" y="892856"/>
              <a:ext cx="666000" cy="2634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7223287" y="1354516"/>
              <a:ext cx="257700" cy="1194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526085" y="1222613"/>
              <a:ext cx="524700" cy="2013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675526" y="2243293"/>
              <a:ext cx="109800" cy="1134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7637840" y="1637166"/>
              <a:ext cx="75300" cy="753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452548" y="1731382"/>
              <a:ext cx="163200" cy="1791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6"/>
          <p:cNvGrpSpPr/>
          <p:nvPr/>
        </p:nvGrpSpPr>
        <p:grpSpPr>
          <a:xfrm>
            <a:off x="138203" y="184653"/>
            <a:ext cx="936113" cy="2261006"/>
            <a:chOff x="138203" y="852028"/>
            <a:chExt cx="936113" cy="2261006"/>
          </a:xfrm>
        </p:grpSpPr>
        <p:sp>
          <p:nvSpPr>
            <p:cNvPr id="99" name="Google Shape;99;p6"/>
            <p:cNvSpPr/>
            <p:nvPr/>
          </p:nvSpPr>
          <p:spPr>
            <a:xfrm>
              <a:off x="549617" y="2510239"/>
              <a:ext cx="524700" cy="2196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16718" y="1781631"/>
              <a:ext cx="666000" cy="3234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38203" y="2268418"/>
              <a:ext cx="392400" cy="1791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16065" y="852028"/>
              <a:ext cx="100200" cy="1002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54405" y="1162943"/>
              <a:ext cx="116400" cy="1194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30773" y="1282284"/>
              <a:ext cx="210600" cy="2043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66469" y="2927933"/>
              <a:ext cx="169800" cy="1851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6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1504825" y="1495425"/>
            <a:ext cx="29775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8" name="Google Shape;108;p6"/>
          <p:cNvSpPr txBox="1"/>
          <p:nvPr>
            <p:ph idx="2" type="body"/>
          </p:nvPr>
        </p:nvSpPr>
        <p:spPr>
          <a:xfrm>
            <a:off x="4661650" y="1495425"/>
            <a:ext cx="29775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>
            <a:off x="6619308" y="2761483"/>
            <a:ext cx="2524800" cy="2387100"/>
          </a:xfrm>
          <a:custGeom>
            <a:rect b="b" l="l" r="r" t="t"/>
            <a:pathLst>
              <a:path extrusionOk="0" h="120000" w="120000">
                <a:moveTo>
                  <a:pt x="17575" y="118355"/>
                </a:moveTo>
                <a:cubicBezTo>
                  <a:pt x="16910" y="118746"/>
                  <a:pt x="16910" y="118746"/>
                  <a:pt x="16910" y="118746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03785"/>
                  <a:pt x="119999" y="103785"/>
                  <a:pt x="119999" y="103785"/>
                </a:cubicBezTo>
                <a:cubicBezTo>
                  <a:pt x="107446" y="110208"/>
                  <a:pt x="107446" y="110208"/>
                  <a:pt x="107446" y="110208"/>
                </a:cubicBezTo>
                <a:cubicBezTo>
                  <a:pt x="101095" y="108877"/>
                  <a:pt x="101095" y="108877"/>
                  <a:pt x="101095" y="108877"/>
                </a:cubicBezTo>
                <a:cubicBezTo>
                  <a:pt x="98436" y="103080"/>
                  <a:pt x="98436" y="103080"/>
                  <a:pt x="98436" y="103080"/>
                </a:cubicBezTo>
                <a:cubicBezTo>
                  <a:pt x="98879" y="95091"/>
                  <a:pt x="98879" y="95091"/>
                  <a:pt x="98879" y="95091"/>
                </a:cubicBezTo>
                <a:cubicBezTo>
                  <a:pt x="99175" y="94073"/>
                  <a:pt x="99175" y="94073"/>
                  <a:pt x="99175" y="94073"/>
                </a:cubicBezTo>
                <a:cubicBezTo>
                  <a:pt x="100799" y="92036"/>
                  <a:pt x="100799" y="92036"/>
                  <a:pt x="100799" y="92036"/>
                </a:cubicBezTo>
                <a:cubicBezTo>
                  <a:pt x="103458" y="89921"/>
                  <a:pt x="103458" y="89921"/>
                  <a:pt x="103458" y="89921"/>
                </a:cubicBezTo>
                <a:cubicBezTo>
                  <a:pt x="106855" y="88511"/>
                  <a:pt x="106855" y="88511"/>
                  <a:pt x="106855" y="88511"/>
                </a:cubicBezTo>
                <a:cubicBezTo>
                  <a:pt x="110547" y="87963"/>
                  <a:pt x="110547" y="87963"/>
                  <a:pt x="110547" y="87963"/>
                </a:cubicBezTo>
                <a:cubicBezTo>
                  <a:pt x="114166" y="86945"/>
                  <a:pt x="114166" y="86945"/>
                  <a:pt x="114166" y="86945"/>
                </a:cubicBezTo>
                <a:cubicBezTo>
                  <a:pt x="117415" y="84438"/>
                  <a:pt x="117415" y="84438"/>
                  <a:pt x="117415" y="84438"/>
                </a:cubicBezTo>
                <a:cubicBezTo>
                  <a:pt x="117710" y="80835"/>
                  <a:pt x="117710" y="80835"/>
                  <a:pt x="117710" y="80835"/>
                </a:cubicBezTo>
                <a:cubicBezTo>
                  <a:pt x="114609" y="78563"/>
                  <a:pt x="114609" y="78563"/>
                  <a:pt x="114609" y="78563"/>
                </a:cubicBezTo>
                <a:cubicBezTo>
                  <a:pt x="114830" y="79268"/>
                  <a:pt x="114830" y="79268"/>
                  <a:pt x="114830" y="79268"/>
                </a:cubicBezTo>
                <a:cubicBezTo>
                  <a:pt x="115716" y="79582"/>
                  <a:pt x="115716" y="79582"/>
                  <a:pt x="115716" y="79582"/>
                </a:cubicBezTo>
                <a:cubicBezTo>
                  <a:pt x="117119" y="81070"/>
                  <a:pt x="117119" y="81070"/>
                  <a:pt x="117119" y="81070"/>
                </a:cubicBezTo>
                <a:cubicBezTo>
                  <a:pt x="115938" y="84125"/>
                  <a:pt x="115938" y="84125"/>
                  <a:pt x="115938" y="84125"/>
                </a:cubicBezTo>
                <a:cubicBezTo>
                  <a:pt x="109218" y="86866"/>
                  <a:pt x="109218" y="86866"/>
                  <a:pt x="109218" y="86866"/>
                </a:cubicBezTo>
                <a:cubicBezTo>
                  <a:pt x="105378" y="87415"/>
                  <a:pt x="105378" y="87415"/>
                  <a:pt x="105378" y="87415"/>
                </a:cubicBezTo>
                <a:cubicBezTo>
                  <a:pt x="101981" y="89060"/>
                  <a:pt x="101981" y="89060"/>
                  <a:pt x="101981" y="89060"/>
                </a:cubicBezTo>
                <a:cubicBezTo>
                  <a:pt x="100504" y="90078"/>
                  <a:pt x="100504" y="90078"/>
                  <a:pt x="100504" y="90078"/>
                </a:cubicBezTo>
                <a:cubicBezTo>
                  <a:pt x="103089" y="85535"/>
                  <a:pt x="103089" y="85535"/>
                  <a:pt x="103089" y="85535"/>
                </a:cubicBezTo>
                <a:cubicBezTo>
                  <a:pt x="109070" y="78955"/>
                  <a:pt x="109070" y="78955"/>
                  <a:pt x="109070" y="78955"/>
                </a:cubicBezTo>
                <a:cubicBezTo>
                  <a:pt x="112910" y="77075"/>
                  <a:pt x="112910" y="77075"/>
                  <a:pt x="112910" y="77075"/>
                </a:cubicBezTo>
                <a:cubicBezTo>
                  <a:pt x="116529" y="76370"/>
                  <a:pt x="116529" y="76370"/>
                  <a:pt x="116529" y="76370"/>
                </a:cubicBezTo>
                <a:cubicBezTo>
                  <a:pt x="119999" y="75117"/>
                  <a:pt x="119999" y="75117"/>
                  <a:pt x="119999" y="75117"/>
                </a:cubicBezTo>
                <a:cubicBezTo>
                  <a:pt x="119999" y="71357"/>
                  <a:pt x="119999" y="71357"/>
                  <a:pt x="119999" y="71357"/>
                </a:cubicBezTo>
                <a:cubicBezTo>
                  <a:pt x="119852" y="71436"/>
                  <a:pt x="119852" y="71436"/>
                  <a:pt x="119852" y="71436"/>
                </a:cubicBezTo>
                <a:cubicBezTo>
                  <a:pt x="112763" y="72454"/>
                  <a:pt x="112763" y="72454"/>
                  <a:pt x="112763" y="72454"/>
                </a:cubicBezTo>
                <a:cubicBezTo>
                  <a:pt x="105747" y="75430"/>
                  <a:pt x="105747" y="75430"/>
                  <a:pt x="105747" y="75430"/>
                </a:cubicBezTo>
                <a:cubicBezTo>
                  <a:pt x="107150" y="70652"/>
                  <a:pt x="107150" y="70652"/>
                  <a:pt x="107150" y="70652"/>
                </a:cubicBezTo>
                <a:cubicBezTo>
                  <a:pt x="107815" y="62271"/>
                  <a:pt x="107815" y="62271"/>
                  <a:pt x="107815" y="62271"/>
                </a:cubicBezTo>
                <a:cubicBezTo>
                  <a:pt x="108775" y="57885"/>
                  <a:pt x="108775" y="57885"/>
                  <a:pt x="108775" y="57885"/>
                </a:cubicBezTo>
                <a:cubicBezTo>
                  <a:pt x="118006" y="43550"/>
                  <a:pt x="118006" y="43550"/>
                  <a:pt x="118006" y="43550"/>
                </a:cubicBezTo>
                <a:cubicBezTo>
                  <a:pt x="118670" y="38224"/>
                  <a:pt x="118670" y="38224"/>
                  <a:pt x="118670" y="38224"/>
                </a:cubicBezTo>
                <a:cubicBezTo>
                  <a:pt x="119704" y="34073"/>
                  <a:pt x="119704" y="34073"/>
                  <a:pt x="119704" y="34073"/>
                </a:cubicBezTo>
                <a:cubicBezTo>
                  <a:pt x="119999" y="33759"/>
                  <a:pt x="119999" y="33759"/>
                  <a:pt x="119999" y="33759"/>
                </a:cubicBezTo>
                <a:cubicBezTo>
                  <a:pt x="119999" y="19817"/>
                  <a:pt x="119999" y="19817"/>
                  <a:pt x="119999" y="19817"/>
                </a:cubicBezTo>
                <a:cubicBezTo>
                  <a:pt x="117193" y="15587"/>
                  <a:pt x="117193" y="15587"/>
                  <a:pt x="117193" y="15587"/>
                </a:cubicBezTo>
                <a:cubicBezTo>
                  <a:pt x="112689" y="15822"/>
                  <a:pt x="112689" y="15822"/>
                  <a:pt x="112689" y="15822"/>
                </a:cubicBezTo>
                <a:cubicBezTo>
                  <a:pt x="110473" y="19112"/>
                  <a:pt x="110473" y="19112"/>
                  <a:pt x="110473" y="19112"/>
                </a:cubicBezTo>
                <a:cubicBezTo>
                  <a:pt x="110473" y="22950"/>
                  <a:pt x="110473" y="22950"/>
                  <a:pt x="110473" y="22950"/>
                </a:cubicBezTo>
                <a:cubicBezTo>
                  <a:pt x="111655" y="24830"/>
                  <a:pt x="111655" y="24830"/>
                  <a:pt x="111655" y="24830"/>
                </a:cubicBezTo>
                <a:cubicBezTo>
                  <a:pt x="113427" y="23498"/>
                  <a:pt x="113427" y="23498"/>
                  <a:pt x="113427" y="23498"/>
                </a:cubicBezTo>
                <a:cubicBezTo>
                  <a:pt x="111950" y="23890"/>
                  <a:pt x="111950" y="23890"/>
                  <a:pt x="111950" y="23890"/>
                </a:cubicBezTo>
                <a:cubicBezTo>
                  <a:pt x="111507" y="23420"/>
                  <a:pt x="111507" y="23420"/>
                  <a:pt x="111507" y="23420"/>
                </a:cubicBezTo>
                <a:cubicBezTo>
                  <a:pt x="111286" y="22480"/>
                  <a:pt x="111286" y="22480"/>
                  <a:pt x="111286" y="22480"/>
                </a:cubicBezTo>
                <a:cubicBezTo>
                  <a:pt x="111359" y="20443"/>
                  <a:pt x="111359" y="20443"/>
                  <a:pt x="111359" y="20443"/>
                </a:cubicBezTo>
                <a:cubicBezTo>
                  <a:pt x="113575" y="17154"/>
                  <a:pt x="113575" y="17154"/>
                  <a:pt x="113575" y="17154"/>
                </a:cubicBezTo>
                <a:cubicBezTo>
                  <a:pt x="116972" y="17859"/>
                  <a:pt x="116972" y="17859"/>
                  <a:pt x="116972" y="17859"/>
                </a:cubicBezTo>
                <a:cubicBezTo>
                  <a:pt x="118670" y="24986"/>
                  <a:pt x="118670" y="24986"/>
                  <a:pt x="118670" y="24986"/>
                </a:cubicBezTo>
                <a:cubicBezTo>
                  <a:pt x="117858" y="28668"/>
                  <a:pt x="117858" y="28668"/>
                  <a:pt x="117858" y="28668"/>
                </a:cubicBezTo>
                <a:cubicBezTo>
                  <a:pt x="116676" y="30626"/>
                  <a:pt x="116676" y="30626"/>
                  <a:pt x="116676" y="30626"/>
                </a:cubicBezTo>
                <a:cubicBezTo>
                  <a:pt x="115569" y="32741"/>
                  <a:pt x="115569" y="32741"/>
                  <a:pt x="115569" y="32741"/>
                </a:cubicBezTo>
                <a:cubicBezTo>
                  <a:pt x="114239" y="37597"/>
                  <a:pt x="114239" y="37597"/>
                  <a:pt x="114239" y="37597"/>
                </a:cubicBezTo>
                <a:cubicBezTo>
                  <a:pt x="113649" y="41671"/>
                  <a:pt x="113649" y="41671"/>
                  <a:pt x="113649" y="41671"/>
                </a:cubicBezTo>
                <a:cubicBezTo>
                  <a:pt x="111803" y="45195"/>
                  <a:pt x="111803" y="45195"/>
                  <a:pt x="111803" y="45195"/>
                </a:cubicBezTo>
                <a:cubicBezTo>
                  <a:pt x="108553" y="48407"/>
                  <a:pt x="108553" y="48407"/>
                  <a:pt x="108553" y="48407"/>
                </a:cubicBezTo>
                <a:cubicBezTo>
                  <a:pt x="103827" y="56475"/>
                  <a:pt x="103827" y="56475"/>
                  <a:pt x="103827" y="56475"/>
                </a:cubicBezTo>
                <a:cubicBezTo>
                  <a:pt x="103089" y="58668"/>
                  <a:pt x="103089" y="58668"/>
                  <a:pt x="103089" y="58668"/>
                </a:cubicBezTo>
                <a:cubicBezTo>
                  <a:pt x="101316" y="55691"/>
                  <a:pt x="101316" y="55691"/>
                  <a:pt x="101316" y="55691"/>
                </a:cubicBezTo>
                <a:cubicBezTo>
                  <a:pt x="100356" y="52402"/>
                  <a:pt x="100356" y="52402"/>
                  <a:pt x="100356" y="52402"/>
                </a:cubicBezTo>
                <a:cubicBezTo>
                  <a:pt x="101021" y="45430"/>
                  <a:pt x="101021" y="45430"/>
                  <a:pt x="101021" y="45430"/>
                </a:cubicBezTo>
                <a:cubicBezTo>
                  <a:pt x="103458" y="38224"/>
                  <a:pt x="103458" y="38224"/>
                  <a:pt x="103458" y="38224"/>
                </a:cubicBezTo>
                <a:cubicBezTo>
                  <a:pt x="105083" y="30783"/>
                  <a:pt x="105083" y="30783"/>
                  <a:pt x="105083" y="30783"/>
                </a:cubicBezTo>
                <a:cubicBezTo>
                  <a:pt x="104492" y="16919"/>
                  <a:pt x="104492" y="16919"/>
                  <a:pt x="104492" y="16919"/>
                </a:cubicBezTo>
                <a:cubicBezTo>
                  <a:pt x="104123" y="14177"/>
                  <a:pt x="104123" y="14177"/>
                  <a:pt x="104123" y="14177"/>
                </a:cubicBezTo>
                <a:cubicBezTo>
                  <a:pt x="104935" y="11436"/>
                  <a:pt x="104935" y="11436"/>
                  <a:pt x="104935" y="11436"/>
                </a:cubicBezTo>
                <a:cubicBezTo>
                  <a:pt x="108036" y="6814"/>
                  <a:pt x="108036" y="6814"/>
                  <a:pt x="108036" y="6814"/>
                </a:cubicBezTo>
                <a:cubicBezTo>
                  <a:pt x="110473" y="6187"/>
                  <a:pt x="110473" y="6187"/>
                  <a:pt x="110473" y="6187"/>
                </a:cubicBezTo>
                <a:cubicBezTo>
                  <a:pt x="111803" y="8929"/>
                  <a:pt x="111803" y="8929"/>
                  <a:pt x="111803" y="8929"/>
                </a:cubicBezTo>
                <a:cubicBezTo>
                  <a:pt x="110030" y="10731"/>
                  <a:pt x="110030" y="10731"/>
                  <a:pt x="110030" y="10731"/>
                </a:cubicBezTo>
                <a:cubicBezTo>
                  <a:pt x="108923" y="10966"/>
                  <a:pt x="108923" y="10966"/>
                  <a:pt x="108923" y="10966"/>
                </a:cubicBezTo>
                <a:cubicBezTo>
                  <a:pt x="109883" y="11514"/>
                  <a:pt x="109883" y="11514"/>
                  <a:pt x="109883" y="11514"/>
                </a:cubicBezTo>
                <a:cubicBezTo>
                  <a:pt x="112172" y="10339"/>
                  <a:pt x="112172" y="10339"/>
                  <a:pt x="112172" y="10339"/>
                </a:cubicBezTo>
                <a:cubicBezTo>
                  <a:pt x="113427" y="6657"/>
                  <a:pt x="113427" y="6657"/>
                  <a:pt x="113427" y="6657"/>
                </a:cubicBezTo>
                <a:cubicBezTo>
                  <a:pt x="109292" y="4778"/>
                  <a:pt x="109292" y="4778"/>
                  <a:pt x="109292" y="4778"/>
                </a:cubicBezTo>
                <a:cubicBezTo>
                  <a:pt x="105673" y="7206"/>
                  <a:pt x="105673" y="7206"/>
                  <a:pt x="105673" y="7206"/>
                </a:cubicBezTo>
                <a:cubicBezTo>
                  <a:pt x="103089" y="11592"/>
                  <a:pt x="103089" y="11592"/>
                  <a:pt x="103089" y="11592"/>
                </a:cubicBezTo>
                <a:cubicBezTo>
                  <a:pt x="101907" y="9634"/>
                  <a:pt x="101907" y="9634"/>
                  <a:pt x="101907" y="9634"/>
                </a:cubicBezTo>
                <a:cubicBezTo>
                  <a:pt x="102498" y="12140"/>
                  <a:pt x="102498" y="12140"/>
                  <a:pt x="102498" y="12140"/>
                </a:cubicBezTo>
                <a:cubicBezTo>
                  <a:pt x="101907" y="18093"/>
                  <a:pt x="101907" y="18093"/>
                  <a:pt x="101907" y="18093"/>
                </a:cubicBezTo>
                <a:cubicBezTo>
                  <a:pt x="97329" y="18407"/>
                  <a:pt x="97329" y="18407"/>
                  <a:pt x="97329" y="18407"/>
                </a:cubicBezTo>
                <a:cubicBezTo>
                  <a:pt x="96664" y="22010"/>
                  <a:pt x="96664" y="22010"/>
                  <a:pt x="96664" y="22010"/>
                </a:cubicBezTo>
                <a:cubicBezTo>
                  <a:pt x="99692" y="23185"/>
                  <a:pt x="99692" y="23185"/>
                  <a:pt x="99692" y="23185"/>
                </a:cubicBezTo>
                <a:cubicBezTo>
                  <a:pt x="98510" y="22323"/>
                  <a:pt x="98510" y="22323"/>
                  <a:pt x="98510" y="22323"/>
                </a:cubicBezTo>
                <a:cubicBezTo>
                  <a:pt x="97772" y="21383"/>
                  <a:pt x="97772" y="21383"/>
                  <a:pt x="97772" y="21383"/>
                </a:cubicBezTo>
                <a:cubicBezTo>
                  <a:pt x="98363" y="19190"/>
                  <a:pt x="98363" y="19190"/>
                  <a:pt x="98363" y="19190"/>
                </a:cubicBezTo>
                <a:cubicBezTo>
                  <a:pt x="101095" y="19425"/>
                  <a:pt x="101095" y="19425"/>
                  <a:pt x="101095" y="19425"/>
                </a:cubicBezTo>
                <a:cubicBezTo>
                  <a:pt x="101833" y="20522"/>
                  <a:pt x="101833" y="20522"/>
                  <a:pt x="101833" y="20522"/>
                </a:cubicBezTo>
                <a:cubicBezTo>
                  <a:pt x="101833" y="21148"/>
                  <a:pt x="101833" y="21148"/>
                  <a:pt x="101833" y="21148"/>
                </a:cubicBezTo>
                <a:cubicBezTo>
                  <a:pt x="101686" y="23655"/>
                  <a:pt x="101686" y="23655"/>
                  <a:pt x="101686" y="23655"/>
                </a:cubicBezTo>
                <a:cubicBezTo>
                  <a:pt x="100947" y="28981"/>
                  <a:pt x="100947" y="28981"/>
                  <a:pt x="100947" y="28981"/>
                </a:cubicBezTo>
                <a:cubicBezTo>
                  <a:pt x="90461" y="15587"/>
                  <a:pt x="90461" y="15587"/>
                  <a:pt x="90461" y="15587"/>
                </a:cubicBezTo>
                <a:cubicBezTo>
                  <a:pt x="89058" y="11592"/>
                  <a:pt x="89058" y="11592"/>
                  <a:pt x="89058" y="11592"/>
                </a:cubicBezTo>
                <a:cubicBezTo>
                  <a:pt x="88246" y="6579"/>
                  <a:pt x="88246" y="6579"/>
                  <a:pt x="88246" y="6579"/>
                </a:cubicBezTo>
                <a:cubicBezTo>
                  <a:pt x="89279" y="2349"/>
                  <a:pt x="89279" y="2349"/>
                  <a:pt x="89279" y="2349"/>
                </a:cubicBezTo>
                <a:cubicBezTo>
                  <a:pt x="92381" y="1253"/>
                  <a:pt x="92381" y="1253"/>
                  <a:pt x="92381" y="1253"/>
                </a:cubicBezTo>
                <a:cubicBezTo>
                  <a:pt x="95261" y="2584"/>
                  <a:pt x="95261" y="2584"/>
                  <a:pt x="95261" y="2584"/>
                </a:cubicBezTo>
                <a:cubicBezTo>
                  <a:pt x="95778" y="6501"/>
                  <a:pt x="95778" y="6501"/>
                  <a:pt x="95778" y="6501"/>
                </a:cubicBezTo>
                <a:cubicBezTo>
                  <a:pt x="94523" y="7832"/>
                  <a:pt x="94523" y="7832"/>
                  <a:pt x="94523" y="7832"/>
                </a:cubicBezTo>
                <a:cubicBezTo>
                  <a:pt x="93193" y="8381"/>
                  <a:pt x="93193" y="8381"/>
                  <a:pt x="93193" y="8381"/>
                </a:cubicBezTo>
                <a:cubicBezTo>
                  <a:pt x="93858" y="8459"/>
                  <a:pt x="93858" y="8459"/>
                  <a:pt x="93858" y="8459"/>
                </a:cubicBezTo>
                <a:cubicBezTo>
                  <a:pt x="95704" y="7754"/>
                  <a:pt x="95704" y="7754"/>
                  <a:pt x="95704" y="7754"/>
                </a:cubicBezTo>
                <a:cubicBezTo>
                  <a:pt x="96959" y="4151"/>
                  <a:pt x="96959" y="4151"/>
                  <a:pt x="96959" y="4151"/>
                </a:cubicBezTo>
                <a:cubicBezTo>
                  <a:pt x="94375" y="469"/>
                  <a:pt x="94375" y="469"/>
                  <a:pt x="94375" y="469"/>
                </a:cubicBezTo>
                <a:cubicBezTo>
                  <a:pt x="90461" y="0"/>
                  <a:pt x="90461" y="0"/>
                  <a:pt x="90461" y="0"/>
                </a:cubicBezTo>
                <a:cubicBezTo>
                  <a:pt x="87286" y="2898"/>
                  <a:pt x="87286" y="2898"/>
                  <a:pt x="87286" y="2898"/>
                </a:cubicBezTo>
                <a:cubicBezTo>
                  <a:pt x="86399" y="10809"/>
                  <a:pt x="86399" y="10809"/>
                  <a:pt x="86399" y="10809"/>
                </a:cubicBezTo>
                <a:cubicBezTo>
                  <a:pt x="89279" y="17780"/>
                  <a:pt x="89279" y="17780"/>
                  <a:pt x="89279" y="17780"/>
                </a:cubicBezTo>
                <a:cubicBezTo>
                  <a:pt x="92750" y="22245"/>
                  <a:pt x="92750" y="22245"/>
                  <a:pt x="92750" y="22245"/>
                </a:cubicBezTo>
                <a:cubicBezTo>
                  <a:pt x="94523" y="24281"/>
                  <a:pt x="94523" y="24281"/>
                  <a:pt x="94523" y="24281"/>
                </a:cubicBezTo>
                <a:cubicBezTo>
                  <a:pt x="88984" y="26318"/>
                  <a:pt x="88984" y="26318"/>
                  <a:pt x="88984" y="26318"/>
                </a:cubicBezTo>
                <a:cubicBezTo>
                  <a:pt x="89132" y="30548"/>
                  <a:pt x="89132" y="30548"/>
                  <a:pt x="89132" y="30548"/>
                </a:cubicBezTo>
                <a:cubicBezTo>
                  <a:pt x="91790" y="33681"/>
                  <a:pt x="91790" y="33681"/>
                  <a:pt x="91790" y="33681"/>
                </a:cubicBezTo>
                <a:cubicBezTo>
                  <a:pt x="94449" y="31331"/>
                  <a:pt x="94449" y="31331"/>
                  <a:pt x="94449" y="31331"/>
                </a:cubicBezTo>
                <a:cubicBezTo>
                  <a:pt x="94449" y="28590"/>
                  <a:pt x="94449" y="28590"/>
                  <a:pt x="94449" y="28590"/>
                </a:cubicBezTo>
                <a:cubicBezTo>
                  <a:pt x="93341" y="28198"/>
                  <a:pt x="93341" y="28198"/>
                  <a:pt x="93341" y="28198"/>
                </a:cubicBezTo>
                <a:cubicBezTo>
                  <a:pt x="92529" y="28668"/>
                  <a:pt x="92529" y="28668"/>
                  <a:pt x="92529" y="28668"/>
                </a:cubicBezTo>
                <a:cubicBezTo>
                  <a:pt x="93636" y="28590"/>
                  <a:pt x="93636" y="28590"/>
                  <a:pt x="93636" y="28590"/>
                </a:cubicBezTo>
                <a:cubicBezTo>
                  <a:pt x="94006" y="29530"/>
                  <a:pt x="94006" y="29530"/>
                  <a:pt x="94006" y="29530"/>
                </a:cubicBezTo>
                <a:cubicBezTo>
                  <a:pt x="91938" y="32193"/>
                  <a:pt x="91938" y="32193"/>
                  <a:pt x="91938" y="32193"/>
                </a:cubicBezTo>
                <a:cubicBezTo>
                  <a:pt x="90239" y="30000"/>
                  <a:pt x="90239" y="30000"/>
                  <a:pt x="90239" y="30000"/>
                </a:cubicBezTo>
                <a:cubicBezTo>
                  <a:pt x="90756" y="27101"/>
                  <a:pt x="90756" y="27101"/>
                  <a:pt x="90756" y="27101"/>
                </a:cubicBezTo>
                <a:cubicBezTo>
                  <a:pt x="93046" y="26005"/>
                  <a:pt x="93046" y="26005"/>
                  <a:pt x="93046" y="26005"/>
                </a:cubicBezTo>
                <a:cubicBezTo>
                  <a:pt x="95852" y="26475"/>
                  <a:pt x="95852" y="26475"/>
                  <a:pt x="95852" y="26475"/>
                </a:cubicBezTo>
                <a:cubicBezTo>
                  <a:pt x="97107" y="27336"/>
                  <a:pt x="97107" y="27336"/>
                  <a:pt x="97107" y="27336"/>
                </a:cubicBezTo>
                <a:cubicBezTo>
                  <a:pt x="97772" y="28276"/>
                  <a:pt x="97772" y="28276"/>
                  <a:pt x="97772" y="28276"/>
                </a:cubicBezTo>
                <a:cubicBezTo>
                  <a:pt x="99323" y="34151"/>
                  <a:pt x="99323" y="34151"/>
                  <a:pt x="99323" y="34151"/>
                </a:cubicBezTo>
                <a:cubicBezTo>
                  <a:pt x="98289" y="37127"/>
                  <a:pt x="98289" y="37127"/>
                  <a:pt x="98289" y="37127"/>
                </a:cubicBezTo>
                <a:cubicBezTo>
                  <a:pt x="94079" y="48563"/>
                  <a:pt x="94079" y="48563"/>
                  <a:pt x="94079" y="48563"/>
                </a:cubicBezTo>
                <a:cubicBezTo>
                  <a:pt x="93858" y="50757"/>
                  <a:pt x="93858" y="50757"/>
                  <a:pt x="93858" y="50757"/>
                </a:cubicBezTo>
                <a:cubicBezTo>
                  <a:pt x="90978" y="49112"/>
                  <a:pt x="90978" y="49112"/>
                  <a:pt x="90978" y="49112"/>
                </a:cubicBezTo>
                <a:cubicBezTo>
                  <a:pt x="87803" y="47937"/>
                  <a:pt x="87803" y="47937"/>
                  <a:pt x="87803" y="47937"/>
                </a:cubicBezTo>
                <a:cubicBezTo>
                  <a:pt x="85366" y="46057"/>
                  <a:pt x="85366" y="46057"/>
                  <a:pt x="85366" y="46057"/>
                </a:cubicBezTo>
                <a:cubicBezTo>
                  <a:pt x="85144" y="43002"/>
                  <a:pt x="85144" y="43002"/>
                  <a:pt x="85144" y="43002"/>
                </a:cubicBezTo>
                <a:cubicBezTo>
                  <a:pt x="88319" y="38537"/>
                  <a:pt x="88319" y="38537"/>
                  <a:pt x="88319" y="38537"/>
                </a:cubicBezTo>
                <a:cubicBezTo>
                  <a:pt x="90756" y="40339"/>
                  <a:pt x="90756" y="40339"/>
                  <a:pt x="90756" y="40339"/>
                </a:cubicBezTo>
                <a:cubicBezTo>
                  <a:pt x="91199" y="42924"/>
                  <a:pt x="91199" y="42924"/>
                  <a:pt x="91199" y="42924"/>
                </a:cubicBezTo>
                <a:cubicBezTo>
                  <a:pt x="90461" y="43394"/>
                  <a:pt x="90461" y="43394"/>
                  <a:pt x="90461" y="43394"/>
                </a:cubicBezTo>
                <a:cubicBezTo>
                  <a:pt x="90239" y="42375"/>
                  <a:pt x="90239" y="42375"/>
                  <a:pt x="90239" y="42375"/>
                </a:cubicBezTo>
                <a:cubicBezTo>
                  <a:pt x="90387" y="41592"/>
                  <a:pt x="90387" y="41592"/>
                  <a:pt x="90387" y="41592"/>
                </a:cubicBezTo>
                <a:cubicBezTo>
                  <a:pt x="89796" y="42532"/>
                  <a:pt x="89796" y="42532"/>
                  <a:pt x="89796" y="42532"/>
                </a:cubicBezTo>
                <a:cubicBezTo>
                  <a:pt x="89944" y="43942"/>
                  <a:pt x="89944" y="43942"/>
                  <a:pt x="89944" y="43942"/>
                </a:cubicBezTo>
                <a:cubicBezTo>
                  <a:pt x="90461" y="44255"/>
                  <a:pt x="90461" y="44255"/>
                  <a:pt x="90461" y="44255"/>
                </a:cubicBezTo>
                <a:cubicBezTo>
                  <a:pt x="92307" y="42845"/>
                  <a:pt x="92307" y="42845"/>
                  <a:pt x="92307" y="42845"/>
                </a:cubicBezTo>
                <a:cubicBezTo>
                  <a:pt x="92233" y="39399"/>
                  <a:pt x="92233" y="39399"/>
                  <a:pt x="92233" y="39399"/>
                </a:cubicBezTo>
                <a:cubicBezTo>
                  <a:pt x="86916" y="37049"/>
                  <a:pt x="86916" y="37049"/>
                  <a:pt x="86916" y="37049"/>
                </a:cubicBezTo>
                <a:cubicBezTo>
                  <a:pt x="83298" y="42219"/>
                  <a:pt x="83298" y="42219"/>
                  <a:pt x="83298" y="42219"/>
                </a:cubicBezTo>
                <a:cubicBezTo>
                  <a:pt x="84184" y="48172"/>
                  <a:pt x="84184" y="48172"/>
                  <a:pt x="84184" y="48172"/>
                </a:cubicBezTo>
                <a:cubicBezTo>
                  <a:pt x="89870" y="51462"/>
                  <a:pt x="89870" y="51462"/>
                  <a:pt x="89870" y="51462"/>
                </a:cubicBezTo>
                <a:cubicBezTo>
                  <a:pt x="93489" y="54046"/>
                  <a:pt x="93489" y="54046"/>
                  <a:pt x="93489" y="54046"/>
                </a:cubicBezTo>
                <a:cubicBezTo>
                  <a:pt x="94892" y="57963"/>
                  <a:pt x="94892" y="57963"/>
                  <a:pt x="94892" y="57963"/>
                </a:cubicBezTo>
                <a:cubicBezTo>
                  <a:pt x="99544" y="68616"/>
                  <a:pt x="99544" y="68616"/>
                  <a:pt x="99544" y="68616"/>
                </a:cubicBezTo>
                <a:cubicBezTo>
                  <a:pt x="98510" y="71749"/>
                  <a:pt x="98510" y="71749"/>
                  <a:pt x="98510" y="71749"/>
                </a:cubicBezTo>
                <a:cubicBezTo>
                  <a:pt x="95556" y="77389"/>
                  <a:pt x="95556" y="77389"/>
                  <a:pt x="95556" y="77389"/>
                </a:cubicBezTo>
                <a:cubicBezTo>
                  <a:pt x="90239" y="71122"/>
                  <a:pt x="90239" y="71122"/>
                  <a:pt x="90239" y="71122"/>
                </a:cubicBezTo>
                <a:cubicBezTo>
                  <a:pt x="92307" y="66266"/>
                  <a:pt x="92307" y="66266"/>
                  <a:pt x="92307" y="66266"/>
                </a:cubicBezTo>
                <a:cubicBezTo>
                  <a:pt x="89944" y="61253"/>
                  <a:pt x="89944" y="61253"/>
                  <a:pt x="89944" y="61253"/>
                </a:cubicBezTo>
                <a:cubicBezTo>
                  <a:pt x="86030" y="60548"/>
                  <a:pt x="86030" y="60548"/>
                  <a:pt x="86030" y="60548"/>
                </a:cubicBezTo>
                <a:cubicBezTo>
                  <a:pt x="84627" y="63446"/>
                  <a:pt x="84627" y="63446"/>
                  <a:pt x="84627" y="63446"/>
                </a:cubicBezTo>
                <a:cubicBezTo>
                  <a:pt x="86916" y="65091"/>
                  <a:pt x="86916" y="65091"/>
                  <a:pt x="86916" y="65091"/>
                </a:cubicBezTo>
                <a:cubicBezTo>
                  <a:pt x="87138" y="64699"/>
                  <a:pt x="87138" y="64699"/>
                  <a:pt x="87138" y="64699"/>
                </a:cubicBezTo>
                <a:cubicBezTo>
                  <a:pt x="85809" y="63524"/>
                  <a:pt x="85809" y="63524"/>
                  <a:pt x="85809" y="63524"/>
                </a:cubicBezTo>
                <a:cubicBezTo>
                  <a:pt x="86399" y="62036"/>
                  <a:pt x="86399" y="62036"/>
                  <a:pt x="86399" y="62036"/>
                </a:cubicBezTo>
                <a:cubicBezTo>
                  <a:pt x="89575" y="63681"/>
                  <a:pt x="89575" y="63681"/>
                  <a:pt x="89575" y="63681"/>
                </a:cubicBezTo>
                <a:cubicBezTo>
                  <a:pt x="89944" y="67362"/>
                  <a:pt x="89944" y="67362"/>
                  <a:pt x="89944" y="67362"/>
                </a:cubicBezTo>
                <a:cubicBezTo>
                  <a:pt x="87581" y="69399"/>
                  <a:pt x="87581" y="69399"/>
                  <a:pt x="87581" y="69399"/>
                </a:cubicBezTo>
                <a:cubicBezTo>
                  <a:pt x="85883" y="69086"/>
                  <a:pt x="85883" y="69086"/>
                  <a:pt x="85883" y="69086"/>
                </a:cubicBezTo>
                <a:cubicBezTo>
                  <a:pt x="83446" y="68851"/>
                  <a:pt x="83446" y="68851"/>
                  <a:pt x="83446" y="68851"/>
                </a:cubicBezTo>
                <a:cubicBezTo>
                  <a:pt x="79236" y="69477"/>
                  <a:pt x="79236" y="69477"/>
                  <a:pt x="79236" y="69477"/>
                </a:cubicBezTo>
                <a:cubicBezTo>
                  <a:pt x="75692" y="68694"/>
                  <a:pt x="75692" y="68694"/>
                  <a:pt x="75692" y="68694"/>
                </a:cubicBezTo>
                <a:cubicBezTo>
                  <a:pt x="71113" y="61096"/>
                  <a:pt x="71113" y="61096"/>
                  <a:pt x="71113" y="61096"/>
                </a:cubicBezTo>
                <a:cubicBezTo>
                  <a:pt x="70375" y="58590"/>
                  <a:pt x="70375" y="58590"/>
                  <a:pt x="70375" y="58590"/>
                </a:cubicBezTo>
                <a:cubicBezTo>
                  <a:pt x="70375" y="54438"/>
                  <a:pt x="70375" y="54438"/>
                  <a:pt x="70375" y="54438"/>
                </a:cubicBezTo>
                <a:cubicBezTo>
                  <a:pt x="74215" y="47545"/>
                  <a:pt x="74215" y="47545"/>
                  <a:pt x="74215" y="47545"/>
                </a:cubicBezTo>
                <a:cubicBezTo>
                  <a:pt x="77021" y="44020"/>
                  <a:pt x="77021" y="44020"/>
                  <a:pt x="77021" y="44020"/>
                </a:cubicBezTo>
                <a:cubicBezTo>
                  <a:pt x="79163" y="39712"/>
                  <a:pt x="79163" y="39712"/>
                  <a:pt x="79163" y="39712"/>
                </a:cubicBezTo>
                <a:cubicBezTo>
                  <a:pt x="80270" y="34778"/>
                  <a:pt x="80270" y="34778"/>
                  <a:pt x="80270" y="34778"/>
                </a:cubicBezTo>
                <a:cubicBezTo>
                  <a:pt x="79606" y="30078"/>
                  <a:pt x="79606" y="30078"/>
                  <a:pt x="79606" y="30078"/>
                </a:cubicBezTo>
                <a:cubicBezTo>
                  <a:pt x="76504" y="27180"/>
                  <a:pt x="76504" y="27180"/>
                  <a:pt x="76504" y="27180"/>
                </a:cubicBezTo>
                <a:cubicBezTo>
                  <a:pt x="72886" y="28041"/>
                  <a:pt x="72886" y="28041"/>
                  <a:pt x="72886" y="28041"/>
                </a:cubicBezTo>
                <a:cubicBezTo>
                  <a:pt x="71261" y="33133"/>
                  <a:pt x="71261" y="33133"/>
                  <a:pt x="71261" y="33133"/>
                </a:cubicBezTo>
                <a:cubicBezTo>
                  <a:pt x="76135" y="34308"/>
                  <a:pt x="76135" y="34308"/>
                  <a:pt x="76135" y="34308"/>
                </a:cubicBezTo>
                <a:cubicBezTo>
                  <a:pt x="77243" y="31723"/>
                  <a:pt x="77243" y="31723"/>
                  <a:pt x="77243" y="31723"/>
                </a:cubicBezTo>
                <a:cubicBezTo>
                  <a:pt x="75692" y="30391"/>
                  <a:pt x="75692" y="30391"/>
                  <a:pt x="75692" y="30391"/>
                </a:cubicBezTo>
                <a:cubicBezTo>
                  <a:pt x="74953" y="31174"/>
                  <a:pt x="74953" y="31174"/>
                  <a:pt x="74953" y="31174"/>
                </a:cubicBezTo>
                <a:cubicBezTo>
                  <a:pt x="74658" y="31958"/>
                  <a:pt x="74658" y="31958"/>
                  <a:pt x="74658" y="31958"/>
                </a:cubicBezTo>
                <a:cubicBezTo>
                  <a:pt x="75618" y="30939"/>
                  <a:pt x="75618" y="30939"/>
                  <a:pt x="75618" y="30939"/>
                </a:cubicBezTo>
                <a:cubicBezTo>
                  <a:pt x="76135" y="31801"/>
                  <a:pt x="76135" y="31801"/>
                  <a:pt x="76135" y="31801"/>
                </a:cubicBezTo>
                <a:cubicBezTo>
                  <a:pt x="75249" y="33368"/>
                  <a:pt x="75249" y="33368"/>
                  <a:pt x="75249" y="33368"/>
                </a:cubicBezTo>
                <a:cubicBezTo>
                  <a:pt x="72960" y="32506"/>
                  <a:pt x="72960" y="32506"/>
                  <a:pt x="72960" y="32506"/>
                </a:cubicBezTo>
                <a:cubicBezTo>
                  <a:pt x="73255" y="29843"/>
                  <a:pt x="73255" y="29843"/>
                  <a:pt x="73255" y="29843"/>
                </a:cubicBezTo>
                <a:cubicBezTo>
                  <a:pt x="75618" y="28668"/>
                  <a:pt x="75618" y="28668"/>
                  <a:pt x="75618" y="28668"/>
                </a:cubicBezTo>
                <a:cubicBezTo>
                  <a:pt x="78276" y="31488"/>
                  <a:pt x="78276" y="31488"/>
                  <a:pt x="78276" y="31488"/>
                </a:cubicBezTo>
                <a:cubicBezTo>
                  <a:pt x="78055" y="36422"/>
                  <a:pt x="78055" y="36422"/>
                  <a:pt x="78055" y="36422"/>
                </a:cubicBezTo>
                <a:cubicBezTo>
                  <a:pt x="76209" y="41044"/>
                  <a:pt x="76209" y="41044"/>
                  <a:pt x="76209" y="41044"/>
                </a:cubicBezTo>
                <a:cubicBezTo>
                  <a:pt x="73403" y="44804"/>
                  <a:pt x="73403" y="44804"/>
                  <a:pt x="73403" y="44804"/>
                </a:cubicBezTo>
                <a:cubicBezTo>
                  <a:pt x="70301" y="48485"/>
                  <a:pt x="70301" y="48485"/>
                  <a:pt x="70301" y="48485"/>
                </a:cubicBezTo>
                <a:cubicBezTo>
                  <a:pt x="68160" y="52637"/>
                  <a:pt x="68160" y="52637"/>
                  <a:pt x="68160" y="52637"/>
                </a:cubicBezTo>
                <a:cubicBezTo>
                  <a:pt x="60775" y="43472"/>
                  <a:pt x="60775" y="43472"/>
                  <a:pt x="60775" y="43472"/>
                </a:cubicBezTo>
                <a:cubicBezTo>
                  <a:pt x="55606" y="41279"/>
                  <a:pt x="55606" y="41279"/>
                  <a:pt x="55606" y="41279"/>
                </a:cubicBezTo>
                <a:cubicBezTo>
                  <a:pt x="50806" y="43080"/>
                  <a:pt x="50806" y="43080"/>
                  <a:pt x="50806" y="43080"/>
                </a:cubicBezTo>
                <a:cubicBezTo>
                  <a:pt x="47999" y="50600"/>
                  <a:pt x="47999" y="50600"/>
                  <a:pt x="47999" y="50600"/>
                </a:cubicBezTo>
                <a:cubicBezTo>
                  <a:pt x="53833" y="52558"/>
                  <a:pt x="53833" y="52558"/>
                  <a:pt x="53833" y="52558"/>
                </a:cubicBezTo>
                <a:cubicBezTo>
                  <a:pt x="56935" y="49660"/>
                  <a:pt x="56935" y="49660"/>
                  <a:pt x="56935" y="49660"/>
                </a:cubicBezTo>
                <a:cubicBezTo>
                  <a:pt x="55827" y="45744"/>
                  <a:pt x="55827" y="45744"/>
                  <a:pt x="55827" y="45744"/>
                </a:cubicBezTo>
                <a:cubicBezTo>
                  <a:pt x="52283" y="46057"/>
                  <a:pt x="52283" y="46057"/>
                  <a:pt x="52283" y="46057"/>
                </a:cubicBezTo>
                <a:cubicBezTo>
                  <a:pt x="52209" y="48172"/>
                  <a:pt x="52209" y="48172"/>
                  <a:pt x="52209" y="48172"/>
                </a:cubicBezTo>
                <a:cubicBezTo>
                  <a:pt x="53243" y="48798"/>
                  <a:pt x="53243" y="48798"/>
                  <a:pt x="53243" y="48798"/>
                </a:cubicBezTo>
                <a:cubicBezTo>
                  <a:pt x="54203" y="48955"/>
                  <a:pt x="54203" y="48955"/>
                  <a:pt x="54203" y="48955"/>
                </a:cubicBezTo>
                <a:cubicBezTo>
                  <a:pt x="52947" y="48172"/>
                  <a:pt x="52947" y="48172"/>
                  <a:pt x="52947" y="48172"/>
                </a:cubicBezTo>
                <a:cubicBezTo>
                  <a:pt x="53021" y="46449"/>
                  <a:pt x="53021" y="46449"/>
                  <a:pt x="53021" y="46449"/>
                </a:cubicBezTo>
                <a:cubicBezTo>
                  <a:pt x="56049" y="47859"/>
                  <a:pt x="56049" y="47859"/>
                  <a:pt x="56049" y="47859"/>
                </a:cubicBezTo>
                <a:cubicBezTo>
                  <a:pt x="53759" y="51070"/>
                  <a:pt x="53759" y="51070"/>
                  <a:pt x="53759" y="51070"/>
                </a:cubicBezTo>
                <a:cubicBezTo>
                  <a:pt x="50510" y="49347"/>
                  <a:pt x="50510" y="49347"/>
                  <a:pt x="50510" y="49347"/>
                </a:cubicBezTo>
                <a:cubicBezTo>
                  <a:pt x="51618" y="45039"/>
                  <a:pt x="51618" y="45039"/>
                  <a:pt x="51618" y="45039"/>
                </a:cubicBezTo>
                <a:cubicBezTo>
                  <a:pt x="56196" y="43629"/>
                  <a:pt x="56196" y="43629"/>
                  <a:pt x="56196" y="43629"/>
                </a:cubicBezTo>
                <a:cubicBezTo>
                  <a:pt x="61218" y="46919"/>
                  <a:pt x="61218" y="46919"/>
                  <a:pt x="61218" y="46919"/>
                </a:cubicBezTo>
                <a:cubicBezTo>
                  <a:pt x="67200" y="57415"/>
                  <a:pt x="67200" y="57415"/>
                  <a:pt x="67200" y="57415"/>
                </a:cubicBezTo>
                <a:cubicBezTo>
                  <a:pt x="68086" y="60469"/>
                  <a:pt x="68086" y="60469"/>
                  <a:pt x="68086" y="60469"/>
                </a:cubicBezTo>
                <a:cubicBezTo>
                  <a:pt x="64910" y="60469"/>
                  <a:pt x="64910" y="60469"/>
                  <a:pt x="64910" y="60469"/>
                </a:cubicBezTo>
                <a:cubicBezTo>
                  <a:pt x="61956" y="59765"/>
                  <a:pt x="61956" y="59765"/>
                  <a:pt x="61956" y="59765"/>
                </a:cubicBezTo>
                <a:cubicBezTo>
                  <a:pt x="60849" y="57258"/>
                  <a:pt x="60849" y="57258"/>
                  <a:pt x="60849" y="57258"/>
                </a:cubicBezTo>
                <a:cubicBezTo>
                  <a:pt x="62695" y="55770"/>
                  <a:pt x="62695" y="55770"/>
                  <a:pt x="62695" y="55770"/>
                </a:cubicBezTo>
                <a:cubicBezTo>
                  <a:pt x="63729" y="56553"/>
                  <a:pt x="63729" y="56553"/>
                  <a:pt x="63729" y="56553"/>
                </a:cubicBezTo>
                <a:cubicBezTo>
                  <a:pt x="64172" y="57101"/>
                  <a:pt x="64172" y="57101"/>
                  <a:pt x="64172" y="57101"/>
                </a:cubicBezTo>
                <a:cubicBezTo>
                  <a:pt x="63876" y="56005"/>
                  <a:pt x="63876" y="56005"/>
                  <a:pt x="63876" y="56005"/>
                </a:cubicBezTo>
                <a:cubicBezTo>
                  <a:pt x="62030" y="54595"/>
                  <a:pt x="62030" y="54595"/>
                  <a:pt x="62030" y="54595"/>
                </a:cubicBezTo>
                <a:cubicBezTo>
                  <a:pt x="59667" y="57885"/>
                  <a:pt x="59667" y="57885"/>
                  <a:pt x="59667" y="57885"/>
                </a:cubicBezTo>
                <a:cubicBezTo>
                  <a:pt x="61587" y="61253"/>
                  <a:pt x="61587" y="61253"/>
                  <a:pt x="61587" y="61253"/>
                </a:cubicBezTo>
                <a:cubicBezTo>
                  <a:pt x="64836" y="62114"/>
                  <a:pt x="64836" y="62114"/>
                  <a:pt x="64836" y="62114"/>
                </a:cubicBezTo>
                <a:cubicBezTo>
                  <a:pt x="62769" y="66971"/>
                  <a:pt x="62769" y="66971"/>
                  <a:pt x="62769" y="66971"/>
                </a:cubicBezTo>
                <a:cubicBezTo>
                  <a:pt x="63064" y="68067"/>
                  <a:pt x="63064" y="68067"/>
                  <a:pt x="63064" y="68067"/>
                </a:cubicBezTo>
                <a:cubicBezTo>
                  <a:pt x="63359" y="67049"/>
                  <a:pt x="63359" y="67049"/>
                  <a:pt x="63359" y="67049"/>
                </a:cubicBezTo>
                <a:cubicBezTo>
                  <a:pt x="66018" y="63133"/>
                  <a:pt x="66018" y="63133"/>
                  <a:pt x="66018" y="63133"/>
                </a:cubicBezTo>
                <a:cubicBezTo>
                  <a:pt x="68898" y="63524"/>
                  <a:pt x="68898" y="63524"/>
                  <a:pt x="68898" y="63524"/>
                </a:cubicBezTo>
                <a:cubicBezTo>
                  <a:pt x="70301" y="67049"/>
                  <a:pt x="70301" y="67049"/>
                  <a:pt x="70301" y="67049"/>
                </a:cubicBezTo>
                <a:cubicBezTo>
                  <a:pt x="72443" y="70026"/>
                  <a:pt x="72443" y="70026"/>
                  <a:pt x="72443" y="70026"/>
                </a:cubicBezTo>
                <a:cubicBezTo>
                  <a:pt x="69710" y="72532"/>
                  <a:pt x="69710" y="72532"/>
                  <a:pt x="69710" y="72532"/>
                </a:cubicBezTo>
                <a:cubicBezTo>
                  <a:pt x="69489" y="76840"/>
                  <a:pt x="69489" y="76840"/>
                  <a:pt x="69489" y="76840"/>
                </a:cubicBezTo>
                <a:cubicBezTo>
                  <a:pt x="72369" y="80365"/>
                  <a:pt x="72369" y="80365"/>
                  <a:pt x="72369" y="80365"/>
                </a:cubicBezTo>
                <a:cubicBezTo>
                  <a:pt x="74658" y="78407"/>
                  <a:pt x="74658" y="78407"/>
                  <a:pt x="74658" y="78407"/>
                </a:cubicBezTo>
                <a:cubicBezTo>
                  <a:pt x="75027" y="76527"/>
                  <a:pt x="75027" y="76527"/>
                  <a:pt x="75027" y="76527"/>
                </a:cubicBezTo>
                <a:cubicBezTo>
                  <a:pt x="74732" y="74804"/>
                  <a:pt x="74732" y="74804"/>
                  <a:pt x="74732" y="74804"/>
                </a:cubicBezTo>
                <a:cubicBezTo>
                  <a:pt x="73403" y="74647"/>
                  <a:pt x="73403" y="74647"/>
                  <a:pt x="73403" y="74647"/>
                </a:cubicBezTo>
                <a:cubicBezTo>
                  <a:pt x="72738" y="75744"/>
                  <a:pt x="72738" y="75744"/>
                  <a:pt x="72738" y="75744"/>
                </a:cubicBezTo>
                <a:cubicBezTo>
                  <a:pt x="73846" y="75195"/>
                  <a:pt x="73846" y="75195"/>
                  <a:pt x="73846" y="75195"/>
                </a:cubicBezTo>
                <a:cubicBezTo>
                  <a:pt x="74067" y="75822"/>
                  <a:pt x="74067" y="75822"/>
                  <a:pt x="74067" y="75822"/>
                </a:cubicBezTo>
                <a:cubicBezTo>
                  <a:pt x="73550" y="77624"/>
                  <a:pt x="73550" y="77624"/>
                  <a:pt x="73550" y="77624"/>
                </a:cubicBezTo>
                <a:cubicBezTo>
                  <a:pt x="72516" y="78798"/>
                  <a:pt x="72516" y="78798"/>
                  <a:pt x="72516" y="78798"/>
                </a:cubicBezTo>
                <a:cubicBezTo>
                  <a:pt x="72073" y="78172"/>
                  <a:pt x="72073" y="78172"/>
                  <a:pt x="72073" y="78172"/>
                </a:cubicBezTo>
                <a:cubicBezTo>
                  <a:pt x="71630" y="77075"/>
                  <a:pt x="71630" y="77075"/>
                  <a:pt x="71630" y="77075"/>
                </a:cubicBezTo>
                <a:cubicBezTo>
                  <a:pt x="71261" y="75039"/>
                  <a:pt x="71261" y="75039"/>
                  <a:pt x="71261" y="75039"/>
                </a:cubicBezTo>
                <a:cubicBezTo>
                  <a:pt x="72960" y="72532"/>
                  <a:pt x="72960" y="72532"/>
                  <a:pt x="72960" y="72532"/>
                </a:cubicBezTo>
                <a:cubicBezTo>
                  <a:pt x="74880" y="72062"/>
                  <a:pt x="74880" y="72062"/>
                  <a:pt x="74880" y="72062"/>
                </a:cubicBezTo>
                <a:cubicBezTo>
                  <a:pt x="77021" y="72610"/>
                  <a:pt x="77021" y="72610"/>
                  <a:pt x="77021" y="72610"/>
                </a:cubicBezTo>
                <a:cubicBezTo>
                  <a:pt x="81378" y="72532"/>
                  <a:pt x="81378" y="72532"/>
                  <a:pt x="81378" y="72532"/>
                </a:cubicBezTo>
                <a:cubicBezTo>
                  <a:pt x="84406" y="72297"/>
                  <a:pt x="84406" y="72297"/>
                  <a:pt x="84406" y="72297"/>
                </a:cubicBezTo>
                <a:cubicBezTo>
                  <a:pt x="88024" y="73864"/>
                  <a:pt x="88024" y="73864"/>
                  <a:pt x="88024" y="73864"/>
                </a:cubicBezTo>
                <a:cubicBezTo>
                  <a:pt x="92529" y="79347"/>
                  <a:pt x="92529" y="79347"/>
                  <a:pt x="92529" y="79347"/>
                </a:cubicBezTo>
                <a:cubicBezTo>
                  <a:pt x="93119" y="81697"/>
                  <a:pt x="93119" y="81697"/>
                  <a:pt x="93119" y="81697"/>
                </a:cubicBezTo>
                <a:cubicBezTo>
                  <a:pt x="91421" y="86318"/>
                  <a:pt x="91421" y="86318"/>
                  <a:pt x="91421" y="86318"/>
                </a:cubicBezTo>
                <a:cubicBezTo>
                  <a:pt x="89501" y="95091"/>
                  <a:pt x="89501" y="95091"/>
                  <a:pt x="89501" y="95091"/>
                </a:cubicBezTo>
                <a:cubicBezTo>
                  <a:pt x="88541" y="102062"/>
                  <a:pt x="88541" y="102062"/>
                  <a:pt x="88541" y="102062"/>
                </a:cubicBezTo>
                <a:cubicBezTo>
                  <a:pt x="88541" y="102140"/>
                  <a:pt x="88541" y="102140"/>
                  <a:pt x="88541" y="102140"/>
                </a:cubicBezTo>
                <a:cubicBezTo>
                  <a:pt x="88541" y="101122"/>
                  <a:pt x="88467" y="100339"/>
                  <a:pt x="88246" y="99791"/>
                </a:cubicBezTo>
                <a:cubicBezTo>
                  <a:pt x="87655" y="97754"/>
                  <a:pt x="86104" y="94699"/>
                  <a:pt x="81156" y="95091"/>
                </a:cubicBezTo>
                <a:cubicBezTo>
                  <a:pt x="81009" y="95091"/>
                  <a:pt x="81378" y="92506"/>
                  <a:pt x="81378" y="92506"/>
                </a:cubicBezTo>
                <a:cubicBezTo>
                  <a:pt x="79975" y="93133"/>
                  <a:pt x="79975" y="93133"/>
                  <a:pt x="79975" y="93133"/>
                </a:cubicBezTo>
                <a:cubicBezTo>
                  <a:pt x="79975" y="93133"/>
                  <a:pt x="79384" y="94464"/>
                  <a:pt x="79163" y="95091"/>
                </a:cubicBezTo>
                <a:cubicBezTo>
                  <a:pt x="79015" y="95169"/>
                  <a:pt x="72886" y="93994"/>
                  <a:pt x="71630" y="100574"/>
                </a:cubicBezTo>
                <a:cubicBezTo>
                  <a:pt x="71187" y="103002"/>
                  <a:pt x="71630" y="105117"/>
                  <a:pt x="72960" y="106684"/>
                </a:cubicBezTo>
                <a:cubicBezTo>
                  <a:pt x="73329" y="107154"/>
                  <a:pt x="73772" y="107624"/>
                  <a:pt x="74289" y="107937"/>
                </a:cubicBezTo>
                <a:cubicBezTo>
                  <a:pt x="67643" y="106449"/>
                  <a:pt x="67643" y="106449"/>
                  <a:pt x="67643" y="106449"/>
                </a:cubicBezTo>
                <a:cubicBezTo>
                  <a:pt x="49772" y="115613"/>
                  <a:pt x="49772" y="115613"/>
                  <a:pt x="49772" y="115613"/>
                </a:cubicBezTo>
                <a:cubicBezTo>
                  <a:pt x="42535" y="113107"/>
                  <a:pt x="42535" y="113107"/>
                  <a:pt x="42535" y="113107"/>
                </a:cubicBezTo>
                <a:cubicBezTo>
                  <a:pt x="33969" y="117493"/>
                  <a:pt x="33969" y="117493"/>
                  <a:pt x="33969" y="117493"/>
                </a:cubicBezTo>
                <a:cubicBezTo>
                  <a:pt x="33526" y="117571"/>
                  <a:pt x="33526" y="117571"/>
                  <a:pt x="33526" y="117571"/>
                </a:cubicBezTo>
                <a:cubicBezTo>
                  <a:pt x="31975" y="113968"/>
                  <a:pt x="31975" y="113968"/>
                  <a:pt x="31975" y="113968"/>
                </a:cubicBezTo>
                <a:cubicBezTo>
                  <a:pt x="31753" y="109033"/>
                  <a:pt x="31753" y="109033"/>
                  <a:pt x="31753" y="109033"/>
                </a:cubicBezTo>
                <a:cubicBezTo>
                  <a:pt x="30572" y="107154"/>
                  <a:pt x="30572" y="107154"/>
                  <a:pt x="30572" y="107154"/>
                </a:cubicBezTo>
                <a:cubicBezTo>
                  <a:pt x="33009" y="103472"/>
                  <a:pt x="33009" y="103472"/>
                  <a:pt x="33009" y="103472"/>
                </a:cubicBezTo>
                <a:cubicBezTo>
                  <a:pt x="33156" y="99634"/>
                  <a:pt x="33156" y="99634"/>
                  <a:pt x="33156" y="99634"/>
                </a:cubicBezTo>
                <a:cubicBezTo>
                  <a:pt x="31236" y="96422"/>
                  <a:pt x="31236" y="96422"/>
                  <a:pt x="31236" y="96422"/>
                </a:cubicBezTo>
                <a:cubicBezTo>
                  <a:pt x="29464" y="96344"/>
                  <a:pt x="29464" y="96344"/>
                  <a:pt x="29464" y="96344"/>
                </a:cubicBezTo>
                <a:cubicBezTo>
                  <a:pt x="27913" y="97127"/>
                  <a:pt x="27913" y="97127"/>
                  <a:pt x="27913" y="97127"/>
                </a:cubicBezTo>
                <a:cubicBezTo>
                  <a:pt x="28356" y="99634"/>
                  <a:pt x="28356" y="99634"/>
                  <a:pt x="28356" y="99634"/>
                </a:cubicBezTo>
                <a:cubicBezTo>
                  <a:pt x="30055" y="99556"/>
                  <a:pt x="30055" y="99556"/>
                  <a:pt x="30055" y="99556"/>
                </a:cubicBezTo>
                <a:cubicBezTo>
                  <a:pt x="29981" y="99321"/>
                  <a:pt x="29981" y="99321"/>
                  <a:pt x="29981" y="99321"/>
                </a:cubicBezTo>
                <a:cubicBezTo>
                  <a:pt x="28873" y="98851"/>
                  <a:pt x="28873" y="98851"/>
                  <a:pt x="28873" y="98851"/>
                </a:cubicBezTo>
                <a:cubicBezTo>
                  <a:pt x="28726" y="97676"/>
                  <a:pt x="28726" y="97676"/>
                  <a:pt x="28726" y="97676"/>
                </a:cubicBezTo>
                <a:cubicBezTo>
                  <a:pt x="29538" y="97206"/>
                  <a:pt x="29538" y="97206"/>
                  <a:pt x="29538" y="97206"/>
                </a:cubicBezTo>
                <a:cubicBezTo>
                  <a:pt x="30646" y="97284"/>
                  <a:pt x="30646" y="97284"/>
                  <a:pt x="30646" y="97284"/>
                </a:cubicBezTo>
                <a:cubicBezTo>
                  <a:pt x="32344" y="100026"/>
                  <a:pt x="32344" y="100026"/>
                  <a:pt x="32344" y="100026"/>
                </a:cubicBezTo>
                <a:cubicBezTo>
                  <a:pt x="31975" y="103080"/>
                  <a:pt x="31975" y="103080"/>
                  <a:pt x="31975" y="103080"/>
                </a:cubicBezTo>
                <a:cubicBezTo>
                  <a:pt x="30055" y="105509"/>
                  <a:pt x="30055" y="105509"/>
                  <a:pt x="30055" y="105509"/>
                </a:cubicBezTo>
                <a:cubicBezTo>
                  <a:pt x="28430" y="106057"/>
                  <a:pt x="28430" y="106057"/>
                  <a:pt x="28430" y="106057"/>
                </a:cubicBezTo>
                <a:cubicBezTo>
                  <a:pt x="26363" y="105900"/>
                  <a:pt x="26363" y="105900"/>
                  <a:pt x="26363" y="105900"/>
                </a:cubicBezTo>
                <a:cubicBezTo>
                  <a:pt x="23187" y="106684"/>
                  <a:pt x="23187" y="106684"/>
                  <a:pt x="23187" y="106684"/>
                </a:cubicBezTo>
                <a:cubicBezTo>
                  <a:pt x="20824" y="108485"/>
                  <a:pt x="20824" y="108485"/>
                  <a:pt x="20824" y="108485"/>
                </a:cubicBezTo>
                <a:cubicBezTo>
                  <a:pt x="20381" y="108642"/>
                  <a:pt x="20381" y="108642"/>
                  <a:pt x="20381" y="108642"/>
                </a:cubicBezTo>
                <a:cubicBezTo>
                  <a:pt x="20603" y="106370"/>
                  <a:pt x="20603" y="106370"/>
                  <a:pt x="20603" y="106370"/>
                </a:cubicBezTo>
                <a:cubicBezTo>
                  <a:pt x="20529" y="105979"/>
                  <a:pt x="20529" y="105979"/>
                  <a:pt x="20529" y="105979"/>
                </a:cubicBezTo>
                <a:cubicBezTo>
                  <a:pt x="21046" y="103315"/>
                  <a:pt x="21046" y="103315"/>
                  <a:pt x="21046" y="103315"/>
                </a:cubicBezTo>
                <a:cubicBezTo>
                  <a:pt x="18535" y="105430"/>
                  <a:pt x="18535" y="105430"/>
                  <a:pt x="18535" y="105430"/>
                </a:cubicBezTo>
                <a:cubicBezTo>
                  <a:pt x="16689" y="105509"/>
                  <a:pt x="16689" y="105509"/>
                  <a:pt x="16689" y="105509"/>
                </a:cubicBezTo>
                <a:cubicBezTo>
                  <a:pt x="14030" y="103707"/>
                  <a:pt x="14030" y="103707"/>
                  <a:pt x="14030" y="103707"/>
                </a:cubicBezTo>
                <a:cubicBezTo>
                  <a:pt x="15064" y="106605"/>
                  <a:pt x="15064" y="106605"/>
                  <a:pt x="15064" y="106605"/>
                </a:cubicBezTo>
                <a:cubicBezTo>
                  <a:pt x="14990" y="108407"/>
                  <a:pt x="14990" y="108407"/>
                  <a:pt x="14990" y="108407"/>
                </a:cubicBezTo>
                <a:cubicBezTo>
                  <a:pt x="15507" y="109268"/>
                  <a:pt x="15507" y="109268"/>
                  <a:pt x="15507" y="109268"/>
                </a:cubicBezTo>
                <a:cubicBezTo>
                  <a:pt x="16910" y="110052"/>
                  <a:pt x="16910" y="110052"/>
                  <a:pt x="16910" y="110052"/>
                </a:cubicBezTo>
                <a:cubicBezTo>
                  <a:pt x="18461" y="110052"/>
                  <a:pt x="18461" y="110052"/>
                  <a:pt x="18461" y="110052"/>
                </a:cubicBezTo>
                <a:cubicBezTo>
                  <a:pt x="18683" y="110130"/>
                  <a:pt x="18683" y="110130"/>
                  <a:pt x="18683" y="110130"/>
                </a:cubicBezTo>
                <a:cubicBezTo>
                  <a:pt x="18535" y="113890"/>
                  <a:pt x="18535" y="113890"/>
                  <a:pt x="18535" y="113890"/>
                </a:cubicBezTo>
                <a:lnTo>
                  <a:pt x="17575" y="118355"/>
                </a:lnTo>
                <a:close/>
                <a:moveTo>
                  <a:pt x="83150" y="101514"/>
                </a:moveTo>
                <a:cubicBezTo>
                  <a:pt x="81452" y="103785"/>
                  <a:pt x="81452" y="103785"/>
                  <a:pt x="81452" y="103785"/>
                </a:cubicBezTo>
                <a:cubicBezTo>
                  <a:pt x="79089" y="102767"/>
                  <a:pt x="79089" y="102767"/>
                  <a:pt x="79089" y="102767"/>
                </a:cubicBezTo>
                <a:cubicBezTo>
                  <a:pt x="79384" y="102532"/>
                  <a:pt x="83150" y="101514"/>
                  <a:pt x="83150" y="101514"/>
                </a:cubicBezTo>
                <a:close/>
                <a:moveTo>
                  <a:pt x="78498" y="104177"/>
                </a:moveTo>
                <a:cubicBezTo>
                  <a:pt x="77390" y="103942"/>
                  <a:pt x="77390" y="103942"/>
                  <a:pt x="77390" y="103942"/>
                </a:cubicBezTo>
                <a:cubicBezTo>
                  <a:pt x="78055" y="102924"/>
                  <a:pt x="78055" y="102924"/>
                  <a:pt x="78055" y="102924"/>
                </a:cubicBezTo>
                <a:lnTo>
                  <a:pt x="78498" y="104177"/>
                </a:lnTo>
                <a:close/>
                <a:moveTo>
                  <a:pt x="77612" y="102140"/>
                </a:moveTo>
                <a:cubicBezTo>
                  <a:pt x="75396" y="102454"/>
                  <a:pt x="75396" y="102454"/>
                  <a:pt x="75396" y="102454"/>
                </a:cubicBezTo>
                <a:cubicBezTo>
                  <a:pt x="75396" y="102454"/>
                  <a:pt x="74880" y="100104"/>
                  <a:pt x="74584" y="99556"/>
                </a:cubicBezTo>
                <a:cubicBezTo>
                  <a:pt x="75396" y="100104"/>
                  <a:pt x="77612" y="102140"/>
                  <a:pt x="77612" y="102140"/>
                </a:cubicBezTo>
                <a:close/>
                <a:moveTo>
                  <a:pt x="73476" y="102140"/>
                </a:moveTo>
                <a:cubicBezTo>
                  <a:pt x="74953" y="104569"/>
                  <a:pt x="79015" y="105430"/>
                  <a:pt x="79015" y="105430"/>
                </a:cubicBezTo>
                <a:cubicBezTo>
                  <a:pt x="79753" y="106605"/>
                  <a:pt x="79753" y="106605"/>
                  <a:pt x="79753" y="106605"/>
                </a:cubicBezTo>
                <a:cubicBezTo>
                  <a:pt x="80861" y="105430"/>
                  <a:pt x="80861" y="105430"/>
                  <a:pt x="80861" y="105430"/>
                </a:cubicBezTo>
                <a:cubicBezTo>
                  <a:pt x="82559" y="105195"/>
                  <a:pt x="83298" y="103864"/>
                  <a:pt x="83446" y="103472"/>
                </a:cubicBezTo>
                <a:cubicBezTo>
                  <a:pt x="83446" y="103550"/>
                  <a:pt x="83519" y="104099"/>
                  <a:pt x="83446" y="103550"/>
                </a:cubicBezTo>
                <a:cubicBezTo>
                  <a:pt x="82781" y="109347"/>
                  <a:pt x="77095" y="106997"/>
                  <a:pt x="77095" y="106997"/>
                </a:cubicBezTo>
                <a:cubicBezTo>
                  <a:pt x="76504" y="105352"/>
                  <a:pt x="76504" y="105352"/>
                  <a:pt x="76504" y="105352"/>
                </a:cubicBezTo>
                <a:cubicBezTo>
                  <a:pt x="75249" y="106135"/>
                  <a:pt x="75249" y="106135"/>
                  <a:pt x="75249" y="106135"/>
                </a:cubicBezTo>
                <a:cubicBezTo>
                  <a:pt x="73476" y="104255"/>
                  <a:pt x="73476" y="102140"/>
                  <a:pt x="73476" y="102140"/>
                </a:cubicBezTo>
                <a:close/>
                <a:moveTo>
                  <a:pt x="29390" y="115300"/>
                </a:moveTo>
                <a:cubicBezTo>
                  <a:pt x="29464" y="110913"/>
                  <a:pt x="29464" y="110913"/>
                  <a:pt x="29464" y="110913"/>
                </a:cubicBezTo>
                <a:cubicBezTo>
                  <a:pt x="29981" y="112793"/>
                  <a:pt x="29981" y="112793"/>
                  <a:pt x="29981" y="112793"/>
                </a:cubicBezTo>
                <a:cubicBezTo>
                  <a:pt x="31606" y="115065"/>
                  <a:pt x="31606" y="115065"/>
                  <a:pt x="31606" y="115065"/>
                </a:cubicBezTo>
                <a:cubicBezTo>
                  <a:pt x="32492" y="117336"/>
                  <a:pt x="32492" y="117336"/>
                  <a:pt x="32492" y="117336"/>
                </a:cubicBezTo>
                <a:cubicBezTo>
                  <a:pt x="32344" y="117650"/>
                  <a:pt x="32344" y="117650"/>
                  <a:pt x="32344" y="117650"/>
                </a:cubicBezTo>
                <a:cubicBezTo>
                  <a:pt x="28799" y="117885"/>
                  <a:pt x="28799" y="117885"/>
                  <a:pt x="28799" y="117885"/>
                </a:cubicBezTo>
                <a:lnTo>
                  <a:pt x="29390" y="115300"/>
                </a:lnTo>
                <a:close/>
                <a:moveTo>
                  <a:pt x="21858" y="112793"/>
                </a:moveTo>
                <a:cubicBezTo>
                  <a:pt x="25329" y="110287"/>
                  <a:pt x="25329" y="110287"/>
                  <a:pt x="25329" y="110287"/>
                </a:cubicBezTo>
                <a:cubicBezTo>
                  <a:pt x="26879" y="111227"/>
                  <a:pt x="26879" y="111227"/>
                  <a:pt x="26879" y="111227"/>
                </a:cubicBezTo>
                <a:cubicBezTo>
                  <a:pt x="28283" y="114830"/>
                  <a:pt x="28283" y="114830"/>
                  <a:pt x="28283" y="114830"/>
                </a:cubicBezTo>
                <a:cubicBezTo>
                  <a:pt x="28135" y="117415"/>
                  <a:pt x="28135" y="117415"/>
                  <a:pt x="28135" y="117415"/>
                </a:cubicBezTo>
                <a:cubicBezTo>
                  <a:pt x="27766" y="117963"/>
                  <a:pt x="27766" y="117963"/>
                  <a:pt x="27766" y="117963"/>
                </a:cubicBezTo>
                <a:cubicBezTo>
                  <a:pt x="21636" y="118433"/>
                  <a:pt x="21636" y="118433"/>
                  <a:pt x="21636" y="118433"/>
                </a:cubicBezTo>
                <a:cubicBezTo>
                  <a:pt x="21489" y="113890"/>
                  <a:pt x="21489" y="113890"/>
                  <a:pt x="21489" y="113890"/>
                </a:cubicBezTo>
                <a:lnTo>
                  <a:pt x="21858" y="112793"/>
                </a:lnTo>
                <a:close/>
                <a:moveTo>
                  <a:pt x="19643" y="114830"/>
                </a:moveTo>
                <a:cubicBezTo>
                  <a:pt x="19864" y="113733"/>
                  <a:pt x="19864" y="113733"/>
                  <a:pt x="19864" y="113733"/>
                </a:cubicBezTo>
                <a:cubicBezTo>
                  <a:pt x="20160" y="113812"/>
                  <a:pt x="20160" y="113812"/>
                  <a:pt x="20160" y="113812"/>
                </a:cubicBezTo>
                <a:cubicBezTo>
                  <a:pt x="20381" y="113968"/>
                  <a:pt x="20381" y="113968"/>
                  <a:pt x="20381" y="113968"/>
                </a:cubicBezTo>
                <a:cubicBezTo>
                  <a:pt x="20898" y="118041"/>
                  <a:pt x="20898" y="118041"/>
                  <a:pt x="20898" y="118041"/>
                </a:cubicBezTo>
                <a:cubicBezTo>
                  <a:pt x="20307" y="118511"/>
                  <a:pt x="20307" y="118511"/>
                  <a:pt x="20307" y="118511"/>
                </a:cubicBezTo>
                <a:cubicBezTo>
                  <a:pt x="18240" y="118668"/>
                  <a:pt x="18240" y="118668"/>
                  <a:pt x="18240" y="118668"/>
                </a:cubicBezTo>
                <a:lnTo>
                  <a:pt x="19643" y="1148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9" y="3496372"/>
            <a:ext cx="2725800" cy="1651800"/>
          </a:xfrm>
          <a:custGeom>
            <a:rect b="b" l="l" r="r" t="t"/>
            <a:pathLst>
              <a:path extrusionOk="0" h="120000" w="120000">
                <a:moveTo>
                  <a:pt x="108102" y="111283"/>
                </a:moveTo>
                <a:cubicBezTo>
                  <a:pt x="105572" y="113433"/>
                  <a:pt x="105572" y="113433"/>
                  <a:pt x="105572" y="113433"/>
                </a:cubicBezTo>
                <a:cubicBezTo>
                  <a:pt x="99076" y="107547"/>
                  <a:pt x="99076" y="107547"/>
                  <a:pt x="99076" y="107547"/>
                </a:cubicBezTo>
                <a:cubicBezTo>
                  <a:pt x="81914" y="109584"/>
                  <a:pt x="81914" y="109584"/>
                  <a:pt x="81914" y="109584"/>
                </a:cubicBezTo>
                <a:cubicBezTo>
                  <a:pt x="78632" y="108339"/>
                  <a:pt x="78632" y="108339"/>
                  <a:pt x="78632" y="108339"/>
                </a:cubicBezTo>
                <a:cubicBezTo>
                  <a:pt x="82188" y="88867"/>
                  <a:pt x="82188" y="88867"/>
                  <a:pt x="82188" y="88867"/>
                </a:cubicBezTo>
                <a:cubicBezTo>
                  <a:pt x="73709" y="91245"/>
                  <a:pt x="73709" y="91245"/>
                  <a:pt x="73709" y="91245"/>
                </a:cubicBezTo>
                <a:cubicBezTo>
                  <a:pt x="73709" y="106528"/>
                  <a:pt x="73709" y="106528"/>
                  <a:pt x="73709" y="106528"/>
                </a:cubicBezTo>
                <a:cubicBezTo>
                  <a:pt x="70564" y="103698"/>
                  <a:pt x="70564" y="103698"/>
                  <a:pt x="70564" y="103698"/>
                </a:cubicBezTo>
                <a:cubicBezTo>
                  <a:pt x="67965" y="105283"/>
                  <a:pt x="67965" y="105283"/>
                  <a:pt x="67965" y="105283"/>
                </a:cubicBezTo>
                <a:cubicBezTo>
                  <a:pt x="66598" y="97584"/>
                  <a:pt x="66598" y="97584"/>
                  <a:pt x="66598" y="97584"/>
                </a:cubicBezTo>
                <a:cubicBezTo>
                  <a:pt x="69128" y="97358"/>
                  <a:pt x="69128" y="97358"/>
                  <a:pt x="69128" y="97358"/>
                </a:cubicBezTo>
                <a:cubicBezTo>
                  <a:pt x="68854" y="96000"/>
                  <a:pt x="68854" y="96000"/>
                  <a:pt x="68854" y="96000"/>
                </a:cubicBezTo>
                <a:cubicBezTo>
                  <a:pt x="66324" y="96226"/>
                  <a:pt x="66324" y="96226"/>
                  <a:pt x="66324" y="96226"/>
                </a:cubicBezTo>
                <a:cubicBezTo>
                  <a:pt x="65777" y="93283"/>
                  <a:pt x="65777" y="93283"/>
                  <a:pt x="65777" y="93283"/>
                </a:cubicBezTo>
                <a:cubicBezTo>
                  <a:pt x="65025" y="93283"/>
                  <a:pt x="65025" y="93283"/>
                  <a:pt x="65025" y="93283"/>
                </a:cubicBezTo>
                <a:cubicBezTo>
                  <a:pt x="65367" y="96339"/>
                  <a:pt x="65367" y="96339"/>
                  <a:pt x="65367" y="96339"/>
                </a:cubicBezTo>
                <a:cubicBezTo>
                  <a:pt x="62837" y="96679"/>
                  <a:pt x="62837" y="96679"/>
                  <a:pt x="62837" y="96679"/>
                </a:cubicBezTo>
                <a:cubicBezTo>
                  <a:pt x="62837" y="98037"/>
                  <a:pt x="62837" y="98037"/>
                  <a:pt x="62837" y="98037"/>
                </a:cubicBezTo>
                <a:cubicBezTo>
                  <a:pt x="65504" y="97698"/>
                  <a:pt x="65504" y="97698"/>
                  <a:pt x="65504" y="97698"/>
                </a:cubicBezTo>
                <a:cubicBezTo>
                  <a:pt x="66461" y="106188"/>
                  <a:pt x="66461" y="106188"/>
                  <a:pt x="66461" y="106188"/>
                </a:cubicBezTo>
                <a:cubicBezTo>
                  <a:pt x="65982" y="106528"/>
                  <a:pt x="65982" y="106528"/>
                  <a:pt x="65982" y="106528"/>
                </a:cubicBezTo>
                <a:cubicBezTo>
                  <a:pt x="60102" y="100528"/>
                  <a:pt x="60102" y="100528"/>
                  <a:pt x="60102" y="100528"/>
                </a:cubicBezTo>
                <a:cubicBezTo>
                  <a:pt x="57641" y="100415"/>
                  <a:pt x="57641" y="100415"/>
                  <a:pt x="57641" y="100415"/>
                </a:cubicBezTo>
                <a:cubicBezTo>
                  <a:pt x="60307" y="84905"/>
                  <a:pt x="60307" y="84905"/>
                  <a:pt x="60307" y="84905"/>
                </a:cubicBezTo>
                <a:cubicBezTo>
                  <a:pt x="65025" y="84000"/>
                  <a:pt x="65025" y="84000"/>
                  <a:pt x="65025" y="84000"/>
                </a:cubicBezTo>
                <a:cubicBezTo>
                  <a:pt x="65025" y="80150"/>
                  <a:pt x="65025" y="80150"/>
                  <a:pt x="65025" y="80150"/>
                </a:cubicBezTo>
                <a:cubicBezTo>
                  <a:pt x="60854" y="81622"/>
                  <a:pt x="60854" y="81622"/>
                  <a:pt x="60854" y="81622"/>
                </a:cubicBezTo>
                <a:cubicBezTo>
                  <a:pt x="61811" y="76301"/>
                  <a:pt x="61811" y="76301"/>
                  <a:pt x="61811" y="76301"/>
                </a:cubicBezTo>
                <a:cubicBezTo>
                  <a:pt x="60239" y="76301"/>
                  <a:pt x="60239" y="76301"/>
                  <a:pt x="60239" y="76301"/>
                </a:cubicBezTo>
                <a:cubicBezTo>
                  <a:pt x="60239" y="76301"/>
                  <a:pt x="59829" y="78792"/>
                  <a:pt x="59282" y="82188"/>
                </a:cubicBezTo>
                <a:cubicBezTo>
                  <a:pt x="54222" y="84000"/>
                  <a:pt x="54222" y="84000"/>
                  <a:pt x="54222" y="84000"/>
                </a:cubicBezTo>
                <a:cubicBezTo>
                  <a:pt x="54222" y="86150"/>
                  <a:pt x="54222" y="86150"/>
                  <a:pt x="54222" y="86150"/>
                </a:cubicBezTo>
                <a:cubicBezTo>
                  <a:pt x="58735" y="85245"/>
                  <a:pt x="58735" y="85245"/>
                  <a:pt x="58735" y="85245"/>
                </a:cubicBezTo>
                <a:cubicBezTo>
                  <a:pt x="57846" y="90339"/>
                  <a:pt x="56820" y="96452"/>
                  <a:pt x="56205" y="100188"/>
                </a:cubicBezTo>
                <a:cubicBezTo>
                  <a:pt x="52649" y="99962"/>
                  <a:pt x="52649" y="99962"/>
                  <a:pt x="52649" y="99962"/>
                </a:cubicBezTo>
                <a:cubicBezTo>
                  <a:pt x="50666" y="76981"/>
                  <a:pt x="50666" y="76981"/>
                  <a:pt x="50666" y="76981"/>
                </a:cubicBezTo>
                <a:cubicBezTo>
                  <a:pt x="47316" y="73924"/>
                  <a:pt x="47316" y="73924"/>
                  <a:pt x="47316" y="73924"/>
                </a:cubicBezTo>
                <a:cubicBezTo>
                  <a:pt x="42324" y="77320"/>
                  <a:pt x="42324" y="77320"/>
                  <a:pt x="42324" y="77320"/>
                </a:cubicBezTo>
                <a:cubicBezTo>
                  <a:pt x="41299" y="83094"/>
                  <a:pt x="41299" y="83094"/>
                  <a:pt x="41299" y="83094"/>
                </a:cubicBezTo>
                <a:cubicBezTo>
                  <a:pt x="44717" y="99283"/>
                  <a:pt x="44717" y="99283"/>
                  <a:pt x="44717" y="99283"/>
                </a:cubicBezTo>
                <a:cubicBezTo>
                  <a:pt x="39794" y="98830"/>
                  <a:pt x="39794" y="98830"/>
                  <a:pt x="39794" y="98830"/>
                </a:cubicBezTo>
                <a:cubicBezTo>
                  <a:pt x="35008" y="88415"/>
                  <a:pt x="35008" y="88415"/>
                  <a:pt x="35008" y="88415"/>
                </a:cubicBezTo>
                <a:cubicBezTo>
                  <a:pt x="20307" y="83094"/>
                  <a:pt x="20307" y="83094"/>
                  <a:pt x="20307" y="83094"/>
                </a:cubicBezTo>
                <a:cubicBezTo>
                  <a:pt x="13675" y="85132"/>
                  <a:pt x="13675" y="85132"/>
                  <a:pt x="13675" y="85132"/>
                </a:cubicBezTo>
                <a:cubicBezTo>
                  <a:pt x="7247" y="83094"/>
                  <a:pt x="7247" y="83094"/>
                  <a:pt x="7247" y="83094"/>
                </a:cubicBezTo>
                <a:cubicBezTo>
                  <a:pt x="5948" y="78452"/>
                  <a:pt x="5948" y="78452"/>
                  <a:pt x="5948" y="78452"/>
                </a:cubicBezTo>
                <a:cubicBezTo>
                  <a:pt x="6290" y="71433"/>
                  <a:pt x="6290" y="71433"/>
                  <a:pt x="6290" y="71433"/>
                </a:cubicBezTo>
                <a:cubicBezTo>
                  <a:pt x="15452" y="63849"/>
                  <a:pt x="15452" y="63849"/>
                  <a:pt x="15452" y="63849"/>
                </a:cubicBezTo>
                <a:cubicBezTo>
                  <a:pt x="15589" y="61018"/>
                  <a:pt x="15589" y="61018"/>
                  <a:pt x="15589" y="61018"/>
                </a:cubicBezTo>
                <a:cubicBezTo>
                  <a:pt x="14632" y="59547"/>
                  <a:pt x="14632" y="59547"/>
                  <a:pt x="14632" y="59547"/>
                </a:cubicBezTo>
                <a:cubicBezTo>
                  <a:pt x="13948" y="60339"/>
                  <a:pt x="13948" y="60339"/>
                  <a:pt x="13948" y="60339"/>
                </a:cubicBezTo>
                <a:cubicBezTo>
                  <a:pt x="14564" y="60339"/>
                  <a:pt x="14564" y="60339"/>
                  <a:pt x="14564" y="60339"/>
                </a:cubicBezTo>
                <a:cubicBezTo>
                  <a:pt x="15316" y="61245"/>
                  <a:pt x="15316" y="61245"/>
                  <a:pt x="15316" y="61245"/>
                </a:cubicBezTo>
                <a:cubicBezTo>
                  <a:pt x="14700" y="63622"/>
                  <a:pt x="14700" y="63622"/>
                  <a:pt x="14700" y="63622"/>
                </a:cubicBezTo>
                <a:cubicBezTo>
                  <a:pt x="6974" y="68377"/>
                  <a:pt x="6974" y="68377"/>
                  <a:pt x="6974" y="68377"/>
                </a:cubicBezTo>
                <a:cubicBezTo>
                  <a:pt x="11282" y="59547"/>
                  <a:pt x="11282" y="59547"/>
                  <a:pt x="11282" y="59547"/>
                </a:cubicBezTo>
                <a:cubicBezTo>
                  <a:pt x="19076" y="55245"/>
                  <a:pt x="19076" y="55245"/>
                  <a:pt x="19076" y="55245"/>
                </a:cubicBezTo>
                <a:cubicBezTo>
                  <a:pt x="22837" y="48000"/>
                  <a:pt x="22837" y="48000"/>
                  <a:pt x="22837" y="48000"/>
                </a:cubicBezTo>
                <a:cubicBezTo>
                  <a:pt x="24410" y="49698"/>
                  <a:pt x="24410" y="49698"/>
                  <a:pt x="24410" y="49698"/>
                </a:cubicBezTo>
                <a:cubicBezTo>
                  <a:pt x="24410" y="52301"/>
                  <a:pt x="24410" y="52301"/>
                  <a:pt x="24410" y="52301"/>
                </a:cubicBezTo>
                <a:cubicBezTo>
                  <a:pt x="23521" y="52641"/>
                  <a:pt x="23521" y="52641"/>
                  <a:pt x="23521" y="52641"/>
                </a:cubicBezTo>
                <a:cubicBezTo>
                  <a:pt x="23316" y="52188"/>
                  <a:pt x="23316" y="52188"/>
                  <a:pt x="23316" y="52188"/>
                </a:cubicBezTo>
                <a:cubicBezTo>
                  <a:pt x="23316" y="51735"/>
                  <a:pt x="23316" y="51735"/>
                  <a:pt x="23316" y="51735"/>
                </a:cubicBezTo>
                <a:cubicBezTo>
                  <a:pt x="23111" y="52528"/>
                  <a:pt x="23111" y="52528"/>
                  <a:pt x="23111" y="52528"/>
                </a:cubicBezTo>
                <a:cubicBezTo>
                  <a:pt x="23521" y="53320"/>
                  <a:pt x="23521" y="53320"/>
                  <a:pt x="23521" y="53320"/>
                </a:cubicBezTo>
                <a:cubicBezTo>
                  <a:pt x="24957" y="52867"/>
                  <a:pt x="24957" y="52867"/>
                  <a:pt x="24957" y="52867"/>
                </a:cubicBezTo>
                <a:cubicBezTo>
                  <a:pt x="24888" y="48792"/>
                  <a:pt x="24888" y="48792"/>
                  <a:pt x="24888" y="48792"/>
                </a:cubicBezTo>
                <a:cubicBezTo>
                  <a:pt x="22837" y="46301"/>
                  <a:pt x="22837" y="46301"/>
                  <a:pt x="22837" y="46301"/>
                </a:cubicBezTo>
                <a:cubicBezTo>
                  <a:pt x="20307" y="48226"/>
                  <a:pt x="20307" y="48226"/>
                  <a:pt x="20307" y="48226"/>
                </a:cubicBezTo>
                <a:cubicBezTo>
                  <a:pt x="20034" y="46981"/>
                  <a:pt x="20034" y="46981"/>
                  <a:pt x="20034" y="46981"/>
                </a:cubicBezTo>
                <a:cubicBezTo>
                  <a:pt x="19213" y="46075"/>
                  <a:pt x="19213" y="46075"/>
                  <a:pt x="19213" y="46075"/>
                </a:cubicBezTo>
                <a:cubicBezTo>
                  <a:pt x="18188" y="46188"/>
                  <a:pt x="18188" y="46188"/>
                  <a:pt x="18188" y="46188"/>
                </a:cubicBezTo>
                <a:cubicBezTo>
                  <a:pt x="17162" y="45735"/>
                  <a:pt x="17162" y="45735"/>
                  <a:pt x="17162" y="45735"/>
                </a:cubicBezTo>
                <a:cubicBezTo>
                  <a:pt x="16957" y="44150"/>
                  <a:pt x="16957" y="44150"/>
                  <a:pt x="16957" y="44150"/>
                </a:cubicBezTo>
                <a:cubicBezTo>
                  <a:pt x="16888" y="42113"/>
                  <a:pt x="16888" y="42113"/>
                  <a:pt x="16888" y="42113"/>
                </a:cubicBezTo>
                <a:cubicBezTo>
                  <a:pt x="17777" y="40867"/>
                  <a:pt x="17777" y="40867"/>
                  <a:pt x="17777" y="40867"/>
                </a:cubicBezTo>
                <a:cubicBezTo>
                  <a:pt x="18461" y="42113"/>
                  <a:pt x="18461" y="42113"/>
                  <a:pt x="18461" y="42113"/>
                </a:cubicBezTo>
                <a:cubicBezTo>
                  <a:pt x="18051" y="42679"/>
                  <a:pt x="18051" y="42679"/>
                  <a:pt x="18051" y="42679"/>
                </a:cubicBezTo>
                <a:cubicBezTo>
                  <a:pt x="18393" y="42679"/>
                  <a:pt x="18393" y="42679"/>
                  <a:pt x="18393" y="42679"/>
                </a:cubicBezTo>
                <a:cubicBezTo>
                  <a:pt x="19008" y="41773"/>
                  <a:pt x="19008" y="41773"/>
                  <a:pt x="19008" y="41773"/>
                </a:cubicBezTo>
                <a:cubicBezTo>
                  <a:pt x="17777" y="39622"/>
                  <a:pt x="17777" y="39622"/>
                  <a:pt x="17777" y="39622"/>
                </a:cubicBezTo>
                <a:cubicBezTo>
                  <a:pt x="16136" y="42226"/>
                  <a:pt x="16136" y="42226"/>
                  <a:pt x="16136" y="42226"/>
                </a:cubicBezTo>
                <a:cubicBezTo>
                  <a:pt x="16136" y="45735"/>
                  <a:pt x="16136" y="45735"/>
                  <a:pt x="16136" y="45735"/>
                </a:cubicBezTo>
                <a:cubicBezTo>
                  <a:pt x="14495" y="50377"/>
                  <a:pt x="14495" y="50377"/>
                  <a:pt x="14495" y="50377"/>
                </a:cubicBezTo>
                <a:cubicBezTo>
                  <a:pt x="15726" y="52415"/>
                  <a:pt x="15726" y="52415"/>
                  <a:pt x="15726" y="52415"/>
                </a:cubicBezTo>
                <a:cubicBezTo>
                  <a:pt x="16820" y="51056"/>
                  <a:pt x="16820" y="51056"/>
                  <a:pt x="16820" y="51056"/>
                </a:cubicBezTo>
                <a:cubicBezTo>
                  <a:pt x="16888" y="50490"/>
                  <a:pt x="16888" y="50490"/>
                  <a:pt x="16888" y="50490"/>
                </a:cubicBezTo>
                <a:cubicBezTo>
                  <a:pt x="15863" y="51396"/>
                  <a:pt x="15863" y="51396"/>
                  <a:pt x="15863" y="51396"/>
                </a:cubicBezTo>
                <a:cubicBezTo>
                  <a:pt x="15316" y="50603"/>
                  <a:pt x="15316" y="50603"/>
                  <a:pt x="15316" y="50603"/>
                </a:cubicBezTo>
                <a:cubicBezTo>
                  <a:pt x="16410" y="47660"/>
                  <a:pt x="16410" y="47660"/>
                  <a:pt x="16410" y="47660"/>
                </a:cubicBezTo>
                <a:cubicBezTo>
                  <a:pt x="18461" y="47886"/>
                  <a:pt x="18461" y="47886"/>
                  <a:pt x="18461" y="47886"/>
                </a:cubicBezTo>
                <a:cubicBezTo>
                  <a:pt x="18666" y="51396"/>
                  <a:pt x="18666" y="51396"/>
                  <a:pt x="18666" y="51396"/>
                </a:cubicBezTo>
                <a:cubicBezTo>
                  <a:pt x="9572" y="56830"/>
                  <a:pt x="9572" y="56830"/>
                  <a:pt x="9572" y="56830"/>
                </a:cubicBezTo>
                <a:cubicBezTo>
                  <a:pt x="15521" y="32716"/>
                  <a:pt x="15521" y="32716"/>
                  <a:pt x="15521" y="32716"/>
                </a:cubicBezTo>
                <a:cubicBezTo>
                  <a:pt x="18529" y="28528"/>
                  <a:pt x="18529" y="28528"/>
                  <a:pt x="18529" y="28528"/>
                </a:cubicBezTo>
                <a:cubicBezTo>
                  <a:pt x="20512" y="28301"/>
                  <a:pt x="20512" y="28301"/>
                  <a:pt x="20512" y="28301"/>
                </a:cubicBezTo>
                <a:cubicBezTo>
                  <a:pt x="22700" y="30679"/>
                  <a:pt x="22700" y="30679"/>
                  <a:pt x="22700" y="30679"/>
                </a:cubicBezTo>
                <a:cubicBezTo>
                  <a:pt x="20991" y="35547"/>
                  <a:pt x="20991" y="35547"/>
                  <a:pt x="20991" y="35547"/>
                </a:cubicBezTo>
                <a:cubicBezTo>
                  <a:pt x="19213" y="35660"/>
                  <a:pt x="19213" y="35660"/>
                  <a:pt x="19213" y="35660"/>
                </a:cubicBezTo>
                <a:cubicBezTo>
                  <a:pt x="18735" y="32716"/>
                  <a:pt x="18735" y="32716"/>
                  <a:pt x="18735" y="32716"/>
                </a:cubicBezTo>
                <a:cubicBezTo>
                  <a:pt x="19897" y="30226"/>
                  <a:pt x="19897" y="30226"/>
                  <a:pt x="19897" y="30226"/>
                </a:cubicBezTo>
                <a:cubicBezTo>
                  <a:pt x="20786" y="30452"/>
                  <a:pt x="20786" y="30452"/>
                  <a:pt x="20786" y="30452"/>
                </a:cubicBezTo>
                <a:cubicBezTo>
                  <a:pt x="21333" y="31358"/>
                  <a:pt x="21333" y="31358"/>
                  <a:pt x="21333" y="31358"/>
                </a:cubicBezTo>
                <a:cubicBezTo>
                  <a:pt x="19623" y="33622"/>
                  <a:pt x="19623" y="33622"/>
                  <a:pt x="19623" y="33622"/>
                </a:cubicBezTo>
                <a:cubicBezTo>
                  <a:pt x="19829" y="33735"/>
                  <a:pt x="19829" y="33735"/>
                  <a:pt x="19829" y="33735"/>
                </a:cubicBezTo>
                <a:cubicBezTo>
                  <a:pt x="21538" y="32716"/>
                  <a:pt x="21538" y="32716"/>
                  <a:pt x="21538" y="32716"/>
                </a:cubicBezTo>
                <a:cubicBezTo>
                  <a:pt x="22017" y="31245"/>
                  <a:pt x="22017" y="31245"/>
                  <a:pt x="22017" y="31245"/>
                </a:cubicBezTo>
                <a:cubicBezTo>
                  <a:pt x="20512" y="28981"/>
                  <a:pt x="20512" y="28981"/>
                  <a:pt x="20512" y="28981"/>
                </a:cubicBezTo>
                <a:cubicBezTo>
                  <a:pt x="18256" y="30226"/>
                  <a:pt x="18256" y="30226"/>
                  <a:pt x="18256" y="30226"/>
                </a:cubicBezTo>
                <a:cubicBezTo>
                  <a:pt x="17504" y="33169"/>
                  <a:pt x="17504" y="33169"/>
                  <a:pt x="17504" y="33169"/>
                </a:cubicBezTo>
                <a:cubicBezTo>
                  <a:pt x="17982" y="36566"/>
                  <a:pt x="17982" y="36566"/>
                  <a:pt x="17982" y="36566"/>
                </a:cubicBezTo>
                <a:cubicBezTo>
                  <a:pt x="21880" y="37471"/>
                  <a:pt x="21880" y="37471"/>
                  <a:pt x="21880" y="37471"/>
                </a:cubicBezTo>
                <a:cubicBezTo>
                  <a:pt x="24273" y="32264"/>
                  <a:pt x="24273" y="32264"/>
                  <a:pt x="24273" y="32264"/>
                </a:cubicBezTo>
                <a:cubicBezTo>
                  <a:pt x="22495" y="26490"/>
                  <a:pt x="22495" y="26490"/>
                  <a:pt x="22495" y="26490"/>
                </a:cubicBezTo>
                <a:cubicBezTo>
                  <a:pt x="18324" y="25245"/>
                  <a:pt x="18324" y="25245"/>
                  <a:pt x="18324" y="25245"/>
                </a:cubicBezTo>
                <a:cubicBezTo>
                  <a:pt x="16273" y="26603"/>
                  <a:pt x="16273" y="26603"/>
                  <a:pt x="16273" y="26603"/>
                </a:cubicBezTo>
                <a:cubicBezTo>
                  <a:pt x="16410" y="24000"/>
                  <a:pt x="16410" y="24000"/>
                  <a:pt x="16410" y="24000"/>
                </a:cubicBezTo>
                <a:cubicBezTo>
                  <a:pt x="17504" y="22188"/>
                  <a:pt x="17504" y="22188"/>
                  <a:pt x="17504" y="22188"/>
                </a:cubicBezTo>
                <a:cubicBezTo>
                  <a:pt x="18324" y="23660"/>
                  <a:pt x="18324" y="23660"/>
                  <a:pt x="18324" y="23660"/>
                </a:cubicBezTo>
                <a:cubicBezTo>
                  <a:pt x="17504" y="24113"/>
                  <a:pt x="17504" y="24113"/>
                  <a:pt x="17504" y="24113"/>
                </a:cubicBezTo>
                <a:cubicBezTo>
                  <a:pt x="18188" y="24339"/>
                  <a:pt x="18188" y="24339"/>
                  <a:pt x="18188" y="24339"/>
                </a:cubicBezTo>
                <a:cubicBezTo>
                  <a:pt x="18735" y="23547"/>
                  <a:pt x="18735" y="23547"/>
                  <a:pt x="18735" y="23547"/>
                </a:cubicBezTo>
                <a:cubicBezTo>
                  <a:pt x="18598" y="22301"/>
                  <a:pt x="18598" y="22301"/>
                  <a:pt x="18598" y="22301"/>
                </a:cubicBezTo>
                <a:cubicBezTo>
                  <a:pt x="17367" y="21283"/>
                  <a:pt x="17367" y="21283"/>
                  <a:pt x="17367" y="21283"/>
                </a:cubicBezTo>
                <a:cubicBezTo>
                  <a:pt x="16068" y="22528"/>
                  <a:pt x="16068" y="22528"/>
                  <a:pt x="16068" y="22528"/>
                </a:cubicBezTo>
                <a:cubicBezTo>
                  <a:pt x="14222" y="18226"/>
                  <a:pt x="14222" y="18226"/>
                  <a:pt x="14222" y="18226"/>
                </a:cubicBezTo>
                <a:cubicBezTo>
                  <a:pt x="11965" y="18452"/>
                  <a:pt x="11965" y="18452"/>
                  <a:pt x="11965" y="18452"/>
                </a:cubicBezTo>
                <a:cubicBezTo>
                  <a:pt x="10871" y="21056"/>
                  <a:pt x="10871" y="21056"/>
                  <a:pt x="10871" y="21056"/>
                </a:cubicBezTo>
                <a:cubicBezTo>
                  <a:pt x="10871" y="24000"/>
                  <a:pt x="10871" y="24000"/>
                  <a:pt x="10871" y="24000"/>
                </a:cubicBezTo>
                <a:cubicBezTo>
                  <a:pt x="11418" y="25584"/>
                  <a:pt x="11418" y="25584"/>
                  <a:pt x="11418" y="25584"/>
                </a:cubicBezTo>
                <a:cubicBezTo>
                  <a:pt x="12376" y="24452"/>
                  <a:pt x="12376" y="24452"/>
                  <a:pt x="12376" y="24452"/>
                </a:cubicBezTo>
                <a:cubicBezTo>
                  <a:pt x="11623" y="24792"/>
                  <a:pt x="11623" y="24792"/>
                  <a:pt x="11623" y="24792"/>
                </a:cubicBezTo>
                <a:cubicBezTo>
                  <a:pt x="11350" y="24452"/>
                  <a:pt x="11350" y="24452"/>
                  <a:pt x="11350" y="24452"/>
                </a:cubicBezTo>
                <a:cubicBezTo>
                  <a:pt x="11282" y="22075"/>
                  <a:pt x="11282" y="22075"/>
                  <a:pt x="11282" y="22075"/>
                </a:cubicBezTo>
                <a:cubicBezTo>
                  <a:pt x="12444" y="19471"/>
                  <a:pt x="12444" y="19471"/>
                  <a:pt x="12444" y="19471"/>
                </a:cubicBezTo>
                <a:cubicBezTo>
                  <a:pt x="14153" y="20037"/>
                  <a:pt x="14153" y="20037"/>
                  <a:pt x="14153" y="20037"/>
                </a:cubicBezTo>
                <a:cubicBezTo>
                  <a:pt x="14974" y="25698"/>
                  <a:pt x="14974" y="25698"/>
                  <a:pt x="14974" y="25698"/>
                </a:cubicBezTo>
                <a:cubicBezTo>
                  <a:pt x="8615" y="44943"/>
                  <a:pt x="8615" y="44943"/>
                  <a:pt x="8615" y="44943"/>
                </a:cubicBezTo>
                <a:cubicBezTo>
                  <a:pt x="6905" y="38716"/>
                  <a:pt x="6905" y="38716"/>
                  <a:pt x="6905" y="38716"/>
                </a:cubicBezTo>
                <a:cubicBezTo>
                  <a:pt x="11829" y="11320"/>
                  <a:pt x="11829" y="11320"/>
                  <a:pt x="11829" y="11320"/>
                </a:cubicBezTo>
                <a:cubicBezTo>
                  <a:pt x="13606" y="8264"/>
                  <a:pt x="13606" y="8264"/>
                  <a:pt x="13606" y="8264"/>
                </a:cubicBezTo>
                <a:cubicBezTo>
                  <a:pt x="14290" y="10528"/>
                  <a:pt x="14290" y="10528"/>
                  <a:pt x="14290" y="10528"/>
                </a:cubicBezTo>
                <a:cubicBezTo>
                  <a:pt x="13401" y="11886"/>
                  <a:pt x="13401" y="11886"/>
                  <a:pt x="13401" y="11886"/>
                </a:cubicBezTo>
                <a:cubicBezTo>
                  <a:pt x="12854" y="12113"/>
                  <a:pt x="12854" y="12113"/>
                  <a:pt x="12854" y="12113"/>
                </a:cubicBezTo>
                <a:cubicBezTo>
                  <a:pt x="13333" y="12566"/>
                  <a:pt x="13333" y="12566"/>
                  <a:pt x="13333" y="12566"/>
                </a:cubicBezTo>
                <a:cubicBezTo>
                  <a:pt x="14495" y="11547"/>
                  <a:pt x="14495" y="11547"/>
                  <a:pt x="14495" y="11547"/>
                </a:cubicBezTo>
                <a:cubicBezTo>
                  <a:pt x="15111" y="8716"/>
                  <a:pt x="15111" y="8716"/>
                  <a:pt x="15111" y="8716"/>
                </a:cubicBezTo>
                <a:cubicBezTo>
                  <a:pt x="13059" y="7245"/>
                  <a:pt x="13059" y="7245"/>
                  <a:pt x="13059" y="7245"/>
                </a:cubicBezTo>
                <a:cubicBezTo>
                  <a:pt x="11213" y="9169"/>
                  <a:pt x="11213" y="9169"/>
                  <a:pt x="11213" y="9169"/>
                </a:cubicBezTo>
                <a:cubicBezTo>
                  <a:pt x="10393" y="12792"/>
                  <a:pt x="10393" y="12792"/>
                  <a:pt x="10393" y="12792"/>
                </a:cubicBezTo>
                <a:cubicBezTo>
                  <a:pt x="9504" y="14264"/>
                  <a:pt x="9504" y="14264"/>
                  <a:pt x="9504" y="14264"/>
                </a:cubicBezTo>
                <a:cubicBezTo>
                  <a:pt x="8683" y="14150"/>
                  <a:pt x="8683" y="14150"/>
                  <a:pt x="8683" y="14150"/>
                </a:cubicBezTo>
                <a:cubicBezTo>
                  <a:pt x="6358" y="14490"/>
                  <a:pt x="6358" y="14490"/>
                  <a:pt x="6358" y="14490"/>
                </a:cubicBezTo>
                <a:cubicBezTo>
                  <a:pt x="6085" y="17207"/>
                  <a:pt x="6085" y="17207"/>
                  <a:pt x="6085" y="17207"/>
                </a:cubicBezTo>
                <a:cubicBezTo>
                  <a:pt x="7589" y="18226"/>
                  <a:pt x="7589" y="18226"/>
                  <a:pt x="7589" y="18226"/>
                </a:cubicBezTo>
                <a:cubicBezTo>
                  <a:pt x="6632" y="16754"/>
                  <a:pt x="6632" y="16754"/>
                  <a:pt x="6632" y="16754"/>
                </a:cubicBezTo>
                <a:cubicBezTo>
                  <a:pt x="6905" y="15056"/>
                  <a:pt x="6905" y="15056"/>
                  <a:pt x="6905" y="15056"/>
                </a:cubicBezTo>
                <a:cubicBezTo>
                  <a:pt x="8273" y="15283"/>
                  <a:pt x="8273" y="15283"/>
                  <a:pt x="8273" y="15283"/>
                </a:cubicBezTo>
                <a:cubicBezTo>
                  <a:pt x="9230" y="16188"/>
                  <a:pt x="9230" y="16188"/>
                  <a:pt x="9230" y="16188"/>
                </a:cubicBezTo>
                <a:cubicBezTo>
                  <a:pt x="8205" y="22754"/>
                  <a:pt x="8205" y="22754"/>
                  <a:pt x="8205" y="22754"/>
                </a:cubicBezTo>
                <a:cubicBezTo>
                  <a:pt x="2256" y="9056"/>
                  <a:pt x="2256" y="9056"/>
                  <a:pt x="2256" y="9056"/>
                </a:cubicBezTo>
                <a:cubicBezTo>
                  <a:pt x="2324" y="1811"/>
                  <a:pt x="2324" y="1811"/>
                  <a:pt x="2324" y="1811"/>
                </a:cubicBezTo>
                <a:cubicBezTo>
                  <a:pt x="3897" y="905"/>
                  <a:pt x="3897" y="905"/>
                  <a:pt x="3897" y="905"/>
                </a:cubicBezTo>
                <a:cubicBezTo>
                  <a:pt x="4923" y="2150"/>
                  <a:pt x="4923" y="2150"/>
                  <a:pt x="4923" y="2150"/>
                </a:cubicBezTo>
                <a:cubicBezTo>
                  <a:pt x="5264" y="4754"/>
                  <a:pt x="5264" y="4754"/>
                  <a:pt x="5264" y="4754"/>
                </a:cubicBezTo>
                <a:cubicBezTo>
                  <a:pt x="4307" y="6566"/>
                  <a:pt x="4307" y="6566"/>
                  <a:pt x="4307" y="6566"/>
                </a:cubicBezTo>
                <a:cubicBezTo>
                  <a:pt x="4649" y="6679"/>
                  <a:pt x="4649" y="6679"/>
                  <a:pt x="4649" y="6679"/>
                </a:cubicBezTo>
                <a:cubicBezTo>
                  <a:pt x="5606" y="6113"/>
                  <a:pt x="5606" y="6113"/>
                  <a:pt x="5606" y="6113"/>
                </a:cubicBezTo>
                <a:cubicBezTo>
                  <a:pt x="6222" y="3283"/>
                  <a:pt x="6222" y="3283"/>
                  <a:pt x="6222" y="3283"/>
                </a:cubicBezTo>
                <a:cubicBezTo>
                  <a:pt x="4923" y="339"/>
                  <a:pt x="4923" y="339"/>
                  <a:pt x="4923" y="339"/>
                </a:cubicBezTo>
                <a:cubicBezTo>
                  <a:pt x="2940" y="0"/>
                  <a:pt x="2940" y="0"/>
                  <a:pt x="2940" y="0"/>
                </a:cubicBezTo>
                <a:cubicBezTo>
                  <a:pt x="1367" y="2264"/>
                  <a:pt x="1367" y="2264"/>
                  <a:pt x="1367" y="2264"/>
                </a:cubicBezTo>
                <a:cubicBezTo>
                  <a:pt x="888" y="8490"/>
                  <a:pt x="888" y="8490"/>
                  <a:pt x="888" y="8490"/>
                </a:cubicBezTo>
                <a:cubicBezTo>
                  <a:pt x="4991" y="19018"/>
                  <a:pt x="4991" y="19018"/>
                  <a:pt x="4991" y="19018"/>
                </a:cubicBezTo>
                <a:cubicBezTo>
                  <a:pt x="2188" y="20716"/>
                  <a:pt x="2188" y="20716"/>
                  <a:pt x="2188" y="20716"/>
                </a:cubicBezTo>
                <a:cubicBezTo>
                  <a:pt x="2256" y="24000"/>
                  <a:pt x="2256" y="24000"/>
                  <a:pt x="2256" y="24000"/>
                </a:cubicBezTo>
                <a:cubicBezTo>
                  <a:pt x="3623" y="26490"/>
                  <a:pt x="3623" y="26490"/>
                  <a:pt x="3623" y="26490"/>
                </a:cubicBezTo>
                <a:cubicBezTo>
                  <a:pt x="4923" y="24566"/>
                  <a:pt x="4923" y="24566"/>
                  <a:pt x="4923" y="24566"/>
                </a:cubicBezTo>
                <a:cubicBezTo>
                  <a:pt x="4991" y="22415"/>
                  <a:pt x="4991" y="22415"/>
                  <a:pt x="4991" y="22415"/>
                </a:cubicBezTo>
                <a:cubicBezTo>
                  <a:pt x="4376" y="22188"/>
                  <a:pt x="4376" y="22188"/>
                  <a:pt x="4376" y="22188"/>
                </a:cubicBezTo>
                <a:cubicBezTo>
                  <a:pt x="3965" y="22528"/>
                  <a:pt x="3965" y="22528"/>
                  <a:pt x="3965" y="22528"/>
                </a:cubicBezTo>
                <a:cubicBezTo>
                  <a:pt x="4581" y="22415"/>
                  <a:pt x="4581" y="22415"/>
                  <a:pt x="4581" y="22415"/>
                </a:cubicBezTo>
                <a:cubicBezTo>
                  <a:pt x="4717" y="23207"/>
                  <a:pt x="4717" y="23207"/>
                  <a:pt x="4717" y="23207"/>
                </a:cubicBezTo>
                <a:cubicBezTo>
                  <a:pt x="3692" y="25245"/>
                  <a:pt x="3692" y="25245"/>
                  <a:pt x="3692" y="25245"/>
                </a:cubicBezTo>
                <a:cubicBezTo>
                  <a:pt x="2871" y="23547"/>
                  <a:pt x="2871" y="23547"/>
                  <a:pt x="2871" y="23547"/>
                </a:cubicBezTo>
                <a:cubicBezTo>
                  <a:pt x="3076" y="21283"/>
                  <a:pt x="3076" y="21283"/>
                  <a:pt x="3076" y="21283"/>
                </a:cubicBezTo>
                <a:cubicBezTo>
                  <a:pt x="4239" y="20377"/>
                  <a:pt x="4239" y="20377"/>
                  <a:pt x="4239" y="20377"/>
                </a:cubicBezTo>
                <a:cubicBezTo>
                  <a:pt x="6290" y="21509"/>
                  <a:pt x="6290" y="21509"/>
                  <a:pt x="6290" y="21509"/>
                </a:cubicBezTo>
                <a:cubicBezTo>
                  <a:pt x="6564" y="26603"/>
                  <a:pt x="6564" y="26603"/>
                  <a:pt x="6564" y="26603"/>
                </a:cubicBezTo>
                <a:cubicBezTo>
                  <a:pt x="3623" y="37471"/>
                  <a:pt x="3623" y="37471"/>
                  <a:pt x="3623" y="37471"/>
                </a:cubicBezTo>
                <a:cubicBezTo>
                  <a:pt x="0" y="34301"/>
                  <a:pt x="0" y="34301"/>
                  <a:pt x="0" y="34301"/>
                </a:cubicBezTo>
                <a:cubicBezTo>
                  <a:pt x="0" y="36679"/>
                  <a:pt x="0" y="36679"/>
                  <a:pt x="0" y="36679"/>
                </a:cubicBezTo>
                <a:cubicBezTo>
                  <a:pt x="3418" y="40075"/>
                  <a:pt x="3418" y="40075"/>
                  <a:pt x="3418" y="40075"/>
                </a:cubicBezTo>
                <a:cubicBezTo>
                  <a:pt x="6495" y="51509"/>
                  <a:pt x="6495" y="51509"/>
                  <a:pt x="6495" y="51509"/>
                </a:cubicBezTo>
                <a:cubicBezTo>
                  <a:pt x="4444" y="58301"/>
                  <a:pt x="4444" y="58301"/>
                  <a:pt x="4444" y="58301"/>
                </a:cubicBezTo>
                <a:cubicBezTo>
                  <a:pt x="1777" y="53433"/>
                  <a:pt x="1777" y="53433"/>
                  <a:pt x="1777" y="53433"/>
                </a:cubicBezTo>
                <a:cubicBezTo>
                  <a:pt x="2803" y="49584"/>
                  <a:pt x="2803" y="49584"/>
                  <a:pt x="2803" y="49584"/>
                </a:cubicBezTo>
                <a:cubicBezTo>
                  <a:pt x="1641" y="45622"/>
                  <a:pt x="1641" y="45622"/>
                  <a:pt x="1641" y="45622"/>
                </a:cubicBezTo>
                <a:cubicBezTo>
                  <a:pt x="0" y="45169"/>
                  <a:pt x="0" y="45169"/>
                  <a:pt x="0" y="45169"/>
                </a:cubicBezTo>
                <a:cubicBezTo>
                  <a:pt x="0" y="46415"/>
                  <a:pt x="0" y="46415"/>
                  <a:pt x="0" y="46415"/>
                </a:cubicBezTo>
                <a:cubicBezTo>
                  <a:pt x="1435" y="47547"/>
                  <a:pt x="1435" y="47547"/>
                  <a:pt x="1435" y="47547"/>
                </a:cubicBezTo>
                <a:cubicBezTo>
                  <a:pt x="1641" y="50490"/>
                  <a:pt x="1641" y="50490"/>
                  <a:pt x="1641" y="50490"/>
                </a:cubicBezTo>
                <a:cubicBezTo>
                  <a:pt x="478" y="52075"/>
                  <a:pt x="478" y="52075"/>
                  <a:pt x="478" y="52075"/>
                </a:cubicBezTo>
                <a:cubicBezTo>
                  <a:pt x="0" y="51962"/>
                  <a:pt x="0" y="51962"/>
                  <a:pt x="0" y="51962"/>
                </a:cubicBezTo>
                <a:cubicBezTo>
                  <a:pt x="0" y="55471"/>
                  <a:pt x="0" y="55471"/>
                  <a:pt x="0" y="55471"/>
                </a:cubicBezTo>
                <a:cubicBezTo>
                  <a:pt x="683" y="55584"/>
                  <a:pt x="683" y="55584"/>
                  <a:pt x="683" y="55584"/>
                </a:cubicBezTo>
                <a:cubicBezTo>
                  <a:pt x="2940" y="59886"/>
                  <a:pt x="2940" y="59886"/>
                  <a:pt x="2940" y="59886"/>
                </a:cubicBezTo>
                <a:cubicBezTo>
                  <a:pt x="3282" y="61698"/>
                  <a:pt x="3282" y="61698"/>
                  <a:pt x="3282" y="61698"/>
                </a:cubicBezTo>
                <a:cubicBezTo>
                  <a:pt x="957" y="77773"/>
                  <a:pt x="957" y="77773"/>
                  <a:pt x="957" y="77773"/>
                </a:cubicBezTo>
                <a:cubicBezTo>
                  <a:pt x="0" y="79132"/>
                  <a:pt x="0" y="79132"/>
                  <a:pt x="0" y="79132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08102" y="111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7"/>
          <p:cNvGrpSpPr/>
          <p:nvPr/>
        </p:nvGrpSpPr>
        <p:grpSpPr>
          <a:xfrm>
            <a:off x="7687010" y="184643"/>
            <a:ext cx="1259242" cy="1463837"/>
            <a:chOff x="6526085" y="892856"/>
            <a:chExt cx="1259242" cy="1463837"/>
          </a:xfrm>
        </p:grpSpPr>
        <p:sp>
          <p:nvSpPr>
            <p:cNvPr id="113" name="Google Shape;113;p7"/>
            <p:cNvSpPr/>
            <p:nvPr/>
          </p:nvSpPr>
          <p:spPr>
            <a:xfrm>
              <a:off x="6972043" y="892856"/>
              <a:ext cx="666000" cy="2634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7223287" y="1354516"/>
              <a:ext cx="257700" cy="1194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6526085" y="1222613"/>
              <a:ext cx="524700" cy="2013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75526" y="2243293"/>
              <a:ext cx="109800" cy="1134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637840" y="1637166"/>
              <a:ext cx="75300" cy="753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452548" y="1731382"/>
              <a:ext cx="163200" cy="1791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7"/>
          <p:cNvGrpSpPr/>
          <p:nvPr/>
        </p:nvGrpSpPr>
        <p:grpSpPr>
          <a:xfrm>
            <a:off x="138203" y="184653"/>
            <a:ext cx="936113" cy="2261006"/>
            <a:chOff x="138203" y="852028"/>
            <a:chExt cx="936113" cy="2261006"/>
          </a:xfrm>
        </p:grpSpPr>
        <p:sp>
          <p:nvSpPr>
            <p:cNvPr id="120" name="Google Shape;120;p7"/>
            <p:cNvSpPr/>
            <p:nvPr/>
          </p:nvSpPr>
          <p:spPr>
            <a:xfrm>
              <a:off x="549617" y="2510239"/>
              <a:ext cx="524700" cy="2196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16718" y="1781631"/>
              <a:ext cx="666000" cy="3234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38203" y="2268418"/>
              <a:ext cx="392400" cy="1791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716065" y="852028"/>
              <a:ext cx="100200" cy="1002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254405" y="1162943"/>
              <a:ext cx="116400" cy="1194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30773" y="1282284"/>
              <a:ext cx="210600" cy="2043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166469" y="2927933"/>
              <a:ext cx="169800" cy="1851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7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1214525" y="1495425"/>
            <a:ext cx="2143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🎃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💀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👻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9" name="Google Shape;129;p7"/>
          <p:cNvSpPr txBox="1"/>
          <p:nvPr>
            <p:ph idx="2" type="body"/>
          </p:nvPr>
        </p:nvSpPr>
        <p:spPr>
          <a:xfrm>
            <a:off x="3468063" y="1495425"/>
            <a:ext cx="2143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🎃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💀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👻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0" name="Google Shape;130;p7"/>
          <p:cNvSpPr txBox="1"/>
          <p:nvPr>
            <p:ph idx="3" type="body"/>
          </p:nvPr>
        </p:nvSpPr>
        <p:spPr>
          <a:xfrm>
            <a:off x="5721600" y="1495425"/>
            <a:ext cx="2143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🎃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💀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👻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6619308" y="2761483"/>
            <a:ext cx="2524800" cy="2387100"/>
          </a:xfrm>
          <a:custGeom>
            <a:rect b="b" l="l" r="r" t="t"/>
            <a:pathLst>
              <a:path extrusionOk="0" h="120000" w="120000">
                <a:moveTo>
                  <a:pt x="17575" y="118355"/>
                </a:moveTo>
                <a:cubicBezTo>
                  <a:pt x="16910" y="118746"/>
                  <a:pt x="16910" y="118746"/>
                  <a:pt x="16910" y="118746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03785"/>
                  <a:pt x="119999" y="103785"/>
                  <a:pt x="119999" y="103785"/>
                </a:cubicBezTo>
                <a:cubicBezTo>
                  <a:pt x="107446" y="110208"/>
                  <a:pt x="107446" y="110208"/>
                  <a:pt x="107446" y="110208"/>
                </a:cubicBezTo>
                <a:cubicBezTo>
                  <a:pt x="101095" y="108877"/>
                  <a:pt x="101095" y="108877"/>
                  <a:pt x="101095" y="108877"/>
                </a:cubicBezTo>
                <a:cubicBezTo>
                  <a:pt x="98436" y="103080"/>
                  <a:pt x="98436" y="103080"/>
                  <a:pt x="98436" y="103080"/>
                </a:cubicBezTo>
                <a:cubicBezTo>
                  <a:pt x="98879" y="95091"/>
                  <a:pt x="98879" y="95091"/>
                  <a:pt x="98879" y="95091"/>
                </a:cubicBezTo>
                <a:cubicBezTo>
                  <a:pt x="99175" y="94073"/>
                  <a:pt x="99175" y="94073"/>
                  <a:pt x="99175" y="94073"/>
                </a:cubicBezTo>
                <a:cubicBezTo>
                  <a:pt x="100799" y="92036"/>
                  <a:pt x="100799" y="92036"/>
                  <a:pt x="100799" y="92036"/>
                </a:cubicBezTo>
                <a:cubicBezTo>
                  <a:pt x="103458" y="89921"/>
                  <a:pt x="103458" y="89921"/>
                  <a:pt x="103458" y="89921"/>
                </a:cubicBezTo>
                <a:cubicBezTo>
                  <a:pt x="106855" y="88511"/>
                  <a:pt x="106855" y="88511"/>
                  <a:pt x="106855" y="88511"/>
                </a:cubicBezTo>
                <a:cubicBezTo>
                  <a:pt x="110547" y="87963"/>
                  <a:pt x="110547" y="87963"/>
                  <a:pt x="110547" y="87963"/>
                </a:cubicBezTo>
                <a:cubicBezTo>
                  <a:pt x="114166" y="86945"/>
                  <a:pt x="114166" y="86945"/>
                  <a:pt x="114166" y="86945"/>
                </a:cubicBezTo>
                <a:cubicBezTo>
                  <a:pt x="117415" y="84438"/>
                  <a:pt x="117415" y="84438"/>
                  <a:pt x="117415" y="84438"/>
                </a:cubicBezTo>
                <a:cubicBezTo>
                  <a:pt x="117710" y="80835"/>
                  <a:pt x="117710" y="80835"/>
                  <a:pt x="117710" y="80835"/>
                </a:cubicBezTo>
                <a:cubicBezTo>
                  <a:pt x="114609" y="78563"/>
                  <a:pt x="114609" y="78563"/>
                  <a:pt x="114609" y="78563"/>
                </a:cubicBezTo>
                <a:cubicBezTo>
                  <a:pt x="114830" y="79268"/>
                  <a:pt x="114830" y="79268"/>
                  <a:pt x="114830" y="79268"/>
                </a:cubicBezTo>
                <a:cubicBezTo>
                  <a:pt x="115716" y="79582"/>
                  <a:pt x="115716" y="79582"/>
                  <a:pt x="115716" y="79582"/>
                </a:cubicBezTo>
                <a:cubicBezTo>
                  <a:pt x="117119" y="81070"/>
                  <a:pt x="117119" y="81070"/>
                  <a:pt x="117119" y="81070"/>
                </a:cubicBezTo>
                <a:cubicBezTo>
                  <a:pt x="115938" y="84125"/>
                  <a:pt x="115938" y="84125"/>
                  <a:pt x="115938" y="84125"/>
                </a:cubicBezTo>
                <a:cubicBezTo>
                  <a:pt x="109218" y="86866"/>
                  <a:pt x="109218" y="86866"/>
                  <a:pt x="109218" y="86866"/>
                </a:cubicBezTo>
                <a:cubicBezTo>
                  <a:pt x="105378" y="87415"/>
                  <a:pt x="105378" y="87415"/>
                  <a:pt x="105378" y="87415"/>
                </a:cubicBezTo>
                <a:cubicBezTo>
                  <a:pt x="101981" y="89060"/>
                  <a:pt x="101981" y="89060"/>
                  <a:pt x="101981" y="89060"/>
                </a:cubicBezTo>
                <a:cubicBezTo>
                  <a:pt x="100504" y="90078"/>
                  <a:pt x="100504" y="90078"/>
                  <a:pt x="100504" y="90078"/>
                </a:cubicBezTo>
                <a:cubicBezTo>
                  <a:pt x="103089" y="85535"/>
                  <a:pt x="103089" y="85535"/>
                  <a:pt x="103089" y="85535"/>
                </a:cubicBezTo>
                <a:cubicBezTo>
                  <a:pt x="109070" y="78955"/>
                  <a:pt x="109070" y="78955"/>
                  <a:pt x="109070" y="78955"/>
                </a:cubicBezTo>
                <a:cubicBezTo>
                  <a:pt x="112910" y="77075"/>
                  <a:pt x="112910" y="77075"/>
                  <a:pt x="112910" y="77075"/>
                </a:cubicBezTo>
                <a:cubicBezTo>
                  <a:pt x="116529" y="76370"/>
                  <a:pt x="116529" y="76370"/>
                  <a:pt x="116529" y="76370"/>
                </a:cubicBezTo>
                <a:cubicBezTo>
                  <a:pt x="119999" y="75117"/>
                  <a:pt x="119999" y="75117"/>
                  <a:pt x="119999" y="75117"/>
                </a:cubicBezTo>
                <a:cubicBezTo>
                  <a:pt x="119999" y="71357"/>
                  <a:pt x="119999" y="71357"/>
                  <a:pt x="119999" y="71357"/>
                </a:cubicBezTo>
                <a:cubicBezTo>
                  <a:pt x="119852" y="71436"/>
                  <a:pt x="119852" y="71436"/>
                  <a:pt x="119852" y="71436"/>
                </a:cubicBezTo>
                <a:cubicBezTo>
                  <a:pt x="112763" y="72454"/>
                  <a:pt x="112763" y="72454"/>
                  <a:pt x="112763" y="72454"/>
                </a:cubicBezTo>
                <a:cubicBezTo>
                  <a:pt x="105747" y="75430"/>
                  <a:pt x="105747" y="75430"/>
                  <a:pt x="105747" y="75430"/>
                </a:cubicBezTo>
                <a:cubicBezTo>
                  <a:pt x="107150" y="70652"/>
                  <a:pt x="107150" y="70652"/>
                  <a:pt x="107150" y="70652"/>
                </a:cubicBezTo>
                <a:cubicBezTo>
                  <a:pt x="107815" y="62271"/>
                  <a:pt x="107815" y="62271"/>
                  <a:pt x="107815" y="62271"/>
                </a:cubicBezTo>
                <a:cubicBezTo>
                  <a:pt x="108775" y="57885"/>
                  <a:pt x="108775" y="57885"/>
                  <a:pt x="108775" y="57885"/>
                </a:cubicBezTo>
                <a:cubicBezTo>
                  <a:pt x="118006" y="43550"/>
                  <a:pt x="118006" y="43550"/>
                  <a:pt x="118006" y="43550"/>
                </a:cubicBezTo>
                <a:cubicBezTo>
                  <a:pt x="118670" y="38224"/>
                  <a:pt x="118670" y="38224"/>
                  <a:pt x="118670" y="38224"/>
                </a:cubicBezTo>
                <a:cubicBezTo>
                  <a:pt x="119704" y="34073"/>
                  <a:pt x="119704" y="34073"/>
                  <a:pt x="119704" y="34073"/>
                </a:cubicBezTo>
                <a:cubicBezTo>
                  <a:pt x="119999" y="33759"/>
                  <a:pt x="119999" y="33759"/>
                  <a:pt x="119999" y="33759"/>
                </a:cubicBezTo>
                <a:cubicBezTo>
                  <a:pt x="119999" y="19817"/>
                  <a:pt x="119999" y="19817"/>
                  <a:pt x="119999" y="19817"/>
                </a:cubicBezTo>
                <a:cubicBezTo>
                  <a:pt x="117193" y="15587"/>
                  <a:pt x="117193" y="15587"/>
                  <a:pt x="117193" y="15587"/>
                </a:cubicBezTo>
                <a:cubicBezTo>
                  <a:pt x="112689" y="15822"/>
                  <a:pt x="112689" y="15822"/>
                  <a:pt x="112689" y="15822"/>
                </a:cubicBezTo>
                <a:cubicBezTo>
                  <a:pt x="110473" y="19112"/>
                  <a:pt x="110473" y="19112"/>
                  <a:pt x="110473" y="19112"/>
                </a:cubicBezTo>
                <a:cubicBezTo>
                  <a:pt x="110473" y="22950"/>
                  <a:pt x="110473" y="22950"/>
                  <a:pt x="110473" y="22950"/>
                </a:cubicBezTo>
                <a:cubicBezTo>
                  <a:pt x="111655" y="24830"/>
                  <a:pt x="111655" y="24830"/>
                  <a:pt x="111655" y="24830"/>
                </a:cubicBezTo>
                <a:cubicBezTo>
                  <a:pt x="113427" y="23498"/>
                  <a:pt x="113427" y="23498"/>
                  <a:pt x="113427" y="23498"/>
                </a:cubicBezTo>
                <a:cubicBezTo>
                  <a:pt x="111950" y="23890"/>
                  <a:pt x="111950" y="23890"/>
                  <a:pt x="111950" y="23890"/>
                </a:cubicBezTo>
                <a:cubicBezTo>
                  <a:pt x="111507" y="23420"/>
                  <a:pt x="111507" y="23420"/>
                  <a:pt x="111507" y="23420"/>
                </a:cubicBezTo>
                <a:cubicBezTo>
                  <a:pt x="111286" y="22480"/>
                  <a:pt x="111286" y="22480"/>
                  <a:pt x="111286" y="22480"/>
                </a:cubicBezTo>
                <a:cubicBezTo>
                  <a:pt x="111359" y="20443"/>
                  <a:pt x="111359" y="20443"/>
                  <a:pt x="111359" y="20443"/>
                </a:cubicBezTo>
                <a:cubicBezTo>
                  <a:pt x="113575" y="17154"/>
                  <a:pt x="113575" y="17154"/>
                  <a:pt x="113575" y="17154"/>
                </a:cubicBezTo>
                <a:cubicBezTo>
                  <a:pt x="116972" y="17859"/>
                  <a:pt x="116972" y="17859"/>
                  <a:pt x="116972" y="17859"/>
                </a:cubicBezTo>
                <a:cubicBezTo>
                  <a:pt x="118670" y="24986"/>
                  <a:pt x="118670" y="24986"/>
                  <a:pt x="118670" y="24986"/>
                </a:cubicBezTo>
                <a:cubicBezTo>
                  <a:pt x="117858" y="28668"/>
                  <a:pt x="117858" y="28668"/>
                  <a:pt x="117858" y="28668"/>
                </a:cubicBezTo>
                <a:cubicBezTo>
                  <a:pt x="116676" y="30626"/>
                  <a:pt x="116676" y="30626"/>
                  <a:pt x="116676" y="30626"/>
                </a:cubicBezTo>
                <a:cubicBezTo>
                  <a:pt x="115569" y="32741"/>
                  <a:pt x="115569" y="32741"/>
                  <a:pt x="115569" y="32741"/>
                </a:cubicBezTo>
                <a:cubicBezTo>
                  <a:pt x="114239" y="37597"/>
                  <a:pt x="114239" y="37597"/>
                  <a:pt x="114239" y="37597"/>
                </a:cubicBezTo>
                <a:cubicBezTo>
                  <a:pt x="113649" y="41671"/>
                  <a:pt x="113649" y="41671"/>
                  <a:pt x="113649" y="41671"/>
                </a:cubicBezTo>
                <a:cubicBezTo>
                  <a:pt x="111803" y="45195"/>
                  <a:pt x="111803" y="45195"/>
                  <a:pt x="111803" y="45195"/>
                </a:cubicBezTo>
                <a:cubicBezTo>
                  <a:pt x="108553" y="48407"/>
                  <a:pt x="108553" y="48407"/>
                  <a:pt x="108553" y="48407"/>
                </a:cubicBezTo>
                <a:cubicBezTo>
                  <a:pt x="103827" y="56475"/>
                  <a:pt x="103827" y="56475"/>
                  <a:pt x="103827" y="56475"/>
                </a:cubicBezTo>
                <a:cubicBezTo>
                  <a:pt x="103089" y="58668"/>
                  <a:pt x="103089" y="58668"/>
                  <a:pt x="103089" y="58668"/>
                </a:cubicBezTo>
                <a:cubicBezTo>
                  <a:pt x="101316" y="55691"/>
                  <a:pt x="101316" y="55691"/>
                  <a:pt x="101316" y="55691"/>
                </a:cubicBezTo>
                <a:cubicBezTo>
                  <a:pt x="100356" y="52402"/>
                  <a:pt x="100356" y="52402"/>
                  <a:pt x="100356" y="52402"/>
                </a:cubicBezTo>
                <a:cubicBezTo>
                  <a:pt x="101021" y="45430"/>
                  <a:pt x="101021" y="45430"/>
                  <a:pt x="101021" y="45430"/>
                </a:cubicBezTo>
                <a:cubicBezTo>
                  <a:pt x="103458" y="38224"/>
                  <a:pt x="103458" y="38224"/>
                  <a:pt x="103458" y="38224"/>
                </a:cubicBezTo>
                <a:cubicBezTo>
                  <a:pt x="105083" y="30783"/>
                  <a:pt x="105083" y="30783"/>
                  <a:pt x="105083" y="30783"/>
                </a:cubicBezTo>
                <a:cubicBezTo>
                  <a:pt x="104492" y="16919"/>
                  <a:pt x="104492" y="16919"/>
                  <a:pt x="104492" y="16919"/>
                </a:cubicBezTo>
                <a:cubicBezTo>
                  <a:pt x="104123" y="14177"/>
                  <a:pt x="104123" y="14177"/>
                  <a:pt x="104123" y="14177"/>
                </a:cubicBezTo>
                <a:cubicBezTo>
                  <a:pt x="104935" y="11436"/>
                  <a:pt x="104935" y="11436"/>
                  <a:pt x="104935" y="11436"/>
                </a:cubicBezTo>
                <a:cubicBezTo>
                  <a:pt x="108036" y="6814"/>
                  <a:pt x="108036" y="6814"/>
                  <a:pt x="108036" y="6814"/>
                </a:cubicBezTo>
                <a:cubicBezTo>
                  <a:pt x="110473" y="6187"/>
                  <a:pt x="110473" y="6187"/>
                  <a:pt x="110473" y="6187"/>
                </a:cubicBezTo>
                <a:cubicBezTo>
                  <a:pt x="111803" y="8929"/>
                  <a:pt x="111803" y="8929"/>
                  <a:pt x="111803" y="8929"/>
                </a:cubicBezTo>
                <a:cubicBezTo>
                  <a:pt x="110030" y="10731"/>
                  <a:pt x="110030" y="10731"/>
                  <a:pt x="110030" y="10731"/>
                </a:cubicBezTo>
                <a:cubicBezTo>
                  <a:pt x="108923" y="10966"/>
                  <a:pt x="108923" y="10966"/>
                  <a:pt x="108923" y="10966"/>
                </a:cubicBezTo>
                <a:cubicBezTo>
                  <a:pt x="109883" y="11514"/>
                  <a:pt x="109883" y="11514"/>
                  <a:pt x="109883" y="11514"/>
                </a:cubicBezTo>
                <a:cubicBezTo>
                  <a:pt x="112172" y="10339"/>
                  <a:pt x="112172" y="10339"/>
                  <a:pt x="112172" y="10339"/>
                </a:cubicBezTo>
                <a:cubicBezTo>
                  <a:pt x="113427" y="6657"/>
                  <a:pt x="113427" y="6657"/>
                  <a:pt x="113427" y="6657"/>
                </a:cubicBezTo>
                <a:cubicBezTo>
                  <a:pt x="109292" y="4778"/>
                  <a:pt x="109292" y="4778"/>
                  <a:pt x="109292" y="4778"/>
                </a:cubicBezTo>
                <a:cubicBezTo>
                  <a:pt x="105673" y="7206"/>
                  <a:pt x="105673" y="7206"/>
                  <a:pt x="105673" y="7206"/>
                </a:cubicBezTo>
                <a:cubicBezTo>
                  <a:pt x="103089" y="11592"/>
                  <a:pt x="103089" y="11592"/>
                  <a:pt x="103089" y="11592"/>
                </a:cubicBezTo>
                <a:cubicBezTo>
                  <a:pt x="101907" y="9634"/>
                  <a:pt x="101907" y="9634"/>
                  <a:pt x="101907" y="9634"/>
                </a:cubicBezTo>
                <a:cubicBezTo>
                  <a:pt x="102498" y="12140"/>
                  <a:pt x="102498" y="12140"/>
                  <a:pt x="102498" y="12140"/>
                </a:cubicBezTo>
                <a:cubicBezTo>
                  <a:pt x="101907" y="18093"/>
                  <a:pt x="101907" y="18093"/>
                  <a:pt x="101907" y="18093"/>
                </a:cubicBezTo>
                <a:cubicBezTo>
                  <a:pt x="97329" y="18407"/>
                  <a:pt x="97329" y="18407"/>
                  <a:pt x="97329" y="18407"/>
                </a:cubicBezTo>
                <a:cubicBezTo>
                  <a:pt x="96664" y="22010"/>
                  <a:pt x="96664" y="22010"/>
                  <a:pt x="96664" y="22010"/>
                </a:cubicBezTo>
                <a:cubicBezTo>
                  <a:pt x="99692" y="23185"/>
                  <a:pt x="99692" y="23185"/>
                  <a:pt x="99692" y="23185"/>
                </a:cubicBezTo>
                <a:cubicBezTo>
                  <a:pt x="98510" y="22323"/>
                  <a:pt x="98510" y="22323"/>
                  <a:pt x="98510" y="22323"/>
                </a:cubicBezTo>
                <a:cubicBezTo>
                  <a:pt x="97772" y="21383"/>
                  <a:pt x="97772" y="21383"/>
                  <a:pt x="97772" y="21383"/>
                </a:cubicBezTo>
                <a:cubicBezTo>
                  <a:pt x="98363" y="19190"/>
                  <a:pt x="98363" y="19190"/>
                  <a:pt x="98363" y="19190"/>
                </a:cubicBezTo>
                <a:cubicBezTo>
                  <a:pt x="101095" y="19425"/>
                  <a:pt x="101095" y="19425"/>
                  <a:pt x="101095" y="19425"/>
                </a:cubicBezTo>
                <a:cubicBezTo>
                  <a:pt x="101833" y="20522"/>
                  <a:pt x="101833" y="20522"/>
                  <a:pt x="101833" y="20522"/>
                </a:cubicBezTo>
                <a:cubicBezTo>
                  <a:pt x="101833" y="21148"/>
                  <a:pt x="101833" y="21148"/>
                  <a:pt x="101833" y="21148"/>
                </a:cubicBezTo>
                <a:cubicBezTo>
                  <a:pt x="101686" y="23655"/>
                  <a:pt x="101686" y="23655"/>
                  <a:pt x="101686" y="23655"/>
                </a:cubicBezTo>
                <a:cubicBezTo>
                  <a:pt x="100947" y="28981"/>
                  <a:pt x="100947" y="28981"/>
                  <a:pt x="100947" y="28981"/>
                </a:cubicBezTo>
                <a:cubicBezTo>
                  <a:pt x="90461" y="15587"/>
                  <a:pt x="90461" y="15587"/>
                  <a:pt x="90461" y="15587"/>
                </a:cubicBezTo>
                <a:cubicBezTo>
                  <a:pt x="89058" y="11592"/>
                  <a:pt x="89058" y="11592"/>
                  <a:pt x="89058" y="11592"/>
                </a:cubicBezTo>
                <a:cubicBezTo>
                  <a:pt x="88246" y="6579"/>
                  <a:pt x="88246" y="6579"/>
                  <a:pt x="88246" y="6579"/>
                </a:cubicBezTo>
                <a:cubicBezTo>
                  <a:pt x="89279" y="2349"/>
                  <a:pt x="89279" y="2349"/>
                  <a:pt x="89279" y="2349"/>
                </a:cubicBezTo>
                <a:cubicBezTo>
                  <a:pt x="92381" y="1253"/>
                  <a:pt x="92381" y="1253"/>
                  <a:pt x="92381" y="1253"/>
                </a:cubicBezTo>
                <a:cubicBezTo>
                  <a:pt x="95261" y="2584"/>
                  <a:pt x="95261" y="2584"/>
                  <a:pt x="95261" y="2584"/>
                </a:cubicBezTo>
                <a:cubicBezTo>
                  <a:pt x="95778" y="6501"/>
                  <a:pt x="95778" y="6501"/>
                  <a:pt x="95778" y="6501"/>
                </a:cubicBezTo>
                <a:cubicBezTo>
                  <a:pt x="94523" y="7832"/>
                  <a:pt x="94523" y="7832"/>
                  <a:pt x="94523" y="7832"/>
                </a:cubicBezTo>
                <a:cubicBezTo>
                  <a:pt x="93193" y="8381"/>
                  <a:pt x="93193" y="8381"/>
                  <a:pt x="93193" y="8381"/>
                </a:cubicBezTo>
                <a:cubicBezTo>
                  <a:pt x="93858" y="8459"/>
                  <a:pt x="93858" y="8459"/>
                  <a:pt x="93858" y="8459"/>
                </a:cubicBezTo>
                <a:cubicBezTo>
                  <a:pt x="95704" y="7754"/>
                  <a:pt x="95704" y="7754"/>
                  <a:pt x="95704" y="7754"/>
                </a:cubicBezTo>
                <a:cubicBezTo>
                  <a:pt x="96959" y="4151"/>
                  <a:pt x="96959" y="4151"/>
                  <a:pt x="96959" y="4151"/>
                </a:cubicBezTo>
                <a:cubicBezTo>
                  <a:pt x="94375" y="469"/>
                  <a:pt x="94375" y="469"/>
                  <a:pt x="94375" y="469"/>
                </a:cubicBezTo>
                <a:cubicBezTo>
                  <a:pt x="90461" y="0"/>
                  <a:pt x="90461" y="0"/>
                  <a:pt x="90461" y="0"/>
                </a:cubicBezTo>
                <a:cubicBezTo>
                  <a:pt x="87286" y="2898"/>
                  <a:pt x="87286" y="2898"/>
                  <a:pt x="87286" y="2898"/>
                </a:cubicBezTo>
                <a:cubicBezTo>
                  <a:pt x="86399" y="10809"/>
                  <a:pt x="86399" y="10809"/>
                  <a:pt x="86399" y="10809"/>
                </a:cubicBezTo>
                <a:cubicBezTo>
                  <a:pt x="89279" y="17780"/>
                  <a:pt x="89279" y="17780"/>
                  <a:pt x="89279" y="17780"/>
                </a:cubicBezTo>
                <a:cubicBezTo>
                  <a:pt x="92750" y="22245"/>
                  <a:pt x="92750" y="22245"/>
                  <a:pt x="92750" y="22245"/>
                </a:cubicBezTo>
                <a:cubicBezTo>
                  <a:pt x="94523" y="24281"/>
                  <a:pt x="94523" y="24281"/>
                  <a:pt x="94523" y="24281"/>
                </a:cubicBezTo>
                <a:cubicBezTo>
                  <a:pt x="88984" y="26318"/>
                  <a:pt x="88984" y="26318"/>
                  <a:pt x="88984" y="26318"/>
                </a:cubicBezTo>
                <a:cubicBezTo>
                  <a:pt x="89132" y="30548"/>
                  <a:pt x="89132" y="30548"/>
                  <a:pt x="89132" y="30548"/>
                </a:cubicBezTo>
                <a:cubicBezTo>
                  <a:pt x="91790" y="33681"/>
                  <a:pt x="91790" y="33681"/>
                  <a:pt x="91790" y="33681"/>
                </a:cubicBezTo>
                <a:cubicBezTo>
                  <a:pt x="94449" y="31331"/>
                  <a:pt x="94449" y="31331"/>
                  <a:pt x="94449" y="31331"/>
                </a:cubicBezTo>
                <a:cubicBezTo>
                  <a:pt x="94449" y="28590"/>
                  <a:pt x="94449" y="28590"/>
                  <a:pt x="94449" y="28590"/>
                </a:cubicBezTo>
                <a:cubicBezTo>
                  <a:pt x="93341" y="28198"/>
                  <a:pt x="93341" y="28198"/>
                  <a:pt x="93341" y="28198"/>
                </a:cubicBezTo>
                <a:cubicBezTo>
                  <a:pt x="92529" y="28668"/>
                  <a:pt x="92529" y="28668"/>
                  <a:pt x="92529" y="28668"/>
                </a:cubicBezTo>
                <a:cubicBezTo>
                  <a:pt x="93636" y="28590"/>
                  <a:pt x="93636" y="28590"/>
                  <a:pt x="93636" y="28590"/>
                </a:cubicBezTo>
                <a:cubicBezTo>
                  <a:pt x="94006" y="29530"/>
                  <a:pt x="94006" y="29530"/>
                  <a:pt x="94006" y="29530"/>
                </a:cubicBezTo>
                <a:cubicBezTo>
                  <a:pt x="91938" y="32193"/>
                  <a:pt x="91938" y="32193"/>
                  <a:pt x="91938" y="32193"/>
                </a:cubicBezTo>
                <a:cubicBezTo>
                  <a:pt x="90239" y="30000"/>
                  <a:pt x="90239" y="30000"/>
                  <a:pt x="90239" y="30000"/>
                </a:cubicBezTo>
                <a:cubicBezTo>
                  <a:pt x="90756" y="27101"/>
                  <a:pt x="90756" y="27101"/>
                  <a:pt x="90756" y="27101"/>
                </a:cubicBezTo>
                <a:cubicBezTo>
                  <a:pt x="93046" y="26005"/>
                  <a:pt x="93046" y="26005"/>
                  <a:pt x="93046" y="26005"/>
                </a:cubicBezTo>
                <a:cubicBezTo>
                  <a:pt x="95852" y="26475"/>
                  <a:pt x="95852" y="26475"/>
                  <a:pt x="95852" y="26475"/>
                </a:cubicBezTo>
                <a:cubicBezTo>
                  <a:pt x="97107" y="27336"/>
                  <a:pt x="97107" y="27336"/>
                  <a:pt x="97107" y="27336"/>
                </a:cubicBezTo>
                <a:cubicBezTo>
                  <a:pt x="97772" y="28276"/>
                  <a:pt x="97772" y="28276"/>
                  <a:pt x="97772" y="28276"/>
                </a:cubicBezTo>
                <a:cubicBezTo>
                  <a:pt x="99323" y="34151"/>
                  <a:pt x="99323" y="34151"/>
                  <a:pt x="99323" y="34151"/>
                </a:cubicBezTo>
                <a:cubicBezTo>
                  <a:pt x="98289" y="37127"/>
                  <a:pt x="98289" y="37127"/>
                  <a:pt x="98289" y="37127"/>
                </a:cubicBezTo>
                <a:cubicBezTo>
                  <a:pt x="94079" y="48563"/>
                  <a:pt x="94079" y="48563"/>
                  <a:pt x="94079" y="48563"/>
                </a:cubicBezTo>
                <a:cubicBezTo>
                  <a:pt x="93858" y="50757"/>
                  <a:pt x="93858" y="50757"/>
                  <a:pt x="93858" y="50757"/>
                </a:cubicBezTo>
                <a:cubicBezTo>
                  <a:pt x="90978" y="49112"/>
                  <a:pt x="90978" y="49112"/>
                  <a:pt x="90978" y="49112"/>
                </a:cubicBezTo>
                <a:cubicBezTo>
                  <a:pt x="87803" y="47937"/>
                  <a:pt x="87803" y="47937"/>
                  <a:pt x="87803" y="47937"/>
                </a:cubicBezTo>
                <a:cubicBezTo>
                  <a:pt x="85366" y="46057"/>
                  <a:pt x="85366" y="46057"/>
                  <a:pt x="85366" y="46057"/>
                </a:cubicBezTo>
                <a:cubicBezTo>
                  <a:pt x="85144" y="43002"/>
                  <a:pt x="85144" y="43002"/>
                  <a:pt x="85144" y="43002"/>
                </a:cubicBezTo>
                <a:cubicBezTo>
                  <a:pt x="88319" y="38537"/>
                  <a:pt x="88319" y="38537"/>
                  <a:pt x="88319" y="38537"/>
                </a:cubicBezTo>
                <a:cubicBezTo>
                  <a:pt x="90756" y="40339"/>
                  <a:pt x="90756" y="40339"/>
                  <a:pt x="90756" y="40339"/>
                </a:cubicBezTo>
                <a:cubicBezTo>
                  <a:pt x="91199" y="42924"/>
                  <a:pt x="91199" y="42924"/>
                  <a:pt x="91199" y="42924"/>
                </a:cubicBezTo>
                <a:cubicBezTo>
                  <a:pt x="90461" y="43394"/>
                  <a:pt x="90461" y="43394"/>
                  <a:pt x="90461" y="43394"/>
                </a:cubicBezTo>
                <a:cubicBezTo>
                  <a:pt x="90239" y="42375"/>
                  <a:pt x="90239" y="42375"/>
                  <a:pt x="90239" y="42375"/>
                </a:cubicBezTo>
                <a:cubicBezTo>
                  <a:pt x="90387" y="41592"/>
                  <a:pt x="90387" y="41592"/>
                  <a:pt x="90387" y="41592"/>
                </a:cubicBezTo>
                <a:cubicBezTo>
                  <a:pt x="89796" y="42532"/>
                  <a:pt x="89796" y="42532"/>
                  <a:pt x="89796" y="42532"/>
                </a:cubicBezTo>
                <a:cubicBezTo>
                  <a:pt x="89944" y="43942"/>
                  <a:pt x="89944" y="43942"/>
                  <a:pt x="89944" y="43942"/>
                </a:cubicBezTo>
                <a:cubicBezTo>
                  <a:pt x="90461" y="44255"/>
                  <a:pt x="90461" y="44255"/>
                  <a:pt x="90461" y="44255"/>
                </a:cubicBezTo>
                <a:cubicBezTo>
                  <a:pt x="92307" y="42845"/>
                  <a:pt x="92307" y="42845"/>
                  <a:pt x="92307" y="42845"/>
                </a:cubicBezTo>
                <a:cubicBezTo>
                  <a:pt x="92233" y="39399"/>
                  <a:pt x="92233" y="39399"/>
                  <a:pt x="92233" y="39399"/>
                </a:cubicBezTo>
                <a:cubicBezTo>
                  <a:pt x="86916" y="37049"/>
                  <a:pt x="86916" y="37049"/>
                  <a:pt x="86916" y="37049"/>
                </a:cubicBezTo>
                <a:cubicBezTo>
                  <a:pt x="83298" y="42219"/>
                  <a:pt x="83298" y="42219"/>
                  <a:pt x="83298" y="42219"/>
                </a:cubicBezTo>
                <a:cubicBezTo>
                  <a:pt x="84184" y="48172"/>
                  <a:pt x="84184" y="48172"/>
                  <a:pt x="84184" y="48172"/>
                </a:cubicBezTo>
                <a:cubicBezTo>
                  <a:pt x="89870" y="51462"/>
                  <a:pt x="89870" y="51462"/>
                  <a:pt x="89870" y="51462"/>
                </a:cubicBezTo>
                <a:cubicBezTo>
                  <a:pt x="93489" y="54046"/>
                  <a:pt x="93489" y="54046"/>
                  <a:pt x="93489" y="54046"/>
                </a:cubicBezTo>
                <a:cubicBezTo>
                  <a:pt x="94892" y="57963"/>
                  <a:pt x="94892" y="57963"/>
                  <a:pt x="94892" y="57963"/>
                </a:cubicBezTo>
                <a:cubicBezTo>
                  <a:pt x="99544" y="68616"/>
                  <a:pt x="99544" y="68616"/>
                  <a:pt x="99544" y="68616"/>
                </a:cubicBezTo>
                <a:cubicBezTo>
                  <a:pt x="98510" y="71749"/>
                  <a:pt x="98510" y="71749"/>
                  <a:pt x="98510" y="71749"/>
                </a:cubicBezTo>
                <a:cubicBezTo>
                  <a:pt x="95556" y="77389"/>
                  <a:pt x="95556" y="77389"/>
                  <a:pt x="95556" y="77389"/>
                </a:cubicBezTo>
                <a:cubicBezTo>
                  <a:pt x="90239" y="71122"/>
                  <a:pt x="90239" y="71122"/>
                  <a:pt x="90239" y="71122"/>
                </a:cubicBezTo>
                <a:cubicBezTo>
                  <a:pt x="92307" y="66266"/>
                  <a:pt x="92307" y="66266"/>
                  <a:pt x="92307" y="66266"/>
                </a:cubicBezTo>
                <a:cubicBezTo>
                  <a:pt x="89944" y="61253"/>
                  <a:pt x="89944" y="61253"/>
                  <a:pt x="89944" y="61253"/>
                </a:cubicBezTo>
                <a:cubicBezTo>
                  <a:pt x="86030" y="60548"/>
                  <a:pt x="86030" y="60548"/>
                  <a:pt x="86030" y="60548"/>
                </a:cubicBezTo>
                <a:cubicBezTo>
                  <a:pt x="84627" y="63446"/>
                  <a:pt x="84627" y="63446"/>
                  <a:pt x="84627" y="63446"/>
                </a:cubicBezTo>
                <a:cubicBezTo>
                  <a:pt x="86916" y="65091"/>
                  <a:pt x="86916" y="65091"/>
                  <a:pt x="86916" y="65091"/>
                </a:cubicBezTo>
                <a:cubicBezTo>
                  <a:pt x="87138" y="64699"/>
                  <a:pt x="87138" y="64699"/>
                  <a:pt x="87138" y="64699"/>
                </a:cubicBezTo>
                <a:cubicBezTo>
                  <a:pt x="85809" y="63524"/>
                  <a:pt x="85809" y="63524"/>
                  <a:pt x="85809" y="63524"/>
                </a:cubicBezTo>
                <a:cubicBezTo>
                  <a:pt x="86399" y="62036"/>
                  <a:pt x="86399" y="62036"/>
                  <a:pt x="86399" y="62036"/>
                </a:cubicBezTo>
                <a:cubicBezTo>
                  <a:pt x="89575" y="63681"/>
                  <a:pt x="89575" y="63681"/>
                  <a:pt x="89575" y="63681"/>
                </a:cubicBezTo>
                <a:cubicBezTo>
                  <a:pt x="89944" y="67362"/>
                  <a:pt x="89944" y="67362"/>
                  <a:pt x="89944" y="67362"/>
                </a:cubicBezTo>
                <a:cubicBezTo>
                  <a:pt x="87581" y="69399"/>
                  <a:pt x="87581" y="69399"/>
                  <a:pt x="87581" y="69399"/>
                </a:cubicBezTo>
                <a:cubicBezTo>
                  <a:pt x="85883" y="69086"/>
                  <a:pt x="85883" y="69086"/>
                  <a:pt x="85883" y="69086"/>
                </a:cubicBezTo>
                <a:cubicBezTo>
                  <a:pt x="83446" y="68851"/>
                  <a:pt x="83446" y="68851"/>
                  <a:pt x="83446" y="68851"/>
                </a:cubicBezTo>
                <a:cubicBezTo>
                  <a:pt x="79236" y="69477"/>
                  <a:pt x="79236" y="69477"/>
                  <a:pt x="79236" y="69477"/>
                </a:cubicBezTo>
                <a:cubicBezTo>
                  <a:pt x="75692" y="68694"/>
                  <a:pt x="75692" y="68694"/>
                  <a:pt x="75692" y="68694"/>
                </a:cubicBezTo>
                <a:cubicBezTo>
                  <a:pt x="71113" y="61096"/>
                  <a:pt x="71113" y="61096"/>
                  <a:pt x="71113" y="61096"/>
                </a:cubicBezTo>
                <a:cubicBezTo>
                  <a:pt x="70375" y="58590"/>
                  <a:pt x="70375" y="58590"/>
                  <a:pt x="70375" y="58590"/>
                </a:cubicBezTo>
                <a:cubicBezTo>
                  <a:pt x="70375" y="54438"/>
                  <a:pt x="70375" y="54438"/>
                  <a:pt x="70375" y="54438"/>
                </a:cubicBezTo>
                <a:cubicBezTo>
                  <a:pt x="74215" y="47545"/>
                  <a:pt x="74215" y="47545"/>
                  <a:pt x="74215" y="47545"/>
                </a:cubicBezTo>
                <a:cubicBezTo>
                  <a:pt x="77021" y="44020"/>
                  <a:pt x="77021" y="44020"/>
                  <a:pt x="77021" y="44020"/>
                </a:cubicBezTo>
                <a:cubicBezTo>
                  <a:pt x="79163" y="39712"/>
                  <a:pt x="79163" y="39712"/>
                  <a:pt x="79163" y="39712"/>
                </a:cubicBezTo>
                <a:cubicBezTo>
                  <a:pt x="80270" y="34778"/>
                  <a:pt x="80270" y="34778"/>
                  <a:pt x="80270" y="34778"/>
                </a:cubicBezTo>
                <a:cubicBezTo>
                  <a:pt x="79606" y="30078"/>
                  <a:pt x="79606" y="30078"/>
                  <a:pt x="79606" y="30078"/>
                </a:cubicBezTo>
                <a:cubicBezTo>
                  <a:pt x="76504" y="27180"/>
                  <a:pt x="76504" y="27180"/>
                  <a:pt x="76504" y="27180"/>
                </a:cubicBezTo>
                <a:cubicBezTo>
                  <a:pt x="72886" y="28041"/>
                  <a:pt x="72886" y="28041"/>
                  <a:pt x="72886" y="28041"/>
                </a:cubicBezTo>
                <a:cubicBezTo>
                  <a:pt x="71261" y="33133"/>
                  <a:pt x="71261" y="33133"/>
                  <a:pt x="71261" y="33133"/>
                </a:cubicBezTo>
                <a:cubicBezTo>
                  <a:pt x="76135" y="34308"/>
                  <a:pt x="76135" y="34308"/>
                  <a:pt x="76135" y="34308"/>
                </a:cubicBezTo>
                <a:cubicBezTo>
                  <a:pt x="77243" y="31723"/>
                  <a:pt x="77243" y="31723"/>
                  <a:pt x="77243" y="31723"/>
                </a:cubicBezTo>
                <a:cubicBezTo>
                  <a:pt x="75692" y="30391"/>
                  <a:pt x="75692" y="30391"/>
                  <a:pt x="75692" y="30391"/>
                </a:cubicBezTo>
                <a:cubicBezTo>
                  <a:pt x="74953" y="31174"/>
                  <a:pt x="74953" y="31174"/>
                  <a:pt x="74953" y="31174"/>
                </a:cubicBezTo>
                <a:cubicBezTo>
                  <a:pt x="74658" y="31958"/>
                  <a:pt x="74658" y="31958"/>
                  <a:pt x="74658" y="31958"/>
                </a:cubicBezTo>
                <a:cubicBezTo>
                  <a:pt x="75618" y="30939"/>
                  <a:pt x="75618" y="30939"/>
                  <a:pt x="75618" y="30939"/>
                </a:cubicBezTo>
                <a:cubicBezTo>
                  <a:pt x="76135" y="31801"/>
                  <a:pt x="76135" y="31801"/>
                  <a:pt x="76135" y="31801"/>
                </a:cubicBezTo>
                <a:cubicBezTo>
                  <a:pt x="75249" y="33368"/>
                  <a:pt x="75249" y="33368"/>
                  <a:pt x="75249" y="33368"/>
                </a:cubicBezTo>
                <a:cubicBezTo>
                  <a:pt x="72960" y="32506"/>
                  <a:pt x="72960" y="32506"/>
                  <a:pt x="72960" y="32506"/>
                </a:cubicBezTo>
                <a:cubicBezTo>
                  <a:pt x="73255" y="29843"/>
                  <a:pt x="73255" y="29843"/>
                  <a:pt x="73255" y="29843"/>
                </a:cubicBezTo>
                <a:cubicBezTo>
                  <a:pt x="75618" y="28668"/>
                  <a:pt x="75618" y="28668"/>
                  <a:pt x="75618" y="28668"/>
                </a:cubicBezTo>
                <a:cubicBezTo>
                  <a:pt x="78276" y="31488"/>
                  <a:pt x="78276" y="31488"/>
                  <a:pt x="78276" y="31488"/>
                </a:cubicBezTo>
                <a:cubicBezTo>
                  <a:pt x="78055" y="36422"/>
                  <a:pt x="78055" y="36422"/>
                  <a:pt x="78055" y="36422"/>
                </a:cubicBezTo>
                <a:cubicBezTo>
                  <a:pt x="76209" y="41044"/>
                  <a:pt x="76209" y="41044"/>
                  <a:pt x="76209" y="41044"/>
                </a:cubicBezTo>
                <a:cubicBezTo>
                  <a:pt x="73403" y="44804"/>
                  <a:pt x="73403" y="44804"/>
                  <a:pt x="73403" y="44804"/>
                </a:cubicBezTo>
                <a:cubicBezTo>
                  <a:pt x="70301" y="48485"/>
                  <a:pt x="70301" y="48485"/>
                  <a:pt x="70301" y="48485"/>
                </a:cubicBezTo>
                <a:cubicBezTo>
                  <a:pt x="68160" y="52637"/>
                  <a:pt x="68160" y="52637"/>
                  <a:pt x="68160" y="52637"/>
                </a:cubicBezTo>
                <a:cubicBezTo>
                  <a:pt x="60775" y="43472"/>
                  <a:pt x="60775" y="43472"/>
                  <a:pt x="60775" y="43472"/>
                </a:cubicBezTo>
                <a:cubicBezTo>
                  <a:pt x="55606" y="41279"/>
                  <a:pt x="55606" y="41279"/>
                  <a:pt x="55606" y="41279"/>
                </a:cubicBezTo>
                <a:cubicBezTo>
                  <a:pt x="50806" y="43080"/>
                  <a:pt x="50806" y="43080"/>
                  <a:pt x="50806" y="43080"/>
                </a:cubicBezTo>
                <a:cubicBezTo>
                  <a:pt x="47999" y="50600"/>
                  <a:pt x="47999" y="50600"/>
                  <a:pt x="47999" y="50600"/>
                </a:cubicBezTo>
                <a:cubicBezTo>
                  <a:pt x="53833" y="52558"/>
                  <a:pt x="53833" y="52558"/>
                  <a:pt x="53833" y="52558"/>
                </a:cubicBezTo>
                <a:cubicBezTo>
                  <a:pt x="56935" y="49660"/>
                  <a:pt x="56935" y="49660"/>
                  <a:pt x="56935" y="49660"/>
                </a:cubicBezTo>
                <a:cubicBezTo>
                  <a:pt x="55827" y="45744"/>
                  <a:pt x="55827" y="45744"/>
                  <a:pt x="55827" y="45744"/>
                </a:cubicBezTo>
                <a:cubicBezTo>
                  <a:pt x="52283" y="46057"/>
                  <a:pt x="52283" y="46057"/>
                  <a:pt x="52283" y="46057"/>
                </a:cubicBezTo>
                <a:cubicBezTo>
                  <a:pt x="52209" y="48172"/>
                  <a:pt x="52209" y="48172"/>
                  <a:pt x="52209" y="48172"/>
                </a:cubicBezTo>
                <a:cubicBezTo>
                  <a:pt x="53243" y="48798"/>
                  <a:pt x="53243" y="48798"/>
                  <a:pt x="53243" y="48798"/>
                </a:cubicBezTo>
                <a:cubicBezTo>
                  <a:pt x="54203" y="48955"/>
                  <a:pt x="54203" y="48955"/>
                  <a:pt x="54203" y="48955"/>
                </a:cubicBezTo>
                <a:cubicBezTo>
                  <a:pt x="52947" y="48172"/>
                  <a:pt x="52947" y="48172"/>
                  <a:pt x="52947" y="48172"/>
                </a:cubicBezTo>
                <a:cubicBezTo>
                  <a:pt x="53021" y="46449"/>
                  <a:pt x="53021" y="46449"/>
                  <a:pt x="53021" y="46449"/>
                </a:cubicBezTo>
                <a:cubicBezTo>
                  <a:pt x="56049" y="47859"/>
                  <a:pt x="56049" y="47859"/>
                  <a:pt x="56049" y="47859"/>
                </a:cubicBezTo>
                <a:cubicBezTo>
                  <a:pt x="53759" y="51070"/>
                  <a:pt x="53759" y="51070"/>
                  <a:pt x="53759" y="51070"/>
                </a:cubicBezTo>
                <a:cubicBezTo>
                  <a:pt x="50510" y="49347"/>
                  <a:pt x="50510" y="49347"/>
                  <a:pt x="50510" y="49347"/>
                </a:cubicBezTo>
                <a:cubicBezTo>
                  <a:pt x="51618" y="45039"/>
                  <a:pt x="51618" y="45039"/>
                  <a:pt x="51618" y="45039"/>
                </a:cubicBezTo>
                <a:cubicBezTo>
                  <a:pt x="56196" y="43629"/>
                  <a:pt x="56196" y="43629"/>
                  <a:pt x="56196" y="43629"/>
                </a:cubicBezTo>
                <a:cubicBezTo>
                  <a:pt x="61218" y="46919"/>
                  <a:pt x="61218" y="46919"/>
                  <a:pt x="61218" y="46919"/>
                </a:cubicBezTo>
                <a:cubicBezTo>
                  <a:pt x="67200" y="57415"/>
                  <a:pt x="67200" y="57415"/>
                  <a:pt x="67200" y="57415"/>
                </a:cubicBezTo>
                <a:cubicBezTo>
                  <a:pt x="68086" y="60469"/>
                  <a:pt x="68086" y="60469"/>
                  <a:pt x="68086" y="60469"/>
                </a:cubicBezTo>
                <a:cubicBezTo>
                  <a:pt x="64910" y="60469"/>
                  <a:pt x="64910" y="60469"/>
                  <a:pt x="64910" y="60469"/>
                </a:cubicBezTo>
                <a:cubicBezTo>
                  <a:pt x="61956" y="59765"/>
                  <a:pt x="61956" y="59765"/>
                  <a:pt x="61956" y="59765"/>
                </a:cubicBezTo>
                <a:cubicBezTo>
                  <a:pt x="60849" y="57258"/>
                  <a:pt x="60849" y="57258"/>
                  <a:pt x="60849" y="57258"/>
                </a:cubicBezTo>
                <a:cubicBezTo>
                  <a:pt x="62695" y="55770"/>
                  <a:pt x="62695" y="55770"/>
                  <a:pt x="62695" y="55770"/>
                </a:cubicBezTo>
                <a:cubicBezTo>
                  <a:pt x="63729" y="56553"/>
                  <a:pt x="63729" y="56553"/>
                  <a:pt x="63729" y="56553"/>
                </a:cubicBezTo>
                <a:cubicBezTo>
                  <a:pt x="64172" y="57101"/>
                  <a:pt x="64172" y="57101"/>
                  <a:pt x="64172" y="57101"/>
                </a:cubicBezTo>
                <a:cubicBezTo>
                  <a:pt x="63876" y="56005"/>
                  <a:pt x="63876" y="56005"/>
                  <a:pt x="63876" y="56005"/>
                </a:cubicBezTo>
                <a:cubicBezTo>
                  <a:pt x="62030" y="54595"/>
                  <a:pt x="62030" y="54595"/>
                  <a:pt x="62030" y="54595"/>
                </a:cubicBezTo>
                <a:cubicBezTo>
                  <a:pt x="59667" y="57885"/>
                  <a:pt x="59667" y="57885"/>
                  <a:pt x="59667" y="57885"/>
                </a:cubicBezTo>
                <a:cubicBezTo>
                  <a:pt x="61587" y="61253"/>
                  <a:pt x="61587" y="61253"/>
                  <a:pt x="61587" y="61253"/>
                </a:cubicBezTo>
                <a:cubicBezTo>
                  <a:pt x="64836" y="62114"/>
                  <a:pt x="64836" y="62114"/>
                  <a:pt x="64836" y="62114"/>
                </a:cubicBezTo>
                <a:cubicBezTo>
                  <a:pt x="62769" y="66971"/>
                  <a:pt x="62769" y="66971"/>
                  <a:pt x="62769" y="66971"/>
                </a:cubicBezTo>
                <a:cubicBezTo>
                  <a:pt x="63064" y="68067"/>
                  <a:pt x="63064" y="68067"/>
                  <a:pt x="63064" y="68067"/>
                </a:cubicBezTo>
                <a:cubicBezTo>
                  <a:pt x="63359" y="67049"/>
                  <a:pt x="63359" y="67049"/>
                  <a:pt x="63359" y="67049"/>
                </a:cubicBezTo>
                <a:cubicBezTo>
                  <a:pt x="66018" y="63133"/>
                  <a:pt x="66018" y="63133"/>
                  <a:pt x="66018" y="63133"/>
                </a:cubicBezTo>
                <a:cubicBezTo>
                  <a:pt x="68898" y="63524"/>
                  <a:pt x="68898" y="63524"/>
                  <a:pt x="68898" y="63524"/>
                </a:cubicBezTo>
                <a:cubicBezTo>
                  <a:pt x="70301" y="67049"/>
                  <a:pt x="70301" y="67049"/>
                  <a:pt x="70301" y="67049"/>
                </a:cubicBezTo>
                <a:cubicBezTo>
                  <a:pt x="72443" y="70026"/>
                  <a:pt x="72443" y="70026"/>
                  <a:pt x="72443" y="70026"/>
                </a:cubicBezTo>
                <a:cubicBezTo>
                  <a:pt x="69710" y="72532"/>
                  <a:pt x="69710" y="72532"/>
                  <a:pt x="69710" y="72532"/>
                </a:cubicBezTo>
                <a:cubicBezTo>
                  <a:pt x="69489" y="76840"/>
                  <a:pt x="69489" y="76840"/>
                  <a:pt x="69489" y="76840"/>
                </a:cubicBezTo>
                <a:cubicBezTo>
                  <a:pt x="72369" y="80365"/>
                  <a:pt x="72369" y="80365"/>
                  <a:pt x="72369" y="80365"/>
                </a:cubicBezTo>
                <a:cubicBezTo>
                  <a:pt x="74658" y="78407"/>
                  <a:pt x="74658" y="78407"/>
                  <a:pt x="74658" y="78407"/>
                </a:cubicBezTo>
                <a:cubicBezTo>
                  <a:pt x="75027" y="76527"/>
                  <a:pt x="75027" y="76527"/>
                  <a:pt x="75027" y="76527"/>
                </a:cubicBezTo>
                <a:cubicBezTo>
                  <a:pt x="74732" y="74804"/>
                  <a:pt x="74732" y="74804"/>
                  <a:pt x="74732" y="74804"/>
                </a:cubicBezTo>
                <a:cubicBezTo>
                  <a:pt x="73403" y="74647"/>
                  <a:pt x="73403" y="74647"/>
                  <a:pt x="73403" y="74647"/>
                </a:cubicBezTo>
                <a:cubicBezTo>
                  <a:pt x="72738" y="75744"/>
                  <a:pt x="72738" y="75744"/>
                  <a:pt x="72738" y="75744"/>
                </a:cubicBezTo>
                <a:cubicBezTo>
                  <a:pt x="73846" y="75195"/>
                  <a:pt x="73846" y="75195"/>
                  <a:pt x="73846" y="75195"/>
                </a:cubicBezTo>
                <a:cubicBezTo>
                  <a:pt x="74067" y="75822"/>
                  <a:pt x="74067" y="75822"/>
                  <a:pt x="74067" y="75822"/>
                </a:cubicBezTo>
                <a:cubicBezTo>
                  <a:pt x="73550" y="77624"/>
                  <a:pt x="73550" y="77624"/>
                  <a:pt x="73550" y="77624"/>
                </a:cubicBezTo>
                <a:cubicBezTo>
                  <a:pt x="72516" y="78798"/>
                  <a:pt x="72516" y="78798"/>
                  <a:pt x="72516" y="78798"/>
                </a:cubicBezTo>
                <a:cubicBezTo>
                  <a:pt x="72073" y="78172"/>
                  <a:pt x="72073" y="78172"/>
                  <a:pt x="72073" y="78172"/>
                </a:cubicBezTo>
                <a:cubicBezTo>
                  <a:pt x="71630" y="77075"/>
                  <a:pt x="71630" y="77075"/>
                  <a:pt x="71630" y="77075"/>
                </a:cubicBezTo>
                <a:cubicBezTo>
                  <a:pt x="71261" y="75039"/>
                  <a:pt x="71261" y="75039"/>
                  <a:pt x="71261" y="75039"/>
                </a:cubicBezTo>
                <a:cubicBezTo>
                  <a:pt x="72960" y="72532"/>
                  <a:pt x="72960" y="72532"/>
                  <a:pt x="72960" y="72532"/>
                </a:cubicBezTo>
                <a:cubicBezTo>
                  <a:pt x="74880" y="72062"/>
                  <a:pt x="74880" y="72062"/>
                  <a:pt x="74880" y="72062"/>
                </a:cubicBezTo>
                <a:cubicBezTo>
                  <a:pt x="77021" y="72610"/>
                  <a:pt x="77021" y="72610"/>
                  <a:pt x="77021" y="72610"/>
                </a:cubicBezTo>
                <a:cubicBezTo>
                  <a:pt x="81378" y="72532"/>
                  <a:pt x="81378" y="72532"/>
                  <a:pt x="81378" y="72532"/>
                </a:cubicBezTo>
                <a:cubicBezTo>
                  <a:pt x="84406" y="72297"/>
                  <a:pt x="84406" y="72297"/>
                  <a:pt x="84406" y="72297"/>
                </a:cubicBezTo>
                <a:cubicBezTo>
                  <a:pt x="88024" y="73864"/>
                  <a:pt x="88024" y="73864"/>
                  <a:pt x="88024" y="73864"/>
                </a:cubicBezTo>
                <a:cubicBezTo>
                  <a:pt x="92529" y="79347"/>
                  <a:pt x="92529" y="79347"/>
                  <a:pt x="92529" y="79347"/>
                </a:cubicBezTo>
                <a:cubicBezTo>
                  <a:pt x="93119" y="81697"/>
                  <a:pt x="93119" y="81697"/>
                  <a:pt x="93119" y="81697"/>
                </a:cubicBezTo>
                <a:cubicBezTo>
                  <a:pt x="91421" y="86318"/>
                  <a:pt x="91421" y="86318"/>
                  <a:pt x="91421" y="86318"/>
                </a:cubicBezTo>
                <a:cubicBezTo>
                  <a:pt x="89501" y="95091"/>
                  <a:pt x="89501" y="95091"/>
                  <a:pt x="89501" y="95091"/>
                </a:cubicBezTo>
                <a:cubicBezTo>
                  <a:pt x="88541" y="102062"/>
                  <a:pt x="88541" y="102062"/>
                  <a:pt x="88541" y="102062"/>
                </a:cubicBezTo>
                <a:cubicBezTo>
                  <a:pt x="88541" y="102140"/>
                  <a:pt x="88541" y="102140"/>
                  <a:pt x="88541" y="102140"/>
                </a:cubicBezTo>
                <a:cubicBezTo>
                  <a:pt x="88541" y="101122"/>
                  <a:pt x="88467" y="100339"/>
                  <a:pt x="88246" y="99791"/>
                </a:cubicBezTo>
                <a:cubicBezTo>
                  <a:pt x="87655" y="97754"/>
                  <a:pt x="86104" y="94699"/>
                  <a:pt x="81156" y="95091"/>
                </a:cubicBezTo>
                <a:cubicBezTo>
                  <a:pt x="81009" y="95091"/>
                  <a:pt x="81378" y="92506"/>
                  <a:pt x="81378" y="92506"/>
                </a:cubicBezTo>
                <a:cubicBezTo>
                  <a:pt x="79975" y="93133"/>
                  <a:pt x="79975" y="93133"/>
                  <a:pt x="79975" y="93133"/>
                </a:cubicBezTo>
                <a:cubicBezTo>
                  <a:pt x="79975" y="93133"/>
                  <a:pt x="79384" y="94464"/>
                  <a:pt x="79163" y="95091"/>
                </a:cubicBezTo>
                <a:cubicBezTo>
                  <a:pt x="79015" y="95169"/>
                  <a:pt x="72886" y="93994"/>
                  <a:pt x="71630" y="100574"/>
                </a:cubicBezTo>
                <a:cubicBezTo>
                  <a:pt x="71187" y="103002"/>
                  <a:pt x="71630" y="105117"/>
                  <a:pt x="72960" y="106684"/>
                </a:cubicBezTo>
                <a:cubicBezTo>
                  <a:pt x="73329" y="107154"/>
                  <a:pt x="73772" y="107624"/>
                  <a:pt x="74289" y="107937"/>
                </a:cubicBezTo>
                <a:cubicBezTo>
                  <a:pt x="67643" y="106449"/>
                  <a:pt x="67643" y="106449"/>
                  <a:pt x="67643" y="106449"/>
                </a:cubicBezTo>
                <a:cubicBezTo>
                  <a:pt x="49772" y="115613"/>
                  <a:pt x="49772" y="115613"/>
                  <a:pt x="49772" y="115613"/>
                </a:cubicBezTo>
                <a:cubicBezTo>
                  <a:pt x="42535" y="113107"/>
                  <a:pt x="42535" y="113107"/>
                  <a:pt x="42535" y="113107"/>
                </a:cubicBezTo>
                <a:cubicBezTo>
                  <a:pt x="33969" y="117493"/>
                  <a:pt x="33969" y="117493"/>
                  <a:pt x="33969" y="117493"/>
                </a:cubicBezTo>
                <a:cubicBezTo>
                  <a:pt x="33526" y="117571"/>
                  <a:pt x="33526" y="117571"/>
                  <a:pt x="33526" y="117571"/>
                </a:cubicBezTo>
                <a:cubicBezTo>
                  <a:pt x="31975" y="113968"/>
                  <a:pt x="31975" y="113968"/>
                  <a:pt x="31975" y="113968"/>
                </a:cubicBezTo>
                <a:cubicBezTo>
                  <a:pt x="31753" y="109033"/>
                  <a:pt x="31753" y="109033"/>
                  <a:pt x="31753" y="109033"/>
                </a:cubicBezTo>
                <a:cubicBezTo>
                  <a:pt x="30572" y="107154"/>
                  <a:pt x="30572" y="107154"/>
                  <a:pt x="30572" y="107154"/>
                </a:cubicBezTo>
                <a:cubicBezTo>
                  <a:pt x="33009" y="103472"/>
                  <a:pt x="33009" y="103472"/>
                  <a:pt x="33009" y="103472"/>
                </a:cubicBezTo>
                <a:cubicBezTo>
                  <a:pt x="33156" y="99634"/>
                  <a:pt x="33156" y="99634"/>
                  <a:pt x="33156" y="99634"/>
                </a:cubicBezTo>
                <a:cubicBezTo>
                  <a:pt x="31236" y="96422"/>
                  <a:pt x="31236" y="96422"/>
                  <a:pt x="31236" y="96422"/>
                </a:cubicBezTo>
                <a:cubicBezTo>
                  <a:pt x="29464" y="96344"/>
                  <a:pt x="29464" y="96344"/>
                  <a:pt x="29464" y="96344"/>
                </a:cubicBezTo>
                <a:cubicBezTo>
                  <a:pt x="27913" y="97127"/>
                  <a:pt x="27913" y="97127"/>
                  <a:pt x="27913" y="97127"/>
                </a:cubicBezTo>
                <a:cubicBezTo>
                  <a:pt x="28356" y="99634"/>
                  <a:pt x="28356" y="99634"/>
                  <a:pt x="28356" y="99634"/>
                </a:cubicBezTo>
                <a:cubicBezTo>
                  <a:pt x="30055" y="99556"/>
                  <a:pt x="30055" y="99556"/>
                  <a:pt x="30055" y="99556"/>
                </a:cubicBezTo>
                <a:cubicBezTo>
                  <a:pt x="29981" y="99321"/>
                  <a:pt x="29981" y="99321"/>
                  <a:pt x="29981" y="99321"/>
                </a:cubicBezTo>
                <a:cubicBezTo>
                  <a:pt x="28873" y="98851"/>
                  <a:pt x="28873" y="98851"/>
                  <a:pt x="28873" y="98851"/>
                </a:cubicBezTo>
                <a:cubicBezTo>
                  <a:pt x="28726" y="97676"/>
                  <a:pt x="28726" y="97676"/>
                  <a:pt x="28726" y="97676"/>
                </a:cubicBezTo>
                <a:cubicBezTo>
                  <a:pt x="29538" y="97206"/>
                  <a:pt x="29538" y="97206"/>
                  <a:pt x="29538" y="97206"/>
                </a:cubicBezTo>
                <a:cubicBezTo>
                  <a:pt x="30646" y="97284"/>
                  <a:pt x="30646" y="97284"/>
                  <a:pt x="30646" y="97284"/>
                </a:cubicBezTo>
                <a:cubicBezTo>
                  <a:pt x="32344" y="100026"/>
                  <a:pt x="32344" y="100026"/>
                  <a:pt x="32344" y="100026"/>
                </a:cubicBezTo>
                <a:cubicBezTo>
                  <a:pt x="31975" y="103080"/>
                  <a:pt x="31975" y="103080"/>
                  <a:pt x="31975" y="103080"/>
                </a:cubicBezTo>
                <a:cubicBezTo>
                  <a:pt x="30055" y="105509"/>
                  <a:pt x="30055" y="105509"/>
                  <a:pt x="30055" y="105509"/>
                </a:cubicBezTo>
                <a:cubicBezTo>
                  <a:pt x="28430" y="106057"/>
                  <a:pt x="28430" y="106057"/>
                  <a:pt x="28430" y="106057"/>
                </a:cubicBezTo>
                <a:cubicBezTo>
                  <a:pt x="26363" y="105900"/>
                  <a:pt x="26363" y="105900"/>
                  <a:pt x="26363" y="105900"/>
                </a:cubicBezTo>
                <a:cubicBezTo>
                  <a:pt x="23187" y="106684"/>
                  <a:pt x="23187" y="106684"/>
                  <a:pt x="23187" y="106684"/>
                </a:cubicBezTo>
                <a:cubicBezTo>
                  <a:pt x="20824" y="108485"/>
                  <a:pt x="20824" y="108485"/>
                  <a:pt x="20824" y="108485"/>
                </a:cubicBezTo>
                <a:cubicBezTo>
                  <a:pt x="20381" y="108642"/>
                  <a:pt x="20381" y="108642"/>
                  <a:pt x="20381" y="108642"/>
                </a:cubicBezTo>
                <a:cubicBezTo>
                  <a:pt x="20603" y="106370"/>
                  <a:pt x="20603" y="106370"/>
                  <a:pt x="20603" y="106370"/>
                </a:cubicBezTo>
                <a:cubicBezTo>
                  <a:pt x="20529" y="105979"/>
                  <a:pt x="20529" y="105979"/>
                  <a:pt x="20529" y="105979"/>
                </a:cubicBezTo>
                <a:cubicBezTo>
                  <a:pt x="21046" y="103315"/>
                  <a:pt x="21046" y="103315"/>
                  <a:pt x="21046" y="103315"/>
                </a:cubicBezTo>
                <a:cubicBezTo>
                  <a:pt x="18535" y="105430"/>
                  <a:pt x="18535" y="105430"/>
                  <a:pt x="18535" y="105430"/>
                </a:cubicBezTo>
                <a:cubicBezTo>
                  <a:pt x="16689" y="105509"/>
                  <a:pt x="16689" y="105509"/>
                  <a:pt x="16689" y="105509"/>
                </a:cubicBezTo>
                <a:cubicBezTo>
                  <a:pt x="14030" y="103707"/>
                  <a:pt x="14030" y="103707"/>
                  <a:pt x="14030" y="103707"/>
                </a:cubicBezTo>
                <a:cubicBezTo>
                  <a:pt x="15064" y="106605"/>
                  <a:pt x="15064" y="106605"/>
                  <a:pt x="15064" y="106605"/>
                </a:cubicBezTo>
                <a:cubicBezTo>
                  <a:pt x="14990" y="108407"/>
                  <a:pt x="14990" y="108407"/>
                  <a:pt x="14990" y="108407"/>
                </a:cubicBezTo>
                <a:cubicBezTo>
                  <a:pt x="15507" y="109268"/>
                  <a:pt x="15507" y="109268"/>
                  <a:pt x="15507" y="109268"/>
                </a:cubicBezTo>
                <a:cubicBezTo>
                  <a:pt x="16910" y="110052"/>
                  <a:pt x="16910" y="110052"/>
                  <a:pt x="16910" y="110052"/>
                </a:cubicBezTo>
                <a:cubicBezTo>
                  <a:pt x="18461" y="110052"/>
                  <a:pt x="18461" y="110052"/>
                  <a:pt x="18461" y="110052"/>
                </a:cubicBezTo>
                <a:cubicBezTo>
                  <a:pt x="18683" y="110130"/>
                  <a:pt x="18683" y="110130"/>
                  <a:pt x="18683" y="110130"/>
                </a:cubicBezTo>
                <a:cubicBezTo>
                  <a:pt x="18535" y="113890"/>
                  <a:pt x="18535" y="113890"/>
                  <a:pt x="18535" y="113890"/>
                </a:cubicBezTo>
                <a:lnTo>
                  <a:pt x="17575" y="118355"/>
                </a:lnTo>
                <a:close/>
                <a:moveTo>
                  <a:pt x="83150" y="101514"/>
                </a:moveTo>
                <a:cubicBezTo>
                  <a:pt x="81452" y="103785"/>
                  <a:pt x="81452" y="103785"/>
                  <a:pt x="81452" y="103785"/>
                </a:cubicBezTo>
                <a:cubicBezTo>
                  <a:pt x="79089" y="102767"/>
                  <a:pt x="79089" y="102767"/>
                  <a:pt x="79089" y="102767"/>
                </a:cubicBezTo>
                <a:cubicBezTo>
                  <a:pt x="79384" y="102532"/>
                  <a:pt x="83150" y="101514"/>
                  <a:pt x="83150" y="101514"/>
                </a:cubicBezTo>
                <a:close/>
                <a:moveTo>
                  <a:pt x="78498" y="104177"/>
                </a:moveTo>
                <a:cubicBezTo>
                  <a:pt x="77390" y="103942"/>
                  <a:pt x="77390" y="103942"/>
                  <a:pt x="77390" y="103942"/>
                </a:cubicBezTo>
                <a:cubicBezTo>
                  <a:pt x="78055" y="102924"/>
                  <a:pt x="78055" y="102924"/>
                  <a:pt x="78055" y="102924"/>
                </a:cubicBezTo>
                <a:lnTo>
                  <a:pt x="78498" y="104177"/>
                </a:lnTo>
                <a:close/>
                <a:moveTo>
                  <a:pt x="77612" y="102140"/>
                </a:moveTo>
                <a:cubicBezTo>
                  <a:pt x="75396" y="102454"/>
                  <a:pt x="75396" y="102454"/>
                  <a:pt x="75396" y="102454"/>
                </a:cubicBezTo>
                <a:cubicBezTo>
                  <a:pt x="75396" y="102454"/>
                  <a:pt x="74880" y="100104"/>
                  <a:pt x="74584" y="99556"/>
                </a:cubicBezTo>
                <a:cubicBezTo>
                  <a:pt x="75396" y="100104"/>
                  <a:pt x="77612" y="102140"/>
                  <a:pt x="77612" y="102140"/>
                </a:cubicBezTo>
                <a:close/>
                <a:moveTo>
                  <a:pt x="73476" y="102140"/>
                </a:moveTo>
                <a:cubicBezTo>
                  <a:pt x="74953" y="104569"/>
                  <a:pt x="79015" y="105430"/>
                  <a:pt x="79015" y="105430"/>
                </a:cubicBezTo>
                <a:cubicBezTo>
                  <a:pt x="79753" y="106605"/>
                  <a:pt x="79753" y="106605"/>
                  <a:pt x="79753" y="106605"/>
                </a:cubicBezTo>
                <a:cubicBezTo>
                  <a:pt x="80861" y="105430"/>
                  <a:pt x="80861" y="105430"/>
                  <a:pt x="80861" y="105430"/>
                </a:cubicBezTo>
                <a:cubicBezTo>
                  <a:pt x="82559" y="105195"/>
                  <a:pt x="83298" y="103864"/>
                  <a:pt x="83446" y="103472"/>
                </a:cubicBezTo>
                <a:cubicBezTo>
                  <a:pt x="83446" y="103550"/>
                  <a:pt x="83519" y="104099"/>
                  <a:pt x="83446" y="103550"/>
                </a:cubicBezTo>
                <a:cubicBezTo>
                  <a:pt x="82781" y="109347"/>
                  <a:pt x="77095" y="106997"/>
                  <a:pt x="77095" y="106997"/>
                </a:cubicBezTo>
                <a:cubicBezTo>
                  <a:pt x="76504" y="105352"/>
                  <a:pt x="76504" y="105352"/>
                  <a:pt x="76504" y="105352"/>
                </a:cubicBezTo>
                <a:cubicBezTo>
                  <a:pt x="75249" y="106135"/>
                  <a:pt x="75249" y="106135"/>
                  <a:pt x="75249" y="106135"/>
                </a:cubicBezTo>
                <a:cubicBezTo>
                  <a:pt x="73476" y="104255"/>
                  <a:pt x="73476" y="102140"/>
                  <a:pt x="73476" y="102140"/>
                </a:cubicBezTo>
                <a:close/>
                <a:moveTo>
                  <a:pt x="29390" y="115300"/>
                </a:moveTo>
                <a:cubicBezTo>
                  <a:pt x="29464" y="110913"/>
                  <a:pt x="29464" y="110913"/>
                  <a:pt x="29464" y="110913"/>
                </a:cubicBezTo>
                <a:cubicBezTo>
                  <a:pt x="29981" y="112793"/>
                  <a:pt x="29981" y="112793"/>
                  <a:pt x="29981" y="112793"/>
                </a:cubicBezTo>
                <a:cubicBezTo>
                  <a:pt x="31606" y="115065"/>
                  <a:pt x="31606" y="115065"/>
                  <a:pt x="31606" y="115065"/>
                </a:cubicBezTo>
                <a:cubicBezTo>
                  <a:pt x="32492" y="117336"/>
                  <a:pt x="32492" y="117336"/>
                  <a:pt x="32492" y="117336"/>
                </a:cubicBezTo>
                <a:cubicBezTo>
                  <a:pt x="32344" y="117650"/>
                  <a:pt x="32344" y="117650"/>
                  <a:pt x="32344" y="117650"/>
                </a:cubicBezTo>
                <a:cubicBezTo>
                  <a:pt x="28799" y="117885"/>
                  <a:pt x="28799" y="117885"/>
                  <a:pt x="28799" y="117885"/>
                </a:cubicBezTo>
                <a:lnTo>
                  <a:pt x="29390" y="115300"/>
                </a:lnTo>
                <a:close/>
                <a:moveTo>
                  <a:pt x="21858" y="112793"/>
                </a:moveTo>
                <a:cubicBezTo>
                  <a:pt x="25329" y="110287"/>
                  <a:pt x="25329" y="110287"/>
                  <a:pt x="25329" y="110287"/>
                </a:cubicBezTo>
                <a:cubicBezTo>
                  <a:pt x="26879" y="111227"/>
                  <a:pt x="26879" y="111227"/>
                  <a:pt x="26879" y="111227"/>
                </a:cubicBezTo>
                <a:cubicBezTo>
                  <a:pt x="28283" y="114830"/>
                  <a:pt x="28283" y="114830"/>
                  <a:pt x="28283" y="114830"/>
                </a:cubicBezTo>
                <a:cubicBezTo>
                  <a:pt x="28135" y="117415"/>
                  <a:pt x="28135" y="117415"/>
                  <a:pt x="28135" y="117415"/>
                </a:cubicBezTo>
                <a:cubicBezTo>
                  <a:pt x="27766" y="117963"/>
                  <a:pt x="27766" y="117963"/>
                  <a:pt x="27766" y="117963"/>
                </a:cubicBezTo>
                <a:cubicBezTo>
                  <a:pt x="21636" y="118433"/>
                  <a:pt x="21636" y="118433"/>
                  <a:pt x="21636" y="118433"/>
                </a:cubicBezTo>
                <a:cubicBezTo>
                  <a:pt x="21489" y="113890"/>
                  <a:pt x="21489" y="113890"/>
                  <a:pt x="21489" y="113890"/>
                </a:cubicBezTo>
                <a:lnTo>
                  <a:pt x="21858" y="112793"/>
                </a:lnTo>
                <a:close/>
                <a:moveTo>
                  <a:pt x="19643" y="114830"/>
                </a:moveTo>
                <a:cubicBezTo>
                  <a:pt x="19864" y="113733"/>
                  <a:pt x="19864" y="113733"/>
                  <a:pt x="19864" y="113733"/>
                </a:cubicBezTo>
                <a:cubicBezTo>
                  <a:pt x="20160" y="113812"/>
                  <a:pt x="20160" y="113812"/>
                  <a:pt x="20160" y="113812"/>
                </a:cubicBezTo>
                <a:cubicBezTo>
                  <a:pt x="20381" y="113968"/>
                  <a:pt x="20381" y="113968"/>
                  <a:pt x="20381" y="113968"/>
                </a:cubicBezTo>
                <a:cubicBezTo>
                  <a:pt x="20898" y="118041"/>
                  <a:pt x="20898" y="118041"/>
                  <a:pt x="20898" y="118041"/>
                </a:cubicBezTo>
                <a:cubicBezTo>
                  <a:pt x="20307" y="118511"/>
                  <a:pt x="20307" y="118511"/>
                  <a:pt x="20307" y="118511"/>
                </a:cubicBezTo>
                <a:cubicBezTo>
                  <a:pt x="18240" y="118668"/>
                  <a:pt x="18240" y="118668"/>
                  <a:pt x="18240" y="118668"/>
                </a:cubicBezTo>
                <a:lnTo>
                  <a:pt x="19643" y="1148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19" y="3496372"/>
            <a:ext cx="2725800" cy="1651800"/>
          </a:xfrm>
          <a:custGeom>
            <a:rect b="b" l="l" r="r" t="t"/>
            <a:pathLst>
              <a:path extrusionOk="0" h="120000" w="120000">
                <a:moveTo>
                  <a:pt x="108102" y="111283"/>
                </a:moveTo>
                <a:cubicBezTo>
                  <a:pt x="105572" y="113433"/>
                  <a:pt x="105572" y="113433"/>
                  <a:pt x="105572" y="113433"/>
                </a:cubicBezTo>
                <a:cubicBezTo>
                  <a:pt x="99076" y="107547"/>
                  <a:pt x="99076" y="107547"/>
                  <a:pt x="99076" y="107547"/>
                </a:cubicBezTo>
                <a:cubicBezTo>
                  <a:pt x="81914" y="109584"/>
                  <a:pt x="81914" y="109584"/>
                  <a:pt x="81914" y="109584"/>
                </a:cubicBezTo>
                <a:cubicBezTo>
                  <a:pt x="78632" y="108339"/>
                  <a:pt x="78632" y="108339"/>
                  <a:pt x="78632" y="108339"/>
                </a:cubicBezTo>
                <a:cubicBezTo>
                  <a:pt x="82188" y="88867"/>
                  <a:pt x="82188" y="88867"/>
                  <a:pt x="82188" y="88867"/>
                </a:cubicBezTo>
                <a:cubicBezTo>
                  <a:pt x="73709" y="91245"/>
                  <a:pt x="73709" y="91245"/>
                  <a:pt x="73709" y="91245"/>
                </a:cubicBezTo>
                <a:cubicBezTo>
                  <a:pt x="73709" y="106528"/>
                  <a:pt x="73709" y="106528"/>
                  <a:pt x="73709" y="106528"/>
                </a:cubicBezTo>
                <a:cubicBezTo>
                  <a:pt x="70564" y="103698"/>
                  <a:pt x="70564" y="103698"/>
                  <a:pt x="70564" y="103698"/>
                </a:cubicBezTo>
                <a:cubicBezTo>
                  <a:pt x="67965" y="105283"/>
                  <a:pt x="67965" y="105283"/>
                  <a:pt x="67965" y="105283"/>
                </a:cubicBezTo>
                <a:cubicBezTo>
                  <a:pt x="66598" y="97584"/>
                  <a:pt x="66598" y="97584"/>
                  <a:pt x="66598" y="97584"/>
                </a:cubicBezTo>
                <a:cubicBezTo>
                  <a:pt x="69128" y="97358"/>
                  <a:pt x="69128" y="97358"/>
                  <a:pt x="69128" y="97358"/>
                </a:cubicBezTo>
                <a:cubicBezTo>
                  <a:pt x="68854" y="96000"/>
                  <a:pt x="68854" y="96000"/>
                  <a:pt x="68854" y="96000"/>
                </a:cubicBezTo>
                <a:cubicBezTo>
                  <a:pt x="66324" y="96226"/>
                  <a:pt x="66324" y="96226"/>
                  <a:pt x="66324" y="96226"/>
                </a:cubicBezTo>
                <a:cubicBezTo>
                  <a:pt x="65777" y="93283"/>
                  <a:pt x="65777" y="93283"/>
                  <a:pt x="65777" y="93283"/>
                </a:cubicBezTo>
                <a:cubicBezTo>
                  <a:pt x="65025" y="93283"/>
                  <a:pt x="65025" y="93283"/>
                  <a:pt x="65025" y="93283"/>
                </a:cubicBezTo>
                <a:cubicBezTo>
                  <a:pt x="65367" y="96339"/>
                  <a:pt x="65367" y="96339"/>
                  <a:pt x="65367" y="96339"/>
                </a:cubicBezTo>
                <a:cubicBezTo>
                  <a:pt x="62837" y="96679"/>
                  <a:pt x="62837" y="96679"/>
                  <a:pt x="62837" y="96679"/>
                </a:cubicBezTo>
                <a:cubicBezTo>
                  <a:pt x="62837" y="98037"/>
                  <a:pt x="62837" y="98037"/>
                  <a:pt x="62837" y="98037"/>
                </a:cubicBezTo>
                <a:cubicBezTo>
                  <a:pt x="65504" y="97698"/>
                  <a:pt x="65504" y="97698"/>
                  <a:pt x="65504" y="97698"/>
                </a:cubicBezTo>
                <a:cubicBezTo>
                  <a:pt x="66461" y="106188"/>
                  <a:pt x="66461" y="106188"/>
                  <a:pt x="66461" y="106188"/>
                </a:cubicBezTo>
                <a:cubicBezTo>
                  <a:pt x="65982" y="106528"/>
                  <a:pt x="65982" y="106528"/>
                  <a:pt x="65982" y="106528"/>
                </a:cubicBezTo>
                <a:cubicBezTo>
                  <a:pt x="60102" y="100528"/>
                  <a:pt x="60102" y="100528"/>
                  <a:pt x="60102" y="100528"/>
                </a:cubicBezTo>
                <a:cubicBezTo>
                  <a:pt x="57641" y="100415"/>
                  <a:pt x="57641" y="100415"/>
                  <a:pt x="57641" y="100415"/>
                </a:cubicBezTo>
                <a:cubicBezTo>
                  <a:pt x="60307" y="84905"/>
                  <a:pt x="60307" y="84905"/>
                  <a:pt x="60307" y="84905"/>
                </a:cubicBezTo>
                <a:cubicBezTo>
                  <a:pt x="65025" y="84000"/>
                  <a:pt x="65025" y="84000"/>
                  <a:pt x="65025" y="84000"/>
                </a:cubicBezTo>
                <a:cubicBezTo>
                  <a:pt x="65025" y="80150"/>
                  <a:pt x="65025" y="80150"/>
                  <a:pt x="65025" y="80150"/>
                </a:cubicBezTo>
                <a:cubicBezTo>
                  <a:pt x="60854" y="81622"/>
                  <a:pt x="60854" y="81622"/>
                  <a:pt x="60854" y="81622"/>
                </a:cubicBezTo>
                <a:cubicBezTo>
                  <a:pt x="61811" y="76301"/>
                  <a:pt x="61811" y="76301"/>
                  <a:pt x="61811" y="76301"/>
                </a:cubicBezTo>
                <a:cubicBezTo>
                  <a:pt x="60239" y="76301"/>
                  <a:pt x="60239" y="76301"/>
                  <a:pt x="60239" y="76301"/>
                </a:cubicBezTo>
                <a:cubicBezTo>
                  <a:pt x="60239" y="76301"/>
                  <a:pt x="59829" y="78792"/>
                  <a:pt x="59282" y="82188"/>
                </a:cubicBezTo>
                <a:cubicBezTo>
                  <a:pt x="54222" y="84000"/>
                  <a:pt x="54222" y="84000"/>
                  <a:pt x="54222" y="84000"/>
                </a:cubicBezTo>
                <a:cubicBezTo>
                  <a:pt x="54222" y="86150"/>
                  <a:pt x="54222" y="86150"/>
                  <a:pt x="54222" y="86150"/>
                </a:cubicBezTo>
                <a:cubicBezTo>
                  <a:pt x="58735" y="85245"/>
                  <a:pt x="58735" y="85245"/>
                  <a:pt x="58735" y="85245"/>
                </a:cubicBezTo>
                <a:cubicBezTo>
                  <a:pt x="57846" y="90339"/>
                  <a:pt x="56820" y="96452"/>
                  <a:pt x="56205" y="100188"/>
                </a:cubicBezTo>
                <a:cubicBezTo>
                  <a:pt x="52649" y="99962"/>
                  <a:pt x="52649" y="99962"/>
                  <a:pt x="52649" y="99962"/>
                </a:cubicBezTo>
                <a:cubicBezTo>
                  <a:pt x="50666" y="76981"/>
                  <a:pt x="50666" y="76981"/>
                  <a:pt x="50666" y="76981"/>
                </a:cubicBezTo>
                <a:cubicBezTo>
                  <a:pt x="47316" y="73924"/>
                  <a:pt x="47316" y="73924"/>
                  <a:pt x="47316" y="73924"/>
                </a:cubicBezTo>
                <a:cubicBezTo>
                  <a:pt x="42324" y="77320"/>
                  <a:pt x="42324" y="77320"/>
                  <a:pt x="42324" y="77320"/>
                </a:cubicBezTo>
                <a:cubicBezTo>
                  <a:pt x="41299" y="83094"/>
                  <a:pt x="41299" y="83094"/>
                  <a:pt x="41299" y="83094"/>
                </a:cubicBezTo>
                <a:cubicBezTo>
                  <a:pt x="44717" y="99283"/>
                  <a:pt x="44717" y="99283"/>
                  <a:pt x="44717" y="99283"/>
                </a:cubicBezTo>
                <a:cubicBezTo>
                  <a:pt x="39794" y="98830"/>
                  <a:pt x="39794" y="98830"/>
                  <a:pt x="39794" y="98830"/>
                </a:cubicBezTo>
                <a:cubicBezTo>
                  <a:pt x="35008" y="88415"/>
                  <a:pt x="35008" y="88415"/>
                  <a:pt x="35008" y="88415"/>
                </a:cubicBezTo>
                <a:cubicBezTo>
                  <a:pt x="20307" y="83094"/>
                  <a:pt x="20307" y="83094"/>
                  <a:pt x="20307" y="83094"/>
                </a:cubicBezTo>
                <a:cubicBezTo>
                  <a:pt x="13675" y="85132"/>
                  <a:pt x="13675" y="85132"/>
                  <a:pt x="13675" y="85132"/>
                </a:cubicBezTo>
                <a:cubicBezTo>
                  <a:pt x="7247" y="83094"/>
                  <a:pt x="7247" y="83094"/>
                  <a:pt x="7247" y="83094"/>
                </a:cubicBezTo>
                <a:cubicBezTo>
                  <a:pt x="5948" y="78452"/>
                  <a:pt x="5948" y="78452"/>
                  <a:pt x="5948" y="78452"/>
                </a:cubicBezTo>
                <a:cubicBezTo>
                  <a:pt x="6290" y="71433"/>
                  <a:pt x="6290" y="71433"/>
                  <a:pt x="6290" y="71433"/>
                </a:cubicBezTo>
                <a:cubicBezTo>
                  <a:pt x="15452" y="63849"/>
                  <a:pt x="15452" y="63849"/>
                  <a:pt x="15452" y="63849"/>
                </a:cubicBezTo>
                <a:cubicBezTo>
                  <a:pt x="15589" y="61018"/>
                  <a:pt x="15589" y="61018"/>
                  <a:pt x="15589" y="61018"/>
                </a:cubicBezTo>
                <a:cubicBezTo>
                  <a:pt x="14632" y="59547"/>
                  <a:pt x="14632" y="59547"/>
                  <a:pt x="14632" y="59547"/>
                </a:cubicBezTo>
                <a:cubicBezTo>
                  <a:pt x="13948" y="60339"/>
                  <a:pt x="13948" y="60339"/>
                  <a:pt x="13948" y="60339"/>
                </a:cubicBezTo>
                <a:cubicBezTo>
                  <a:pt x="14564" y="60339"/>
                  <a:pt x="14564" y="60339"/>
                  <a:pt x="14564" y="60339"/>
                </a:cubicBezTo>
                <a:cubicBezTo>
                  <a:pt x="15316" y="61245"/>
                  <a:pt x="15316" y="61245"/>
                  <a:pt x="15316" y="61245"/>
                </a:cubicBezTo>
                <a:cubicBezTo>
                  <a:pt x="14700" y="63622"/>
                  <a:pt x="14700" y="63622"/>
                  <a:pt x="14700" y="63622"/>
                </a:cubicBezTo>
                <a:cubicBezTo>
                  <a:pt x="6974" y="68377"/>
                  <a:pt x="6974" y="68377"/>
                  <a:pt x="6974" y="68377"/>
                </a:cubicBezTo>
                <a:cubicBezTo>
                  <a:pt x="11282" y="59547"/>
                  <a:pt x="11282" y="59547"/>
                  <a:pt x="11282" y="59547"/>
                </a:cubicBezTo>
                <a:cubicBezTo>
                  <a:pt x="19076" y="55245"/>
                  <a:pt x="19076" y="55245"/>
                  <a:pt x="19076" y="55245"/>
                </a:cubicBezTo>
                <a:cubicBezTo>
                  <a:pt x="22837" y="48000"/>
                  <a:pt x="22837" y="48000"/>
                  <a:pt x="22837" y="48000"/>
                </a:cubicBezTo>
                <a:cubicBezTo>
                  <a:pt x="24410" y="49698"/>
                  <a:pt x="24410" y="49698"/>
                  <a:pt x="24410" y="49698"/>
                </a:cubicBezTo>
                <a:cubicBezTo>
                  <a:pt x="24410" y="52301"/>
                  <a:pt x="24410" y="52301"/>
                  <a:pt x="24410" y="52301"/>
                </a:cubicBezTo>
                <a:cubicBezTo>
                  <a:pt x="23521" y="52641"/>
                  <a:pt x="23521" y="52641"/>
                  <a:pt x="23521" y="52641"/>
                </a:cubicBezTo>
                <a:cubicBezTo>
                  <a:pt x="23316" y="52188"/>
                  <a:pt x="23316" y="52188"/>
                  <a:pt x="23316" y="52188"/>
                </a:cubicBezTo>
                <a:cubicBezTo>
                  <a:pt x="23316" y="51735"/>
                  <a:pt x="23316" y="51735"/>
                  <a:pt x="23316" y="51735"/>
                </a:cubicBezTo>
                <a:cubicBezTo>
                  <a:pt x="23111" y="52528"/>
                  <a:pt x="23111" y="52528"/>
                  <a:pt x="23111" y="52528"/>
                </a:cubicBezTo>
                <a:cubicBezTo>
                  <a:pt x="23521" y="53320"/>
                  <a:pt x="23521" y="53320"/>
                  <a:pt x="23521" y="53320"/>
                </a:cubicBezTo>
                <a:cubicBezTo>
                  <a:pt x="24957" y="52867"/>
                  <a:pt x="24957" y="52867"/>
                  <a:pt x="24957" y="52867"/>
                </a:cubicBezTo>
                <a:cubicBezTo>
                  <a:pt x="24888" y="48792"/>
                  <a:pt x="24888" y="48792"/>
                  <a:pt x="24888" y="48792"/>
                </a:cubicBezTo>
                <a:cubicBezTo>
                  <a:pt x="22837" y="46301"/>
                  <a:pt x="22837" y="46301"/>
                  <a:pt x="22837" y="46301"/>
                </a:cubicBezTo>
                <a:cubicBezTo>
                  <a:pt x="20307" y="48226"/>
                  <a:pt x="20307" y="48226"/>
                  <a:pt x="20307" y="48226"/>
                </a:cubicBezTo>
                <a:cubicBezTo>
                  <a:pt x="20034" y="46981"/>
                  <a:pt x="20034" y="46981"/>
                  <a:pt x="20034" y="46981"/>
                </a:cubicBezTo>
                <a:cubicBezTo>
                  <a:pt x="19213" y="46075"/>
                  <a:pt x="19213" y="46075"/>
                  <a:pt x="19213" y="46075"/>
                </a:cubicBezTo>
                <a:cubicBezTo>
                  <a:pt x="18188" y="46188"/>
                  <a:pt x="18188" y="46188"/>
                  <a:pt x="18188" y="46188"/>
                </a:cubicBezTo>
                <a:cubicBezTo>
                  <a:pt x="17162" y="45735"/>
                  <a:pt x="17162" y="45735"/>
                  <a:pt x="17162" y="45735"/>
                </a:cubicBezTo>
                <a:cubicBezTo>
                  <a:pt x="16957" y="44150"/>
                  <a:pt x="16957" y="44150"/>
                  <a:pt x="16957" y="44150"/>
                </a:cubicBezTo>
                <a:cubicBezTo>
                  <a:pt x="16888" y="42113"/>
                  <a:pt x="16888" y="42113"/>
                  <a:pt x="16888" y="42113"/>
                </a:cubicBezTo>
                <a:cubicBezTo>
                  <a:pt x="17777" y="40867"/>
                  <a:pt x="17777" y="40867"/>
                  <a:pt x="17777" y="40867"/>
                </a:cubicBezTo>
                <a:cubicBezTo>
                  <a:pt x="18461" y="42113"/>
                  <a:pt x="18461" y="42113"/>
                  <a:pt x="18461" y="42113"/>
                </a:cubicBezTo>
                <a:cubicBezTo>
                  <a:pt x="18051" y="42679"/>
                  <a:pt x="18051" y="42679"/>
                  <a:pt x="18051" y="42679"/>
                </a:cubicBezTo>
                <a:cubicBezTo>
                  <a:pt x="18393" y="42679"/>
                  <a:pt x="18393" y="42679"/>
                  <a:pt x="18393" y="42679"/>
                </a:cubicBezTo>
                <a:cubicBezTo>
                  <a:pt x="19008" y="41773"/>
                  <a:pt x="19008" y="41773"/>
                  <a:pt x="19008" y="41773"/>
                </a:cubicBezTo>
                <a:cubicBezTo>
                  <a:pt x="17777" y="39622"/>
                  <a:pt x="17777" y="39622"/>
                  <a:pt x="17777" y="39622"/>
                </a:cubicBezTo>
                <a:cubicBezTo>
                  <a:pt x="16136" y="42226"/>
                  <a:pt x="16136" y="42226"/>
                  <a:pt x="16136" y="42226"/>
                </a:cubicBezTo>
                <a:cubicBezTo>
                  <a:pt x="16136" y="45735"/>
                  <a:pt x="16136" y="45735"/>
                  <a:pt x="16136" y="45735"/>
                </a:cubicBezTo>
                <a:cubicBezTo>
                  <a:pt x="14495" y="50377"/>
                  <a:pt x="14495" y="50377"/>
                  <a:pt x="14495" y="50377"/>
                </a:cubicBezTo>
                <a:cubicBezTo>
                  <a:pt x="15726" y="52415"/>
                  <a:pt x="15726" y="52415"/>
                  <a:pt x="15726" y="52415"/>
                </a:cubicBezTo>
                <a:cubicBezTo>
                  <a:pt x="16820" y="51056"/>
                  <a:pt x="16820" y="51056"/>
                  <a:pt x="16820" y="51056"/>
                </a:cubicBezTo>
                <a:cubicBezTo>
                  <a:pt x="16888" y="50490"/>
                  <a:pt x="16888" y="50490"/>
                  <a:pt x="16888" y="50490"/>
                </a:cubicBezTo>
                <a:cubicBezTo>
                  <a:pt x="15863" y="51396"/>
                  <a:pt x="15863" y="51396"/>
                  <a:pt x="15863" y="51396"/>
                </a:cubicBezTo>
                <a:cubicBezTo>
                  <a:pt x="15316" y="50603"/>
                  <a:pt x="15316" y="50603"/>
                  <a:pt x="15316" y="50603"/>
                </a:cubicBezTo>
                <a:cubicBezTo>
                  <a:pt x="16410" y="47660"/>
                  <a:pt x="16410" y="47660"/>
                  <a:pt x="16410" y="47660"/>
                </a:cubicBezTo>
                <a:cubicBezTo>
                  <a:pt x="18461" y="47886"/>
                  <a:pt x="18461" y="47886"/>
                  <a:pt x="18461" y="47886"/>
                </a:cubicBezTo>
                <a:cubicBezTo>
                  <a:pt x="18666" y="51396"/>
                  <a:pt x="18666" y="51396"/>
                  <a:pt x="18666" y="51396"/>
                </a:cubicBezTo>
                <a:cubicBezTo>
                  <a:pt x="9572" y="56830"/>
                  <a:pt x="9572" y="56830"/>
                  <a:pt x="9572" y="56830"/>
                </a:cubicBezTo>
                <a:cubicBezTo>
                  <a:pt x="15521" y="32716"/>
                  <a:pt x="15521" y="32716"/>
                  <a:pt x="15521" y="32716"/>
                </a:cubicBezTo>
                <a:cubicBezTo>
                  <a:pt x="18529" y="28528"/>
                  <a:pt x="18529" y="28528"/>
                  <a:pt x="18529" y="28528"/>
                </a:cubicBezTo>
                <a:cubicBezTo>
                  <a:pt x="20512" y="28301"/>
                  <a:pt x="20512" y="28301"/>
                  <a:pt x="20512" y="28301"/>
                </a:cubicBezTo>
                <a:cubicBezTo>
                  <a:pt x="22700" y="30679"/>
                  <a:pt x="22700" y="30679"/>
                  <a:pt x="22700" y="30679"/>
                </a:cubicBezTo>
                <a:cubicBezTo>
                  <a:pt x="20991" y="35547"/>
                  <a:pt x="20991" y="35547"/>
                  <a:pt x="20991" y="35547"/>
                </a:cubicBezTo>
                <a:cubicBezTo>
                  <a:pt x="19213" y="35660"/>
                  <a:pt x="19213" y="35660"/>
                  <a:pt x="19213" y="35660"/>
                </a:cubicBezTo>
                <a:cubicBezTo>
                  <a:pt x="18735" y="32716"/>
                  <a:pt x="18735" y="32716"/>
                  <a:pt x="18735" y="32716"/>
                </a:cubicBezTo>
                <a:cubicBezTo>
                  <a:pt x="19897" y="30226"/>
                  <a:pt x="19897" y="30226"/>
                  <a:pt x="19897" y="30226"/>
                </a:cubicBezTo>
                <a:cubicBezTo>
                  <a:pt x="20786" y="30452"/>
                  <a:pt x="20786" y="30452"/>
                  <a:pt x="20786" y="30452"/>
                </a:cubicBezTo>
                <a:cubicBezTo>
                  <a:pt x="21333" y="31358"/>
                  <a:pt x="21333" y="31358"/>
                  <a:pt x="21333" y="31358"/>
                </a:cubicBezTo>
                <a:cubicBezTo>
                  <a:pt x="19623" y="33622"/>
                  <a:pt x="19623" y="33622"/>
                  <a:pt x="19623" y="33622"/>
                </a:cubicBezTo>
                <a:cubicBezTo>
                  <a:pt x="19829" y="33735"/>
                  <a:pt x="19829" y="33735"/>
                  <a:pt x="19829" y="33735"/>
                </a:cubicBezTo>
                <a:cubicBezTo>
                  <a:pt x="21538" y="32716"/>
                  <a:pt x="21538" y="32716"/>
                  <a:pt x="21538" y="32716"/>
                </a:cubicBezTo>
                <a:cubicBezTo>
                  <a:pt x="22017" y="31245"/>
                  <a:pt x="22017" y="31245"/>
                  <a:pt x="22017" y="31245"/>
                </a:cubicBezTo>
                <a:cubicBezTo>
                  <a:pt x="20512" y="28981"/>
                  <a:pt x="20512" y="28981"/>
                  <a:pt x="20512" y="28981"/>
                </a:cubicBezTo>
                <a:cubicBezTo>
                  <a:pt x="18256" y="30226"/>
                  <a:pt x="18256" y="30226"/>
                  <a:pt x="18256" y="30226"/>
                </a:cubicBezTo>
                <a:cubicBezTo>
                  <a:pt x="17504" y="33169"/>
                  <a:pt x="17504" y="33169"/>
                  <a:pt x="17504" y="33169"/>
                </a:cubicBezTo>
                <a:cubicBezTo>
                  <a:pt x="17982" y="36566"/>
                  <a:pt x="17982" y="36566"/>
                  <a:pt x="17982" y="36566"/>
                </a:cubicBezTo>
                <a:cubicBezTo>
                  <a:pt x="21880" y="37471"/>
                  <a:pt x="21880" y="37471"/>
                  <a:pt x="21880" y="37471"/>
                </a:cubicBezTo>
                <a:cubicBezTo>
                  <a:pt x="24273" y="32264"/>
                  <a:pt x="24273" y="32264"/>
                  <a:pt x="24273" y="32264"/>
                </a:cubicBezTo>
                <a:cubicBezTo>
                  <a:pt x="22495" y="26490"/>
                  <a:pt x="22495" y="26490"/>
                  <a:pt x="22495" y="26490"/>
                </a:cubicBezTo>
                <a:cubicBezTo>
                  <a:pt x="18324" y="25245"/>
                  <a:pt x="18324" y="25245"/>
                  <a:pt x="18324" y="25245"/>
                </a:cubicBezTo>
                <a:cubicBezTo>
                  <a:pt x="16273" y="26603"/>
                  <a:pt x="16273" y="26603"/>
                  <a:pt x="16273" y="26603"/>
                </a:cubicBezTo>
                <a:cubicBezTo>
                  <a:pt x="16410" y="24000"/>
                  <a:pt x="16410" y="24000"/>
                  <a:pt x="16410" y="24000"/>
                </a:cubicBezTo>
                <a:cubicBezTo>
                  <a:pt x="17504" y="22188"/>
                  <a:pt x="17504" y="22188"/>
                  <a:pt x="17504" y="22188"/>
                </a:cubicBezTo>
                <a:cubicBezTo>
                  <a:pt x="18324" y="23660"/>
                  <a:pt x="18324" y="23660"/>
                  <a:pt x="18324" y="23660"/>
                </a:cubicBezTo>
                <a:cubicBezTo>
                  <a:pt x="17504" y="24113"/>
                  <a:pt x="17504" y="24113"/>
                  <a:pt x="17504" y="24113"/>
                </a:cubicBezTo>
                <a:cubicBezTo>
                  <a:pt x="18188" y="24339"/>
                  <a:pt x="18188" y="24339"/>
                  <a:pt x="18188" y="24339"/>
                </a:cubicBezTo>
                <a:cubicBezTo>
                  <a:pt x="18735" y="23547"/>
                  <a:pt x="18735" y="23547"/>
                  <a:pt x="18735" y="23547"/>
                </a:cubicBezTo>
                <a:cubicBezTo>
                  <a:pt x="18598" y="22301"/>
                  <a:pt x="18598" y="22301"/>
                  <a:pt x="18598" y="22301"/>
                </a:cubicBezTo>
                <a:cubicBezTo>
                  <a:pt x="17367" y="21283"/>
                  <a:pt x="17367" y="21283"/>
                  <a:pt x="17367" y="21283"/>
                </a:cubicBezTo>
                <a:cubicBezTo>
                  <a:pt x="16068" y="22528"/>
                  <a:pt x="16068" y="22528"/>
                  <a:pt x="16068" y="22528"/>
                </a:cubicBezTo>
                <a:cubicBezTo>
                  <a:pt x="14222" y="18226"/>
                  <a:pt x="14222" y="18226"/>
                  <a:pt x="14222" y="18226"/>
                </a:cubicBezTo>
                <a:cubicBezTo>
                  <a:pt x="11965" y="18452"/>
                  <a:pt x="11965" y="18452"/>
                  <a:pt x="11965" y="18452"/>
                </a:cubicBezTo>
                <a:cubicBezTo>
                  <a:pt x="10871" y="21056"/>
                  <a:pt x="10871" y="21056"/>
                  <a:pt x="10871" y="21056"/>
                </a:cubicBezTo>
                <a:cubicBezTo>
                  <a:pt x="10871" y="24000"/>
                  <a:pt x="10871" y="24000"/>
                  <a:pt x="10871" y="24000"/>
                </a:cubicBezTo>
                <a:cubicBezTo>
                  <a:pt x="11418" y="25584"/>
                  <a:pt x="11418" y="25584"/>
                  <a:pt x="11418" y="25584"/>
                </a:cubicBezTo>
                <a:cubicBezTo>
                  <a:pt x="12376" y="24452"/>
                  <a:pt x="12376" y="24452"/>
                  <a:pt x="12376" y="24452"/>
                </a:cubicBezTo>
                <a:cubicBezTo>
                  <a:pt x="11623" y="24792"/>
                  <a:pt x="11623" y="24792"/>
                  <a:pt x="11623" y="24792"/>
                </a:cubicBezTo>
                <a:cubicBezTo>
                  <a:pt x="11350" y="24452"/>
                  <a:pt x="11350" y="24452"/>
                  <a:pt x="11350" y="24452"/>
                </a:cubicBezTo>
                <a:cubicBezTo>
                  <a:pt x="11282" y="22075"/>
                  <a:pt x="11282" y="22075"/>
                  <a:pt x="11282" y="22075"/>
                </a:cubicBezTo>
                <a:cubicBezTo>
                  <a:pt x="12444" y="19471"/>
                  <a:pt x="12444" y="19471"/>
                  <a:pt x="12444" y="19471"/>
                </a:cubicBezTo>
                <a:cubicBezTo>
                  <a:pt x="14153" y="20037"/>
                  <a:pt x="14153" y="20037"/>
                  <a:pt x="14153" y="20037"/>
                </a:cubicBezTo>
                <a:cubicBezTo>
                  <a:pt x="14974" y="25698"/>
                  <a:pt x="14974" y="25698"/>
                  <a:pt x="14974" y="25698"/>
                </a:cubicBezTo>
                <a:cubicBezTo>
                  <a:pt x="8615" y="44943"/>
                  <a:pt x="8615" y="44943"/>
                  <a:pt x="8615" y="44943"/>
                </a:cubicBezTo>
                <a:cubicBezTo>
                  <a:pt x="6905" y="38716"/>
                  <a:pt x="6905" y="38716"/>
                  <a:pt x="6905" y="38716"/>
                </a:cubicBezTo>
                <a:cubicBezTo>
                  <a:pt x="11829" y="11320"/>
                  <a:pt x="11829" y="11320"/>
                  <a:pt x="11829" y="11320"/>
                </a:cubicBezTo>
                <a:cubicBezTo>
                  <a:pt x="13606" y="8264"/>
                  <a:pt x="13606" y="8264"/>
                  <a:pt x="13606" y="8264"/>
                </a:cubicBezTo>
                <a:cubicBezTo>
                  <a:pt x="14290" y="10528"/>
                  <a:pt x="14290" y="10528"/>
                  <a:pt x="14290" y="10528"/>
                </a:cubicBezTo>
                <a:cubicBezTo>
                  <a:pt x="13401" y="11886"/>
                  <a:pt x="13401" y="11886"/>
                  <a:pt x="13401" y="11886"/>
                </a:cubicBezTo>
                <a:cubicBezTo>
                  <a:pt x="12854" y="12113"/>
                  <a:pt x="12854" y="12113"/>
                  <a:pt x="12854" y="12113"/>
                </a:cubicBezTo>
                <a:cubicBezTo>
                  <a:pt x="13333" y="12566"/>
                  <a:pt x="13333" y="12566"/>
                  <a:pt x="13333" y="12566"/>
                </a:cubicBezTo>
                <a:cubicBezTo>
                  <a:pt x="14495" y="11547"/>
                  <a:pt x="14495" y="11547"/>
                  <a:pt x="14495" y="11547"/>
                </a:cubicBezTo>
                <a:cubicBezTo>
                  <a:pt x="15111" y="8716"/>
                  <a:pt x="15111" y="8716"/>
                  <a:pt x="15111" y="8716"/>
                </a:cubicBezTo>
                <a:cubicBezTo>
                  <a:pt x="13059" y="7245"/>
                  <a:pt x="13059" y="7245"/>
                  <a:pt x="13059" y="7245"/>
                </a:cubicBezTo>
                <a:cubicBezTo>
                  <a:pt x="11213" y="9169"/>
                  <a:pt x="11213" y="9169"/>
                  <a:pt x="11213" y="9169"/>
                </a:cubicBezTo>
                <a:cubicBezTo>
                  <a:pt x="10393" y="12792"/>
                  <a:pt x="10393" y="12792"/>
                  <a:pt x="10393" y="12792"/>
                </a:cubicBezTo>
                <a:cubicBezTo>
                  <a:pt x="9504" y="14264"/>
                  <a:pt x="9504" y="14264"/>
                  <a:pt x="9504" y="14264"/>
                </a:cubicBezTo>
                <a:cubicBezTo>
                  <a:pt x="8683" y="14150"/>
                  <a:pt x="8683" y="14150"/>
                  <a:pt x="8683" y="14150"/>
                </a:cubicBezTo>
                <a:cubicBezTo>
                  <a:pt x="6358" y="14490"/>
                  <a:pt x="6358" y="14490"/>
                  <a:pt x="6358" y="14490"/>
                </a:cubicBezTo>
                <a:cubicBezTo>
                  <a:pt x="6085" y="17207"/>
                  <a:pt x="6085" y="17207"/>
                  <a:pt x="6085" y="17207"/>
                </a:cubicBezTo>
                <a:cubicBezTo>
                  <a:pt x="7589" y="18226"/>
                  <a:pt x="7589" y="18226"/>
                  <a:pt x="7589" y="18226"/>
                </a:cubicBezTo>
                <a:cubicBezTo>
                  <a:pt x="6632" y="16754"/>
                  <a:pt x="6632" y="16754"/>
                  <a:pt x="6632" y="16754"/>
                </a:cubicBezTo>
                <a:cubicBezTo>
                  <a:pt x="6905" y="15056"/>
                  <a:pt x="6905" y="15056"/>
                  <a:pt x="6905" y="15056"/>
                </a:cubicBezTo>
                <a:cubicBezTo>
                  <a:pt x="8273" y="15283"/>
                  <a:pt x="8273" y="15283"/>
                  <a:pt x="8273" y="15283"/>
                </a:cubicBezTo>
                <a:cubicBezTo>
                  <a:pt x="9230" y="16188"/>
                  <a:pt x="9230" y="16188"/>
                  <a:pt x="9230" y="16188"/>
                </a:cubicBezTo>
                <a:cubicBezTo>
                  <a:pt x="8205" y="22754"/>
                  <a:pt x="8205" y="22754"/>
                  <a:pt x="8205" y="22754"/>
                </a:cubicBezTo>
                <a:cubicBezTo>
                  <a:pt x="2256" y="9056"/>
                  <a:pt x="2256" y="9056"/>
                  <a:pt x="2256" y="9056"/>
                </a:cubicBezTo>
                <a:cubicBezTo>
                  <a:pt x="2324" y="1811"/>
                  <a:pt x="2324" y="1811"/>
                  <a:pt x="2324" y="1811"/>
                </a:cubicBezTo>
                <a:cubicBezTo>
                  <a:pt x="3897" y="905"/>
                  <a:pt x="3897" y="905"/>
                  <a:pt x="3897" y="905"/>
                </a:cubicBezTo>
                <a:cubicBezTo>
                  <a:pt x="4923" y="2150"/>
                  <a:pt x="4923" y="2150"/>
                  <a:pt x="4923" y="2150"/>
                </a:cubicBezTo>
                <a:cubicBezTo>
                  <a:pt x="5264" y="4754"/>
                  <a:pt x="5264" y="4754"/>
                  <a:pt x="5264" y="4754"/>
                </a:cubicBezTo>
                <a:cubicBezTo>
                  <a:pt x="4307" y="6566"/>
                  <a:pt x="4307" y="6566"/>
                  <a:pt x="4307" y="6566"/>
                </a:cubicBezTo>
                <a:cubicBezTo>
                  <a:pt x="4649" y="6679"/>
                  <a:pt x="4649" y="6679"/>
                  <a:pt x="4649" y="6679"/>
                </a:cubicBezTo>
                <a:cubicBezTo>
                  <a:pt x="5606" y="6113"/>
                  <a:pt x="5606" y="6113"/>
                  <a:pt x="5606" y="6113"/>
                </a:cubicBezTo>
                <a:cubicBezTo>
                  <a:pt x="6222" y="3283"/>
                  <a:pt x="6222" y="3283"/>
                  <a:pt x="6222" y="3283"/>
                </a:cubicBezTo>
                <a:cubicBezTo>
                  <a:pt x="4923" y="339"/>
                  <a:pt x="4923" y="339"/>
                  <a:pt x="4923" y="339"/>
                </a:cubicBezTo>
                <a:cubicBezTo>
                  <a:pt x="2940" y="0"/>
                  <a:pt x="2940" y="0"/>
                  <a:pt x="2940" y="0"/>
                </a:cubicBezTo>
                <a:cubicBezTo>
                  <a:pt x="1367" y="2264"/>
                  <a:pt x="1367" y="2264"/>
                  <a:pt x="1367" y="2264"/>
                </a:cubicBezTo>
                <a:cubicBezTo>
                  <a:pt x="888" y="8490"/>
                  <a:pt x="888" y="8490"/>
                  <a:pt x="888" y="8490"/>
                </a:cubicBezTo>
                <a:cubicBezTo>
                  <a:pt x="4991" y="19018"/>
                  <a:pt x="4991" y="19018"/>
                  <a:pt x="4991" y="19018"/>
                </a:cubicBezTo>
                <a:cubicBezTo>
                  <a:pt x="2188" y="20716"/>
                  <a:pt x="2188" y="20716"/>
                  <a:pt x="2188" y="20716"/>
                </a:cubicBezTo>
                <a:cubicBezTo>
                  <a:pt x="2256" y="24000"/>
                  <a:pt x="2256" y="24000"/>
                  <a:pt x="2256" y="24000"/>
                </a:cubicBezTo>
                <a:cubicBezTo>
                  <a:pt x="3623" y="26490"/>
                  <a:pt x="3623" y="26490"/>
                  <a:pt x="3623" y="26490"/>
                </a:cubicBezTo>
                <a:cubicBezTo>
                  <a:pt x="4923" y="24566"/>
                  <a:pt x="4923" y="24566"/>
                  <a:pt x="4923" y="24566"/>
                </a:cubicBezTo>
                <a:cubicBezTo>
                  <a:pt x="4991" y="22415"/>
                  <a:pt x="4991" y="22415"/>
                  <a:pt x="4991" y="22415"/>
                </a:cubicBezTo>
                <a:cubicBezTo>
                  <a:pt x="4376" y="22188"/>
                  <a:pt x="4376" y="22188"/>
                  <a:pt x="4376" y="22188"/>
                </a:cubicBezTo>
                <a:cubicBezTo>
                  <a:pt x="3965" y="22528"/>
                  <a:pt x="3965" y="22528"/>
                  <a:pt x="3965" y="22528"/>
                </a:cubicBezTo>
                <a:cubicBezTo>
                  <a:pt x="4581" y="22415"/>
                  <a:pt x="4581" y="22415"/>
                  <a:pt x="4581" y="22415"/>
                </a:cubicBezTo>
                <a:cubicBezTo>
                  <a:pt x="4717" y="23207"/>
                  <a:pt x="4717" y="23207"/>
                  <a:pt x="4717" y="23207"/>
                </a:cubicBezTo>
                <a:cubicBezTo>
                  <a:pt x="3692" y="25245"/>
                  <a:pt x="3692" y="25245"/>
                  <a:pt x="3692" y="25245"/>
                </a:cubicBezTo>
                <a:cubicBezTo>
                  <a:pt x="2871" y="23547"/>
                  <a:pt x="2871" y="23547"/>
                  <a:pt x="2871" y="23547"/>
                </a:cubicBezTo>
                <a:cubicBezTo>
                  <a:pt x="3076" y="21283"/>
                  <a:pt x="3076" y="21283"/>
                  <a:pt x="3076" y="21283"/>
                </a:cubicBezTo>
                <a:cubicBezTo>
                  <a:pt x="4239" y="20377"/>
                  <a:pt x="4239" y="20377"/>
                  <a:pt x="4239" y="20377"/>
                </a:cubicBezTo>
                <a:cubicBezTo>
                  <a:pt x="6290" y="21509"/>
                  <a:pt x="6290" y="21509"/>
                  <a:pt x="6290" y="21509"/>
                </a:cubicBezTo>
                <a:cubicBezTo>
                  <a:pt x="6564" y="26603"/>
                  <a:pt x="6564" y="26603"/>
                  <a:pt x="6564" y="26603"/>
                </a:cubicBezTo>
                <a:cubicBezTo>
                  <a:pt x="3623" y="37471"/>
                  <a:pt x="3623" y="37471"/>
                  <a:pt x="3623" y="37471"/>
                </a:cubicBezTo>
                <a:cubicBezTo>
                  <a:pt x="0" y="34301"/>
                  <a:pt x="0" y="34301"/>
                  <a:pt x="0" y="34301"/>
                </a:cubicBezTo>
                <a:cubicBezTo>
                  <a:pt x="0" y="36679"/>
                  <a:pt x="0" y="36679"/>
                  <a:pt x="0" y="36679"/>
                </a:cubicBezTo>
                <a:cubicBezTo>
                  <a:pt x="3418" y="40075"/>
                  <a:pt x="3418" y="40075"/>
                  <a:pt x="3418" y="40075"/>
                </a:cubicBezTo>
                <a:cubicBezTo>
                  <a:pt x="6495" y="51509"/>
                  <a:pt x="6495" y="51509"/>
                  <a:pt x="6495" y="51509"/>
                </a:cubicBezTo>
                <a:cubicBezTo>
                  <a:pt x="4444" y="58301"/>
                  <a:pt x="4444" y="58301"/>
                  <a:pt x="4444" y="58301"/>
                </a:cubicBezTo>
                <a:cubicBezTo>
                  <a:pt x="1777" y="53433"/>
                  <a:pt x="1777" y="53433"/>
                  <a:pt x="1777" y="53433"/>
                </a:cubicBezTo>
                <a:cubicBezTo>
                  <a:pt x="2803" y="49584"/>
                  <a:pt x="2803" y="49584"/>
                  <a:pt x="2803" y="49584"/>
                </a:cubicBezTo>
                <a:cubicBezTo>
                  <a:pt x="1641" y="45622"/>
                  <a:pt x="1641" y="45622"/>
                  <a:pt x="1641" y="45622"/>
                </a:cubicBezTo>
                <a:cubicBezTo>
                  <a:pt x="0" y="45169"/>
                  <a:pt x="0" y="45169"/>
                  <a:pt x="0" y="45169"/>
                </a:cubicBezTo>
                <a:cubicBezTo>
                  <a:pt x="0" y="46415"/>
                  <a:pt x="0" y="46415"/>
                  <a:pt x="0" y="46415"/>
                </a:cubicBezTo>
                <a:cubicBezTo>
                  <a:pt x="1435" y="47547"/>
                  <a:pt x="1435" y="47547"/>
                  <a:pt x="1435" y="47547"/>
                </a:cubicBezTo>
                <a:cubicBezTo>
                  <a:pt x="1641" y="50490"/>
                  <a:pt x="1641" y="50490"/>
                  <a:pt x="1641" y="50490"/>
                </a:cubicBezTo>
                <a:cubicBezTo>
                  <a:pt x="478" y="52075"/>
                  <a:pt x="478" y="52075"/>
                  <a:pt x="478" y="52075"/>
                </a:cubicBezTo>
                <a:cubicBezTo>
                  <a:pt x="0" y="51962"/>
                  <a:pt x="0" y="51962"/>
                  <a:pt x="0" y="51962"/>
                </a:cubicBezTo>
                <a:cubicBezTo>
                  <a:pt x="0" y="55471"/>
                  <a:pt x="0" y="55471"/>
                  <a:pt x="0" y="55471"/>
                </a:cubicBezTo>
                <a:cubicBezTo>
                  <a:pt x="683" y="55584"/>
                  <a:pt x="683" y="55584"/>
                  <a:pt x="683" y="55584"/>
                </a:cubicBezTo>
                <a:cubicBezTo>
                  <a:pt x="2940" y="59886"/>
                  <a:pt x="2940" y="59886"/>
                  <a:pt x="2940" y="59886"/>
                </a:cubicBezTo>
                <a:cubicBezTo>
                  <a:pt x="3282" y="61698"/>
                  <a:pt x="3282" y="61698"/>
                  <a:pt x="3282" y="61698"/>
                </a:cubicBezTo>
                <a:cubicBezTo>
                  <a:pt x="957" y="77773"/>
                  <a:pt x="957" y="77773"/>
                  <a:pt x="957" y="77773"/>
                </a:cubicBezTo>
                <a:cubicBezTo>
                  <a:pt x="0" y="79132"/>
                  <a:pt x="0" y="79132"/>
                  <a:pt x="0" y="79132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08102" y="111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8"/>
          <p:cNvGrpSpPr/>
          <p:nvPr/>
        </p:nvGrpSpPr>
        <p:grpSpPr>
          <a:xfrm>
            <a:off x="7687010" y="184643"/>
            <a:ext cx="1259242" cy="1463837"/>
            <a:chOff x="6526085" y="892856"/>
            <a:chExt cx="1259242" cy="1463837"/>
          </a:xfrm>
        </p:grpSpPr>
        <p:sp>
          <p:nvSpPr>
            <p:cNvPr id="135" name="Google Shape;135;p8"/>
            <p:cNvSpPr/>
            <p:nvPr/>
          </p:nvSpPr>
          <p:spPr>
            <a:xfrm>
              <a:off x="6972043" y="892856"/>
              <a:ext cx="666000" cy="2634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223287" y="1354516"/>
              <a:ext cx="257700" cy="1194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6526085" y="1222613"/>
              <a:ext cx="524700" cy="2013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7675526" y="2243293"/>
              <a:ext cx="109800" cy="1134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7637840" y="1637166"/>
              <a:ext cx="75300" cy="753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452548" y="1731382"/>
              <a:ext cx="163200" cy="1791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138203" y="184653"/>
            <a:ext cx="936113" cy="2261006"/>
            <a:chOff x="138203" y="852028"/>
            <a:chExt cx="936113" cy="2261006"/>
          </a:xfrm>
        </p:grpSpPr>
        <p:sp>
          <p:nvSpPr>
            <p:cNvPr id="142" name="Google Shape;142;p8"/>
            <p:cNvSpPr/>
            <p:nvPr/>
          </p:nvSpPr>
          <p:spPr>
            <a:xfrm>
              <a:off x="549617" y="2510239"/>
              <a:ext cx="524700" cy="2196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16718" y="1781631"/>
              <a:ext cx="666000" cy="3234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38203" y="2268418"/>
              <a:ext cx="392400" cy="1791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716065" y="852028"/>
              <a:ext cx="100200" cy="1002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54405" y="1162943"/>
              <a:ext cx="116400" cy="1194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530773" y="1282284"/>
              <a:ext cx="210600" cy="2043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6469" y="2927933"/>
              <a:ext cx="169800" cy="1851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8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6619308" y="2761483"/>
            <a:ext cx="2524800" cy="2387100"/>
          </a:xfrm>
          <a:custGeom>
            <a:rect b="b" l="l" r="r" t="t"/>
            <a:pathLst>
              <a:path extrusionOk="0" h="120000" w="120000">
                <a:moveTo>
                  <a:pt x="17575" y="118355"/>
                </a:moveTo>
                <a:cubicBezTo>
                  <a:pt x="16910" y="118746"/>
                  <a:pt x="16910" y="118746"/>
                  <a:pt x="16910" y="118746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03785"/>
                  <a:pt x="119999" y="103785"/>
                  <a:pt x="119999" y="103785"/>
                </a:cubicBezTo>
                <a:cubicBezTo>
                  <a:pt x="107446" y="110208"/>
                  <a:pt x="107446" y="110208"/>
                  <a:pt x="107446" y="110208"/>
                </a:cubicBezTo>
                <a:cubicBezTo>
                  <a:pt x="101095" y="108877"/>
                  <a:pt x="101095" y="108877"/>
                  <a:pt x="101095" y="108877"/>
                </a:cubicBezTo>
                <a:cubicBezTo>
                  <a:pt x="98436" y="103080"/>
                  <a:pt x="98436" y="103080"/>
                  <a:pt x="98436" y="103080"/>
                </a:cubicBezTo>
                <a:cubicBezTo>
                  <a:pt x="98879" y="95091"/>
                  <a:pt x="98879" y="95091"/>
                  <a:pt x="98879" y="95091"/>
                </a:cubicBezTo>
                <a:cubicBezTo>
                  <a:pt x="99175" y="94073"/>
                  <a:pt x="99175" y="94073"/>
                  <a:pt x="99175" y="94073"/>
                </a:cubicBezTo>
                <a:cubicBezTo>
                  <a:pt x="100799" y="92036"/>
                  <a:pt x="100799" y="92036"/>
                  <a:pt x="100799" y="92036"/>
                </a:cubicBezTo>
                <a:cubicBezTo>
                  <a:pt x="103458" y="89921"/>
                  <a:pt x="103458" y="89921"/>
                  <a:pt x="103458" y="89921"/>
                </a:cubicBezTo>
                <a:cubicBezTo>
                  <a:pt x="106855" y="88511"/>
                  <a:pt x="106855" y="88511"/>
                  <a:pt x="106855" y="88511"/>
                </a:cubicBezTo>
                <a:cubicBezTo>
                  <a:pt x="110547" y="87963"/>
                  <a:pt x="110547" y="87963"/>
                  <a:pt x="110547" y="87963"/>
                </a:cubicBezTo>
                <a:cubicBezTo>
                  <a:pt x="114166" y="86945"/>
                  <a:pt x="114166" y="86945"/>
                  <a:pt x="114166" y="86945"/>
                </a:cubicBezTo>
                <a:cubicBezTo>
                  <a:pt x="117415" y="84438"/>
                  <a:pt x="117415" y="84438"/>
                  <a:pt x="117415" y="84438"/>
                </a:cubicBezTo>
                <a:cubicBezTo>
                  <a:pt x="117710" y="80835"/>
                  <a:pt x="117710" y="80835"/>
                  <a:pt x="117710" y="80835"/>
                </a:cubicBezTo>
                <a:cubicBezTo>
                  <a:pt x="114609" y="78563"/>
                  <a:pt x="114609" y="78563"/>
                  <a:pt x="114609" y="78563"/>
                </a:cubicBezTo>
                <a:cubicBezTo>
                  <a:pt x="114830" y="79268"/>
                  <a:pt x="114830" y="79268"/>
                  <a:pt x="114830" y="79268"/>
                </a:cubicBezTo>
                <a:cubicBezTo>
                  <a:pt x="115716" y="79582"/>
                  <a:pt x="115716" y="79582"/>
                  <a:pt x="115716" y="79582"/>
                </a:cubicBezTo>
                <a:cubicBezTo>
                  <a:pt x="117119" y="81070"/>
                  <a:pt x="117119" y="81070"/>
                  <a:pt x="117119" y="81070"/>
                </a:cubicBezTo>
                <a:cubicBezTo>
                  <a:pt x="115938" y="84125"/>
                  <a:pt x="115938" y="84125"/>
                  <a:pt x="115938" y="84125"/>
                </a:cubicBezTo>
                <a:cubicBezTo>
                  <a:pt x="109218" y="86866"/>
                  <a:pt x="109218" y="86866"/>
                  <a:pt x="109218" y="86866"/>
                </a:cubicBezTo>
                <a:cubicBezTo>
                  <a:pt x="105378" y="87415"/>
                  <a:pt x="105378" y="87415"/>
                  <a:pt x="105378" y="87415"/>
                </a:cubicBezTo>
                <a:cubicBezTo>
                  <a:pt x="101981" y="89060"/>
                  <a:pt x="101981" y="89060"/>
                  <a:pt x="101981" y="89060"/>
                </a:cubicBezTo>
                <a:cubicBezTo>
                  <a:pt x="100504" y="90078"/>
                  <a:pt x="100504" y="90078"/>
                  <a:pt x="100504" y="90078"/>
                </a:cubicBezTo>
                <a:cubicBezTo>
                  <a:pt x="103089" y="85535"/>
                  <a:pt x="103089" y="85535"/>
                  <a:pt x="103089" y="85535"/>
                </a:cubicBezTo>
                <a:cubicBezTo>
                  <a:pt x="109070" y="78955"/>
                  <a:pt x="109070" y="78955"/>
                  <a:pt x="109070" y="78955"/>
                </a:cubicBezTo>
                <a:cubicBezTo>
                  <a:pt x="112910" y="77075"/>
                  <a:pt x="112910" y="77075"/>
                  <a:pt x="112910" y="77075"/>
                </a:cubicBezTo>
                <a:cubicBezTo>
                  <a:pt x="116529" y="76370"/>
                  <a:pt x="116529" y="76370"/>
                  <a:pt x="116529" y="76370"/>
                </a:cubicBezTo>
                <a:cubicBezTo>
                  <a:pt x="119999" y="75117"/>
                  <a:pt x="119999" y="75117"/>
                  <a:pt x="119999" y="75117"/>
                </a:cubicBezTo>
                <a:cubicBezTo>
                  <a:pt x="119999" y="71357"/>
                  <a:pt x="119999" y="71357"/>
                  <a:pt x="119999" y="71357"/>
                </a:cubicBezTo>
                <a:cubicBezTo>
                  <a:pt x="119852" y="71436"/>
                  <a:pt x="119852" y="71436"/>
                  <a:pt x="119852" y="71436"/>
                </a:cubicBezTo>
                <a:cubicBezTo>
                  <a:pt x="112763" y="72454"/>
                  <a:pt x="112763" y="72454"/>
                  <a:pt x="112763" y="72454"/>
                </a:cubicBezTo>
                <a:cubicBezTo>
                  <a:pt x="105747" y="75430"/>
                  <a:pt x="105747" y="75430"/>
                  <a:pt x="105747" y="75430"/>
                </a:cubicBezTo>
                <a:cubicBezTo>
                  <a:pt x="107150" y="70652"/>
                  <a:pt x="107150" y="70652"/>
                  <a:pt x="107150" y="70652"/>
                </a:cubicBezTo>
                <a:cubicBezTo>
                  <a:pt x="107815" y="62271"/>
                  <a:pt x="107815" y="62271"/>
                  <a:pt x="107815" y="62271"/>
                </a:cubicBezTo>
                <a:cubicBezTo>
                  <a:pt x="108775" y="57885"/>
                  <a:pt x="108775" y="57885"/>
                  <a:pt x="108775" y="57885"/>
                </a:cubicBezTo>
                <a:cubicBezTo>
                  <a:pt x="118006" y="43550"/>
                  <a:pt x="118006" y="43550"/>
                  <a:pt x="118006" y="43550"/>
                </a:cubicBezTo>
                <a:cubicBezTo>
                  <a:pt x="118670" y="38224"/>
                  <a:pt x="118670" y="38224"/>
                  <a:pt x="118670" y="38224"/>
                </a:cubicBezTo>
                <a:cubicBezTo>
                  <a:pt x="119704" y="34073"/>
                  <a:pt x="119704" y="34073"/>
                  <a:pt x="119704" y="34073"/>
                </a:cubicBezTo>
                <a:cubicBezTo>
                  <a:pt x="119999" y="33759"/>
                  <a:pt x="119999" y="33759"/>
                  <a:pt x="119999" y="33759"/>
                </a:cubicBezTo>
                <a:cubicBezTo>
                  <a:pt x="119999" y="19817"/>
                  <a:pt x="119999" y="19817"/>
                  <a:pt x="119999" y="19817"/>
                </a:cubicBezTo>
                <a:cubicBezTo>
                  <a:pt x="117193" y="15587"/>
                  <a:pt x="117193" y="15587"/>
                  <a:pt x="117193" y="15587"/>
                </a:cubicBezTo>
                <a:cubicBezTo>
                  <a:pt x="112689" y="15822"/>
                  <a:pt x="112689" y="15822"/>
                  <a:pt x="112689" y="15822"/>
                </a:cubicBezTo>
                <a:cubicBezTo>
                  <a:pt x="110473" y="19112"/>
                  <a:pt x="110473" y="19112"/>
                  <a:pt x="110473" y="19112"/>
                </a:cubicBezTo>
                <a:cubicBezTo>
                  <a:pt x="110473" y="22950"/>
                  <a:pt x="110473" y="22950"/>
                  <a:pt x="110473" y="22950"/>
                </a:cubicBezTo>
                <a:cubicBezTo>
                  <a:pt x="111655" y="24830"/>
                  <a:pt x="111655" y="24830"/>
                  <a:pt x="111655" y="24830"/>
                </a:cubicBezTo>
                <a:cubicBezTo>
                  <a:pt x="113427" y="23498"/>
                  <a:pt x="113427" y="23498"/>
                  <a:pt x="113427" y="23498"/>
                </a:cubicBezTo>
                <a:cubicBezTo>
                  <a:pt x="111950" y="23890"/>
                  <a:pt x="111950" y="23890"/>
                  <a:pt x="111950" y="23890"/>
                </a:cubicBezTo>
                <a:cubicBezTo>
                  <a:pt x="111507" y="23420"/>
                  <a:pt x="111507" y="23420"/>
                  <a:pt x="111507" y="23420"/>
                </a:cubicBezTo>
                <a:cubicBezTo>
                  <a:pt x="111286" y="22480"/>
                  <a:pt x="111286" y="22480"/>
                  <a:pt x="111286" y="22480"/>
                </a:cubicBezTo>
                <a:cubicBezTo>
                  <a:pt x="111359" y="20443"/>
                  <a:pt x="111359" y="20443"/>
                  <a:pt x="111359" y="20443"/>
                </a:cubicBezTo>
                <a:cubicBezTo>
                  <a:pt x="113575" y="17154"/>
                  <a:pt x="113575" y="17154"/>
                  <a:pt x="113575" y="17154"/>
                </a:cubicBezTo>
                <a:cubicBezTo>
                  <a:pt x="116972" y="17859"/>
                  <a:pt x="116972" y="17859"/>
                  <a:pt x="116972" y="17859"/>
                </a:cubicBezTo>
                <a:cubicBezTo>
                  <a:pt x="118670" y="24986"/>
                  <a:pt x="118670" y="24986"/>
                  <a:pt x="118670" y="24986"/>
                </a:cubicBezTo>
                <a:cubicBezTo>
                  <a:pt x="117858" y="28668"/>
                  <a:pt x="117858" y="28668"/>
                  <a:pt x="117858" y="28668"/>
                </a:cubicBezTo>
                <a:cubicBezTo>
                  <a:pt x="116676" y="30626"/>
                  <a:pt x="116676" y="30626"/>
                  <a:pt x="116676" y="30626"/>
                </a:cubicBezTo>
                <a:cubicBezTo>
                  <a:pt x="115569" y="32741"/>
                  <a:pt x="115569" y="32741"/>
                  <a:pt x="115569" y="32741"/>
                </a:cubicBezTo>
                <a:cubicBezTo>
                  <a:pt x="114239" y="37597"/>
                  <a:pt x="114239" y="37597"/>
                  <a:pt x="114239" y="37597"/>
                </a:cubicBezTo>
                <a:cubicBezTo>
                  <a:pt x="113649" y="41671"/>
                  <a:pt x="113649" y="41671"/>
                  <a:pt x="113649" y="41671"/>
                </a:cubicBezTo>
                <a:cubicBezTo>
                  <a:pt x="111803" y="45195"/>
                  <a:pt x="111803" y="45195"/>
                  <a:pt x="111803" y="45195"/>
                </a:cubicBezTo>
                <a:cubicBezTo>
                  <a:pt x="108553" y="48407"/>
                  <a:pt x="108553" y="48407"/>
                  <a:pt x="108553" y="48407"/>
                </a:cubicBezTo>
                <a:cubicBezTo>
                  <a:pt x="103827" y="56475"/>
                  <a:pt x="103827" y="56475"/>
                  <a:pt x="103827" y="56475"/>
                </a:cubicBezTo>
                <a:cubicBezTo>
                  <a:pt x="103089" y="58668"/>
                  <a:pt x="103089" y="58668"/>
                  <a:pt x="103089" y="58668"/>
                </a:cubicBezTo>
                <a:cubicBezTo>
                  <a:pt x="101316" y="55691"/>
                  <a:pt x="101316" y="55691"/>
                  <a:pt x="101316" y="55691"/>
                </a:cubicBezTo>
                <a:cubicBezTo>
                  <a:pt x="100356" y="52402"/>
                  <a:pt x="100356" y="52402"/>
                  <a:pt x="100356" y="52402"/>
                </a:cubicBezTo>
                <a:cubicBezTo>
                  <a:pt x="101021" y="45430"/>
                  <a:pt x="101021" y="45430"/>
                  <a:pt x="101021" y="45430"/>
                </a:cubicBezTo>
                <a:cubicBezTo>
                  <a:pt x="103458" y="38224"/>
                  <a:pt x="103458" y="38224"/>
                  <a:pt x="103458" y="38224"/>
                </a:cubicBezTo>
                <a:cubicBezTo>
                  <a:pt x="105083" y="30783"/>
                  <a:pt x="105083" y="30783"/>
                  <a:pt x="105083" y="30783"/>
                </a:cubicBezTo>
                <a:cubicBezTo>
                  <a:pt x="104492" y="16919"/>
                  <a:pt x="104492" y="16919"/>
                  <a:pt x="104492" y="16919"/>
                </a:cubicBezTo>
                <a:cubicBezTo>
                  <a:pt x="104123" y="14177"/>
                  <a:pt x="104123" y="14177"/>
                  <a:pt x="104123" y="14177"/>
                </a:cubicBezTo>
                <a:cubicBezTo>
                  <a:pt x="104935" y="11436"/>
                  <a:pt x="104935" y="11436"/>
                  <a:pt x="104935" y="11436"/>
                </a:cubicBezTo>
                <a:cubicBezTo>
                  <a:pt x="108036" y="6814"/>
                  <a:pt x="108036" y="6814"/>
                  <a:pt x="108036" y="6814"/>
                </a:cubicBezTo>
                <a:cubicBezTo>
                  <a:pt x="110473" y="6187"/>
                  <a:pt x="110473" y="6187"/>
                  <a:pt x="110473" y="6187"/>
                </a:cubicBezTo>
                <a:cubicBezTo>
                  <a:pt x="111803" y="8929"/>
                  <a:pt x="111803" y="8929"/>
                  <a:pt x="111803" y="8929"/>
                </a:cubicBezTo>
                <a:cubicBezTo>
                  <a:pt x="110030" y="10731"/>
                  <a:pt x="110030" y="10731"/>
                  <a:pt x="110030" y="10731"/>
                </a:cubicBezTo>
                <a:cubicBezTo>
                  <a:pt x="108923" y="10966"/>
                  <a:pt x="108923" y="10966"/>
                  <a:pt x="108923" y="10966"/>
                </a:cubicBezTo>
                <a:cubicBezTo>
                  <a:pt x="109883" y="11514"/>
                  <a:pt x="109883" y="11514"/>
                  <a:pt x="109883" y="11514"/>
                </a:cubicBezTo>
                <a:cubicBezTo>
                  <a:pt x="112172" y="10339"/>
                  <a:pt x="112172" y="10339"/>
                  <a:pt x="112172" y="10339"/>
                </a:cubicBezTo>
                <a:cubicBezTo>
                  <a:pt x="113427" y="6657"/>
                  <a:pt x="113427" y="6657"/>
                  <a:pt x="113427" y="6657"/>
                </a:cubicBezTo>
                <a:cubicBezTo>
                  <a:pt x="109292" y="4778"/>
                  <a:pt x="109292" y="4778"/>
                  <a:pt x="109292" y="4778"/>
                </a:cubicBezTo>
                <a:cubicBezTo>
                  <a:pt x="105673" y="7206"/>
                  <a:pt x="105673" y="7206"/>
                  <a:pt x="105673" y="7206"/>
                </a:cubicBezTo>
                <a:cubicBezTo>
                  <a:pt x="103089" y="11592"/>
                  <a:pt x="103089" y="11592"/>
                  <a:pt x="103089" y="11592"/>
                </a:cubicBezTo>
                <a:cubicBezTo>
                  <a:pt x="101907" y="9634"/>
                  <a:pt x="101907" y="9634"/>
                  <a:pt x="101907" y="9634"/>
                </a:cubicBezTo>
                <a:cubicBezTo>
                  <a:pt x="102498" y="12140"/>
                  <a:pt x="102498" y="12140"/>
                  <a:pt x="102498" y="12140"/>
                </a:cubicBezTo>
                <a:cubicBezTo>
                  <a:pt x="101907" y="18093"/>
                  <a:pt x="101907" y="18093"/>
                  <a:pt x="101907" y="18093"/>
                </a:cubicBezTo>
                <a:cubicBezTo>
                  <a:pt x="97329" y="18407"/>
                  <a:pt x="97329" y="18407"/>
                  <a:pt x="97329" y="18407"/>
                </a:cubicBezTo>
                <a:cubicBezTo>
                  <a:pt x="96664" y="22010"/>
                  <a:pt x="96664" y="22010"/>
                  <a:pt x="96664" y="22010"/>
                </a:cubicBezTo>
                <a:cubicBezTo>
                  <a:pt x="99692" y="23185"/>
                  <a:pt x="99692" y="23185"/>
                  <a:pt x="99692" y="23185"/>
                </a:cubicBezTo>
                <a:cubicBezTo>
                  <a:pt x="98510" y="22323"/>
                  <a:pt x="98510" y="22323"/>
                  <a:pt x="98510" y="22323"/>
                </a:cubicBezTo>
                <a:cubicBezTo>
                  <a:pt x="97772" y="21383"/>
                  <a:pt x="97772" y="21383"/>
                  <a:pt x="97772" y="21383"/>
                </a:cubicBezTo>
                <a:cubicBezTo>
                  <a:pt x="98363" y="19190"/>
                  <a:pt x="98363" y="19190"/>
                  <a:pt x="98363" y="19190"/>
                </a:cubicBezTo>
                <a:cubicBezTo>
                  <a:pt x="101095" y="19425"/>
                  <a:pt x="101095" y="19425"/>
                  <a:pt x="101095" y="19425"/>
                </a:cubicBezTo>
                <a:cubicBezTo>
                  <a:pt x="101833" y="20522"/>
                  <a:pt x="101833" y="20522"/>
                  <a:pt x="101833" y="20522"/>
                </a:cubicBezTo>
                <a:cubicBezTo>
                  <a:pt x="101833" y="21148"/>
                  <a:pt x="101833" y="21148"/>
                  <a:pt x="101833" y="21148"/>
                </a:cubicBezTo>
                <a:cubicBezTo>
                  <a:pt x="101686" y="23655"/>
                  <a:pt x="101686" y="23655"/>
                  <a:pt x="101686" y="23655"/>
                </a:cubicBezTo>
                <a:cubicBezTo>
                  <a:pt x="100947" y="28981"/>
                  <a:pt x="100947" y="28981"/>
                  <a:pt x="100947" y="28981"/>
                </a:cubicBezTo>
                <a:cubicBezTo>
                  <a:pt x="90461" y="15587"/>
                  <a:pt x="90461" y="15587"/>
                  <a:pt x="90461" y="15587"/>
                </a:cubicBezTo>
                <a:cubicBezTo>
                  <a:pt x="89058" y="11592"/>
                  <a:pt x="89058" y="11592"/>
                  <a:pt x="89058" y="11592"/>
                </a:cubicBezTo>
                <a:cubicBezTo>
                  <a:pt x="88246" y="6579"/>
                  <a:pt x="88246" y="6579"/>
                  <a:pt x="88246" y="6579"/>
                </a:cubicBezTo>
                <a:cubicBezTo>
                  <a:pt x="89279" y="2349"/>
                  <a:pt x="89279" y="2349"/>
                  <a:pt x="89279" y="2349"/>
                </a:cubicBezTo>
                <a:cubicBezTo>
                  <a:pt x="92381" y="1253"/>
                  <a:pt x="92381" y="1253"/>
                  <a:pt x="92381" y="1253"/>
                </a:cubicBezTo>
                <a:cubicBezTo>
                  <a:pt x="95261" y="2584"/>
                  <a:pt x="95261" y="2584"/>
                  <a:pt x="95261" y="2584"/>
                </a:cubicBezTo>
                <a:cubicBezTo>
                  <a:pt x="95778" y="6501"/>
                  <a:pt x="95778" y="6501"/>
                  <a:pt x="95778" y="6501"/>
                </a:cubicBezTo>
                <a:cubicBezTo>
                  <a:pt x="94523" y="7832"/>
                  <a:pt x="94523" y="7832"/>
                  <a:pt x="94523" y="7832"/>
                </a:cubicBezTo>
                <a:cubicBezTo>
                  <a:pt x="93193" y="8381"/>
                  <a:pt x="93193" y="8381"/>
                  <a:pt x="93193" y="8381"/>
                </a:cubicBezTo>
                <a:cubicBezTo>
                  <a:pt x="93858" y="8459"/>
                  <a:pt x="93858" y="8459"/>
                  <a:pt x="93858" y="8459"/>
                </a:cubicBezTo>
                <a:cubicBezTo>
                  <a:pt x="95704" y="7754"/>
                  <a:pt x="95704" y="7754"/>
                  <a:pt x="95704" y="7754"/>
                </a:cubicBezTo>
                <a:cubicBezTo>
                  <a:pt x="96959" y="4151"/>
                  <a:pt x="96959" y="4151"/>
                  <a:pt x="96959" y="4151"/>
                </a:cubicBezTo>
                <a:cubicBezTo>
                  <a:pt x="94375" y="469"/>
                  <a:pt x="94375" y="469"/>
                  <a:pt x="94375" y="469"/>
                </a:cubicBezTo>
                <a:cubicBezTo>
                  <a:pt x="90461" y="0"/>
                  <a:pt x="90461" y="0"/>
                  <a:pt x="90461" y="0"/>
                </a:cubicBezTo>
                <a:cubicBezTo>
                  <a:pt x="87286" y="2898"/>
                  <a:pt x="87286" y="2898"/>
                  <a:pt x="87286" y="2898"/>
                </a:cubicBezTo>
                <a:cubicBezTo>
                  <a:pt x="86399" y="10809"/>
                  <a:pt x="86399" y="10809"/>
                  <a:pt x="86399" y="10809"/>
                </a:cubicBezTo>
                <a:cubicBezTo>
                  <a:pt x="89279" y="17780"/>
                  <a:pt x="89279" y="17780"/>
                  <a:pt x="89279" y="17780"/>
                </a:cubicBezTo>
                <a:cubicBezTo>
                  <a:pt x="92750" y="22245"/>
                  <a:pt x="92750" y="22245"/>
                  <a:pt x="92750" y="22245"/>
                </a:cubicBezTo>
                <a:cubicBezTo>
                  <a:pt x="94523" y="24281"/>
                  <a:pt x="94523" y="24281"/>
                  <a:pt x="94523" y="24281"/>
                </a:cubicBezTo>
                <a:cubicBezTo>
                  <a:pt x="88984" y="26318"/>
                  <a:pt x="88984" y="26318"/>
                  <a:pt x="88984" y="26318"/>
                </a:cubicBezTo>
                <a:cubicBezTo>
                  <a:pt x="89132" y="30548"/>
                  <a:pt x="89132" y="30548"/>
                  <a:pt x="89132" y="30548"/>
                </a:cubicBezTo>
                <a:cubicBezTo>
                  <a:pt x="91790" y="33681"/>
                  <a:pt x="91790" y="33681"/>
                  <a:pt x="91790" y="33681"/>
                </a:cubicBezTo>
                <a:cubicBezTo>
                  <a:pt x="94449" y="31331"/>
                  <a:pt x="94449" y="31331"/>
                  <a:pt x="94449" y="31331"/>
                </a:cubicBezTo>
                <a:cubicBezTo>
                  <a:pt x="94449" y="28590"/>
                  <a:pt x="94449" y="28590"/>
                  <a:pt x="94449" y="28590"/>
                </a:cubicBezTo>
                <a:cubicBezTo>
                  <a:pt x="93341" y="28198"/>
                  <a:pt x="93341" y="28198"/>
                  <a:pt x="93341" y="28198"/>
                </a:cubicBezTo>
                <a:cubicBezTo>
                  <a:pt x="92529" y="28668"/>
                  <a:pt x="92529" y="28668"/>
                  <a:pt x="92529" y="28668"/>
                </a:cubicBezTo>
                <a:cubicBezTo>
                  <a:pt x="93636" y="28590"/>
                  <a:pt x="93636" y="28590"/>
                  <a:pt x="93636" y="28590"/>
                </a:cubicBezTo>
                <a:cubicBezTo>
                  <a:pt x="94006" y="29530"/>
                  <a:pt x="94006" y="29530"/>
                  <a:pt x="94006" y="29530"/>
                </a:cubicBezTo>
                <a:cubicBezTo>
                  <a:pt x="91938" y="32193"/>
                  <a:pt x="91938" y="32193"/>
                  <a:pt x="91938" y="32193"/>
                </a:cubicBezTo>
                <a:cubicBezTo>
                  <a:pt x="90239" y="30000"/>
                  <a:pt x="90239" y="30000"/>
                  <a:pt x="90239" y="30000"/>
                </a:cubicBezTo>
                <a:cubicBezTo>
                  <a:pt x="90756" y="27101"/>
                  <a:pt x="90756" y="27101"/>
                  <a:pt x="90756" y="27101"/>
                </a:cubicBezTo>
                <a:cubicBezTo>
                  <a:pt x="93046" y="26005"/>
                  <a:pt x="93046" y="26005"/>
                  <a:pt x="93046" y="26005"/>
                </a:cubicBezTo>
                <a:cubicBezTo>
                  <a:pt x="95852" y="26475"/>
                  <a:pt x="95852" y="26475"/>
                  <a:pt x="95852" y="26475"/>
                </a:cubicBezTo>
                <a:cubicBezTo>
                  <a:pt x="97107" y="27336"/>
                  <a:pt x="97107" y="27336"/>
                  <a:pt x="97107" y="27336"/>
                </a:cubicBezTo>
                <a:cubicBezTo>
                  <a:pt x="97772" y="28276"/>
                  <a:pt x="97772" y="28276"/>
                  <a:pt x="97772" y="28276"/>
                </a:cubicBezTo>
                <a:cubicBezTo>
                  <a:pt x="99323" y="34151"/>
                  <a:pt x="99323" y="34151"/>
                  <a:pt x="99323" y="34151"/>
                </a:cubicBezTo>
                <a:cubicBezTo>
                  <a:pt x="98289" y="37127"/>
                  <a:pt x="98289" y="37127"/>
                  <a:pt x="98289" y="37127"/>
                </a:cubicBezTo>
                <a:cubicBezTo>
                  <a:pt x="94079" y="48563"/>
                  <a:pt x="94079" y="48563"/>
                  <a:pt x="94079" y="48563"/>
                </a:cubicBezTo>
                <a:cubicBezTo>
                  <a:pt x="93858" y="50757"/>
                  <a:pt x="93858" y="50757"/>
                  <a:pt x="93858" y="50757"/>
                </a:cubicBezTo>
                <a:cubicBezTo>
                  <a:pt x="90978" y="49112"/>
                  <a:pt x="90978" y="49112"/>
                  <a:pt x="90978" y="49112"/>
                </a:cubicBezTo>
                <a:cubicBezTo>
                  <a:pt x="87803" y="47937"/>
                  <a:pt x="87803" y="47937"/>
                  <a:pt x="87803" y="47937"/>
                </a:cubicBezTo>
                <a:cubicBezTo>
                  <a:pt x="85366" y="46057"/>
                  <a:pt x="85366" y="46057"/>
                  <a:pt x="85366" y="46057"/>
                </a:cubicBezTo>
                <a:cubicBezTo>
                  <a:pt x="85144" y="43002"/>
                  <a:pt x="85144" y="43002"/>
                  <a:pt x="85144" y="43002"/>
                </a:cubicBezTo>
                <a:cubicBezTo>
                  <a:pt x="88319" y="38537"/>
                  <a:pt x="88319" y="38537"/>
                  <a:pt x="88319" y="38537"/>
                </a:cubicBezTo>
                <a:cubicBezTo>
                  <a:pt x="90756" y="40339"/>
                  <a:pt x="90756" y="40339"/>
                  <a:pt x="90756" y="40339"/>
                </a:cubicBezTo>
                <a:cubicBezTo>
                  <a:pt x="91199" y="42924"/>
                  <a:pt x="91199" y="42924"/>
                  <a:pt x="91199" y="42924"/>
                </a:cubicBezTo>
                <a:cubicBezTo>
                  <a:pt x="90461" y="43394"/>
                  <a:pt x="90461" y="43394"/>
                  <a:pt x="90461" y="43394"/>
                </a:cubicBezTo>
                <a:cubicBezTo>
                  <a:pt x="90239" y="42375"/>
                  <a:pt x="90239" y="42375"/>
                  <a:pt x="90239" y="42375"/>
                </a:cubicBezTo>
                <a:cubicBezTo>
                  <a:pt x="90387" y="41592"/>
                  <a:pt x="90387" y="41592"/>
                  <a:pt x="90387" y="41592"/>
                </a:cubicBezTo>
                <a:cubicBezTo>
                  <a:pt x="89796" y="42532"/>
                  <a:pt x="89796" y="42532"/>
                  <a:pt x="89796" y="42532"/>
                </a:cubicBezTo>
                <a:cubicBezTo>
                  <a:pt x="89944" y="43942"/>
                  <a:pt x="89944" y="43942"/>
                  <a:pt x="89944" y="43942"/>
                </a:cubicBezTo>
                <a:cubicBezTo>
                  <a:pt x="90461" y="44255"/>
                  <a:pt x="90461" y="44255"/>
                  <a:pt x="90461" y="44255"/>
                </a:cubicBezTo>
                <a:cubicBezTo>
                  <a:pt x="92307" y="42845"/>
                  <a:pt x="92307" y="42845"/>
                  <a:pt x="92307" y="42845"/>
                </a:cubicBezTo>
                <a:cubicBezTo>
                  <a:pt x="92233" y="39399"/>
                  <a:pt x="92233" y="39399"/>
                  <a:pt x="92233" y="39399"/>
                </a:cubicBezTo>
                <a:cubicBezTo>
                  <a:pt x="86916" y="37049"/>
                  <a:pt x="86916" y="37049"/>
                  <a:pt x="86916" y="37049"/>
                </a:cubicBezTo>
                <a:cubicBezTo>
                  <a:pt x="83298" y="42219"/>
                  <a:pt x="83298" y="42219"/>
                  <a:pt x="83298" y="42219"/>
                </a:cubicBezTo>
                <a:cubicBezTo>
                  <a:pt x="84184" y="48172"/>
                  <a:pt x="84184" y="48172"/>
                  <a:pt x="84184" y="48172"/>
                </a:cubicBezTo>
                <a:cubicBezTo>
                  <a:pt x="89870" y="51462"/>
                  <a:pt x="89870" y="51462"/>
                  <a:pt x="89870" y="51462"/>
                </a:cubicBezTo>
                <a:cubicBezTo>
                  <a:pt x="93489" y="54046"/>
                  <a:pt x="93489" y="54046"/>
                  <a:pt x="93489" y="54046"/>
                </a:cubicBezTo>
                <a:cubicBezTo>
                  <a:pt x="94892" y="57963"/>
                  <a:pt x="94892" y="57963"/>
                  <a:pt x="94892" y="57963"/>
                </a:cubicBezTo>
                <a:cubicBezTo>
                  <a:pt x="99544" y="68616"/>
                  <a:pt x="99544" y="68616"/>
                  <a:pt x="99544" y="68616"/>
                </a:cubicBezTo>
                <a:cubicBezTo>
                  <a:pt x="98510" y="71749"/>
                  <a:pt x="98510" y="71749"/>
                  <a:pt x="98510" y="71749"/>
                </a:cubicBezTo>
                <a:cubicBezTo>
                  <a:pt x="95556" y="77389"/>
                  <a:pt x="95556" y="77389"/>
                  <a:pt x="95556" y="77389"/>
                </a:cubicBezTo>
                <a:cubicBezTo>
                  <a:pt x="90239" y="71122"/>
                  <a:pt x="90239" y="71122"/>
                  <a:pt x="90239" y="71122"/>
                </a:cubicBezTo>
                <a:cubicBezTo>
                  <a:pt x="92307" y="66266"/>
                  <a:pt x="92307" y="66266"/>
                  <a:pt x="92307" y="66266"/>
                </a:cubicBezTo>
                <a:cubicBezTo>
                  <a:pt x="89944" y="61253"/>
                  <a:pt x="89944" y="61253"/>
                  <a:pt x="89944" y="61253"/>
                </a:cubicBezTo>
                <a:cubicBezTo>
                  <a:pt x="86030" y="60548"/>
                  <a:pt x="86030" y="60548"/>
                  <a:pt x="86030" y="60548"/>
                </a:cubicBezTo>
                <a:cubicBezTo>
                  <a:pt x="84627" y="63446"/>
                  <a:pt x="84627" y="63446"/>
                  <a:pt x="84627" y="63446"/>
                </a:cubicBezTo>
                <a:cubicBezTo>
                  <a:pt x="86916" y="65091"/>
                  <a:pt x="86916" y="65091"/>
                  <a:pt x="86916" y="65091"/>
                </a:cubicBezTo>
                <a:cubicBezTo>
                  <a:pt x="87138" y="64699"/>
                  <a:pt x="87138" y="64699"/>
                  <a:pt x="87138" y="64699"/>
                </a:cubicBezTo>
                <a:cubicBezTo>
                  <a:pt x="85809" y="63524"/>
                  <a:pt x="85809" y="63524"/>
                  <a:pt x="85809" y="63524"/>
                </a:cubicBezTo>
                <a:cubicBezTo>
                  <a:pt x="86399" y="62036"/>
                  <a:pt x="86399" y="62036"/>
                  <a:pt x="86399" y="62036"/>
                </a:cubicBezTo>
                <a:cubicBezTo>
                  <a:pt x="89575" y="63681"/>
                  <a:pt x="89575" y="63681"/>
                  <a:pt x="89575" y="63681"/>
                </a:cubicBezTo>
                <a:cubicBezTo>
                  <a:pt x="89944" y="67362"/>
                  <a:pt x="89944" y="67362"/>
                  <a:pt x="89944" y="67362"/>
                </a:cubicBezTo>
                <a:cubicBezTo>
                  <a:pt x="87581" y="69399"/>
                  <a:pt x="87581" y="69399"/>
                  <a:pt x="87581" y="69399"/>
                </a:cubicBezTo>
                <a:cubicBezTo>
                  <a:pt x="85883" y="69086"/>
                  <a:pt x="85883" y="69086"/>
                  <a:pt x="85883" y="69086"/>
                </a:cubicBezTo>
                <a:cubicBezTo>
                  <a:pt x="83446" y="68851"/>
                  <a:pt x="83446" y="68851"/>
                  <a:pt x="83446" y="68851"/>
                </a:cubicBezTo>
                <a:cubicBezTo>
                  <a:pt x="79236" y="69477"/>
                  <a:pt x="79236" y="69477"/>
                  <a:pt x="79236" y="69477"/>
                </a:cubicBezTo>
                <a:cubicBezTo>
                  <a:pt x="75692" y="68694"/>
                  <a:pt x="75692" y="68694"/>
                  <a:pt x="75692" y="68694"/>
                </a:cubicBezTo>
                <a:cubicBezTo>
                  <a:pt x="71113" y="61096"/>
                  <a:pt x="71113" y="61096"/>
                  <a:pt x="71113" y="61096"/>
                </a:cubicBezTo>
                <a:cubicBezTo>
                  <a:pt x="70375" y="58590"/>
                  <a:pt x="70375" y="58590"/>
                  <a:pt x="70375" y="58590"/>
                </a:cubicBezTo>
                <a:cubicBezTo>
                  <a:pt x="70375" y="54438"/>
                  <a:pt x="70375" y="54438"/>
                  <a:pt x="70375" y="54438"/>
                </a:cubicBezTo>
                <a:cubicBezTo>
                  <a:pt x="74215" y="47545"/>
                  <a:pt x="74215" y="47545"/>
                  <a:pt x="74215" y="47545"/>
                </a:cubicBezTo>
                <a:cubicBezTo>
                  <a:pt x="77021" y="44020"/>
                  <a:pt x="77021" y="44020"/>
                  <a:pt x="77021" y="44020"/>
                </a:cubicBezTo>
                <a:cubicBezTo>
                  <a:pt x="79163" y="39712"/>
                  <a:pt x="79163" y="39712"/>
                  <a:pt x="79163" y="39712"/>
                </a:cubicBezTo>
                <a:cubicBezTo>
                  <a:pt x="80270" y="34778"/>
                  <a:pt x="80270" y="34778"/>
                  <a:pt x="80270" y="34778"/>
                </a:cubicBezTo>
                <a:cubicBezTo>
                  <a:pt x="79606" y="30078"/>
                  <a:pt x="79606" y="30078"/>
                  <a:pt x="79606" y="30078"/>
                </a:cubicBezTo>
                <a:cubicBezTo>
                  <a:pt x="76504" y="27180"/>
                  <a:pt x="76504" y="27180"/>
                  <a:pt x="76504" y="27180"/>
                </a:cubicBezTo>
                <a:cubicBezTo>
                  <a:pt x="72886" y="28041"/>
                  <a:pt x="72886" y="28041"/>
                  <a:pt x="72886" y="28041"/>
                </a:cubicBezTo>
                <a:cubicBezTo>
                  <a:pt x="71261" y="33133"/>
                  <a:pt x="71261" y="33133"/>
                  <a:pt x="71261" y="33133"/>
                </a:cubicBezTo>
                <a:cubicBezTo>
                  <a:pt x="76135" y="34308"/>
                  <a:pt x="76135" y="34308"/>
                  <a:pt x="76135" y="34308"/>
                </a:cubicBezTo>
                <a:cubicBezTo>
                  <a:pt x="77243" y="31723"/>
                  <a:pt x="77243" y="31723"/>
                  <a:pt x="77243" y="31723"/>
                </a:cubicBezTo>
                <a:cubicBezTo>
                  <a:pt x="75692" y="30391"/>
                  <a:pt x="75692" y="30391"/>
                  <a:pt x="75692" y="30391"/>
                </a:cubicBezTo>
                <a:cubicBezTo>
                  <a:pt x="74953" y="31174"/>
                  <a:pt x="74953" y="31174"/>
                  <a:pt x="74953" y="31174"/>
                </a:cubicBezTo>
                <a:cubicBezTo>
                  <a:pt x="74658" y="31958"/>
                  <a:pt x="74658" y="31958"/>
                  <a:pt x="74658" y="31958"/>
                </a:cubicBezTo>
                <a:cubicBezTo>
                  <a:pt x="75618" y="30939"/>
                  <a:pt x="75618" y="30939"/>
                  <a:pt x="75618" y="30939"/>
                </a:cubicBezTo>
                <a:cubicBezTo>
                  <a:pt x="76135" y="31801"/>
                  <a:pt x="76135" y="31801"/>
                  <a:pt x="76135" y="31801"/>
                </a:cubicBezTo>
                <a:cubicBezTo>
                  <a:pt x="75249" y="33368"/>
                  <a:pt x="75249" y="33368"/>
                  <a:pt x="75249" y="33368"/>
                </a:cubicBezTo>
                <a:cubicBezTo>
                  <a:pt x="72960" y="32506"/>
                  <a:pt x="72960" y="32506"/>
                  <a:pt x="72960" y="32506"/>
                </a:cubicBezTo>
                <a:cubicBezTo>
                  <a:pt x="73255" y="29843"/>
                  <a:pt x="73255" y="29843"/>
                  <a:pt x="73255" y="29843"/>
                </a:cubicBezTo>
                <a:cubicBezTo>
                  <a:pt x="75618" y="28668"/>
                  <a:pt x="75618" y="28668"/>
                  <a:pt x="75618" y="28668"/>
                </a:cubicBezTo>
                <a:cubicBezTo>
                  <a:pt x="78276" y="31488"/>
                  <a:pt x="78276" y="31488"/>
                  <a:pt x="78276" y="31488"/>
                </a:cubicBezTo>
                <a:cubicBezTo>
                  <a:pt x="78055" y="36422"/>
                  <a:pt x="78055" y="36422"/>
                  <a:pt x="78055" y="36422"/>
                </a:cubicBezTo>
                <a:cubicBezTo>
                  <a:pt x="76209" y="41044"/>
                  <a:pt x="76209" y="41044"/>
                  <a:pt x="76209" y="41044"/>
                </a:cubicBezTo>
                <a:cubicBezTo>
                  <a:pt x="73403" y="44804"/>
                  <a:pt x="73403" y="44804"/>
                  <a:pt x="73403" y="44804"/>
                </a:cubicBezTo>
                <a:cubicBezTo>
                  <a:pt x="70301" y="48485"/>
                  <a:pt x="70301" y="48485"/>
                  <a:pt x="70301" y="48485"/>
                </a:cubicBezTo>
                <a:cubicBezTo>
                  <a:pt x="68160" y="52637"/>
                  <a:pt x="68160" y="52637"/>
                  <a:pt x="68160" y="52637"/>
                </a:cubicBezTo>
                <a:cubicBezTo>
                  <a:pt x="60775" y="43472"/>
                  <a:pt x="60775" y="43472"/>
                  <a:pt x="60775" y="43472"/>
                </a:cubicBezTo>
                <a:cubicBezTo>
                  <a:pt x="55606" y="41279"/>
                  <a:pt x="55606" y="41279"/>
                  <a:pt x="55606" y="41279"/>
                </a:cubicBezTo>
                <a:cubicBezTo>
                  <a:pt x="50806" y="43080"/>
                  <a:pt x="50806" y="43080"/>
                  <a:pt x="50806" y="43080"/>
                </a:cubicBezTo>
                <a:cubicBezTo>
                  <a:pt x="47999" y="50600"/>
                  <a:pt x="47999" y="50600"/>
                  <a:pt x="47999" y="50600"/>
                </a:cubicBezTo>
                <a:cubicBezTo>
                  <a:pt x="53833" y="52558"/>
                  <a:pt x="53833" y="52558"/>
                  <a:pt x="53833" y="52558"/>
                </a:cubicBezTo>
                <a:cubicBezTo>
                  <a:pt x="56935" y="49660"/>
                  <a:pt x="56935" y="49660"/>
                  <a:pt x="56935" y="49660"/>
                </a:cubicBezTo>
                <a:cubicBezTo>
                  <a:pt x="55827" y="45744"/>
                  <a:pt x="55827" y="45744"/>
                  <a:pt x="55827" y="45744"/>
                </a:cubicBezTo>
                <a:cubicBezTo>
                  <a:pt x="52283" y="46057"/>
                  <a:pt x="52283" y="46057"/>
                  <a:pt x="52283" y="46057"/>
                </a:cubicBezTo>
                <a:cubicBezTo>
                  <a:pt x="52209" y="48172"/>
                  <a:pt x="52209" y="48172"/>
                  <a:pt x="52209" y="48172"/>
                </a:cubicBezTo>
                <a:cubicBezTo>
                  <a:pt x="53243" y="48798"/>
                  <a:pt x="53243" y="48798"/>
                  <a:pt x="53243" y="48798"/>
                </a:cubicBezTo>
                <a:cubicBezTo>
                  <a:pt x="54203" y="48955"/>
                  <a:pt x="54203" y="48955"/>
                  <a:pt x="54203" y="48955"/>
                </a:cubicBezTo>
                <a:cubicBezTo>
                  <a:pt x="52947" y="48172"/>
                  <a:pt x="52947" y="48172"/>
                  <a:pt x="52947" y="48172"/>
                </a:cubicBezTo>
                <a:cubicBezTo>
                  <a:pt x="53021" y="46449"/>
                  <a:pt x="53021" y="46449"/>
                  <a:pt x="53021" y="46449"/>
                </a:cubicBezTo>
                <a:cubicBezTo>
                  <a:pt x="56049" y="47859"/>
                  <a:pt x="56049" y="47859"/>
                  <a:pt x="56049" y="47859"/>
                </a:cubicBezTo>
                <a:cubicBezTo>
                  <a:pt x="53759" y="51070"/>
                  <a:pt x="53759" y="51070"/>
                  <a:pt x="53759" y="51070"/>
                </a:cubicBezTo>
                <a:cubicBezTo>
                  <a:pt x="50510" y="49347"/>
                  <a:pt x="50510" y="49347"/>
                  <a:pt x="50510" y="49347"/>
                </a:cubicBezTo>
                <a:cubicBezTo>
                  <a:pt x="51618" y="45039"/>
                  <a:pt x="51618" y="45039"/>
                  <a:pt x="51618" y="45039"/>
                </a:cubicBezTo>
                <a:cubicBezTo>
                  <a:pt x="56196" y="43629"/>
                  <a:pt x="56196" y="43629"/>
                  <a:pt x="56196" y="43629"/>
                </a:cubicBezTo>
                <a:cubicBezTo>
                  <a:pt x="61218" y="46919"/>
                  <a:pt x="61218" y="46919"/>
                  <a:pt x="61218" y="46919"/>
                </a:cubicBezTo>
                <a:cubicBezTo>
                  <a:pt x="67200" y="57415"/>
                  <a:pt x="67200" y="57415"/>
                  <a:pt x="67200" y="57415"/>
                </a:cubicBezTo>
                <a:cubicBezTo>
                  <a:pt x="68086" y="60469"/>
                  <a:pt x="68086" y="60469"/>
                  <a:pt x="68086" y="60469"/>
                </a:cubicBezTo>
                <a:cubicBezTo>
                  <a:pt x="64910" y="60469"/>
                  <a:pt x="64910" y="60469"/>
                  <a:pt x="64910" y="60469"/>
                </a:cubicBezTo>
                <a:cubicBezTo>
                  <a:pt x="61956" y="59765"/>
                  <a:pt x="61956" y="59765"/>
                  <a:pt x="61956" y="59765"/>
                </a:cubicBezTo>
                <a:cubicBezTo>
                  <a:pt x="60849" y="57258"/>
                  <a:pt x="60849" y="57258"/>
                  <a:pt x="60849" y="57258"/>
                </a:cubicBezTo>
                <a:cubicBezTo>
                  <a:pt x="62695" y="55770"/>
                  <a:pt x="62695" y="55770"/>
                  <a:pt x="62695" y="55770"/>
                </a:cubicBezTo>
                <a:cubicBezTo>
                  <a:pt x="63729" y="56553"/>
                  <a:pt x="63729" y="56553"/>
                  <a:pt x="63729" y="56553"/>
                </a:cubicBezTo>
                <a:cubicBezTo>
                  <a:pt x="64172" y="57101"/>
                  <a:pt x="64172" y="57101"/>
                  <a:pt x="64172" y="57101"/>
                </a:cubicBezTo>
                <a:cubicBezTo>
                  <a:pt x="63876" y="56005"/>
                  <a:pt x="63876" y="56005"/>
                  <a:pt x="63876" y="56005"/>
                </a:cubicBezTo>
                <a:cubicBezTo>
                  <a:pt x="62030" y="54595"/>
                  <a:pt x="62030" y="54595"/>
                  <a:pt x="62030" y="54595"/>
                </a:cubicBezTo>
                <a:cubicBezTo>
                  <a:pt x="59667" y="57885"/>
                  <a:pt x="59667" y="57885"/>
                  <a:pt x="59667" y="57885"/>
                </a:cubicBezTo>
                <a:cubicBezTo>
                  <a:pt x="61587" y="61253"/>
                  <a:pt x="61587" y="61253"/>
                  <a:pt x="61587" y="61253"/>
                </a:cubicBezTo>
                <a:cubicBezTo>
                  <a:pt x="64836" y="62114"/>
                  <a:pt x="64836" y="62114"/>
                  <a:pt x="64836" y="62114"/>
                </a:cubicBezTo>
                <a:cubicBezTo>
                  <a:pt x="62769" y="66971"/>
                  <a:pt x="62769" y="66971"/>
                  <a:pt x="62769" y="66971"/>
                </a:cubicBezTo>
                <a:cubicBezTo>
                  <a:pt x="63064" y="68067"/>
                  <a:pt x="63064" y="68067"/>
                  <a:pt x="63064" y="68067"/>
                </a:cubicBezTo>
                <a:cubicBezTo>
                  <a:pt x="63359" y="67049"/>
                  <a:pt x="63359" y="67049"/>
                  <a:pt x="63359" y="67049"/>
                </a:cubicBezTo>
                <a:cubicBezTo>
                  <a:pt x="66018" y="63133"/>
                  <a:pt x="66018" y="63133"/>
                  <a:pt x="66018" y="63133"/>
                </a:cubicBezTo>
                <a:cubicBezTo>
                  <a:pt x="68898" y="63524"/>
                  <a:pt x="68898" y="63524"/>
                  <a:pt x="68898" y="63524"/>
                </a:cubicBezTo>
                <a:cubicBezTo>
                  <a:pt x="70301" y="67049"/>
                  <a:pt x="70301" y="67049"/>
                  <a:pt x="70301" y="67049"/>
                </a:cubicBezTo>
                <a:cubicBezTo>
                  <a:pt x="72443" y="70026"/>
                  <a:pt x="72443" y="70026"/>
                  <a:pt x="72443" y="70026"/>
                </a:cubicBezTo>
                <a:cubicBezTo>
                  <a:pt x="69710" y="72532"/>
                  <a:pt x="69710" y="72532"/>
                  <a:pt x="69710" y="72532"/>
                </a:cubicBezTo>
                <a:cubicBezTo>
                  <a:pt x="69489" y="76840"/>
                  <a:pt x="69489" y="76840"/>
                  <a:pt x="69489" y="76840"/>
                </a:cubicBezTo>
                <a:cubicBezTo>
                  <a:pt x="72369" y="80365"/>
                  <a:pt x="72369" y="80365"/>
                  <a:pt x="72369" y="80365"/>
                </a:cubicBezTo>
                <a:cubicBezTo>
                  <a:pt x="74658" y="78407"/>
                  <a:pt x="74658" y="78407"/>
                  <a:pt x="74658" y="78407"/>
                </a:cubicBezTo>
                <a:cubicBezTo>
                  <a:pt x="75027" y="76527"/>
                  <a:pt x="75027" y="76527"/>
                  <a:pt x="75027" y="76527"/>
                </a:cubicBezTo>
                <a:cubicBezTo>
                  <a:pt x="74732" y="74804"/>
                  <a:pt x="74732" y="74804"/>
                  <a:pt x="74732" y="74804"/>
                </a:cubicBezTo>
                <a:cubicBezTo>
                  <a:pt x="73403" y="74647"/>
                  <a:pt x="73403" y="74647"/>
                  <a:pt x="73403" y="74647"/>
                </a:cubicBezTo>
                <a:cubicBezTo>
                  <a:pt x="72738" y="75744"/>
                  <a:pt x="72738" y="75744"/>
                  <a:pt x="72738" y="75744"/>
                </a:cubicBezTo>
                <a:cubicBezTo>
                  <a:pt x="73846" y="75195"/>
                  <a:pt x="73846" y="75195"/>
                  <a:pt x="73846" y="75195"/>
                </a:cubicBezTo>
                <a:cubicBezTo>
                  <a:pt x="74067" y="75822"/>
                  <a:pt x="74067" y="75822"/>
                  <a:pt x="74067" y="75822"/>
                </a:cubicBezTo>
                <a:cubicBezTo>
                  <a:pt x="73550" y="77624"/>
                  <a:pt x="73550" y="77624"/>
                  <a:pt x="73550" y="77624"/>
                </a:cubicBezTo>
                <a:cubicBezTo>
                  <a:pt x="72516" y="78798"/>
                  <a:pt x="72516" y="78798"/>
                  <a:pt x="72516" y="78798"/>
                </a:cubicBezTo>
                <a:cubicBezTo>
                  <a:pt x="72073" y="78172"/>
                  <a:pt x="72073" y="78172"/>
                  <a:pt x="72073" y="78172"/>
                </a:cubicBezTo>
                <a:cubicBezTo>
                  <a:pt x="71630" y="77075"/>
                  <a:pt x="71630" y="77075"/>
                  <a:pt x="71630" y="77075"/>
                </a:cubicBezTo>
                <a:cubicBezTo>
                  <a:pt x="71261" y="75039"/>
                  <a:pt x="71261" y="75039"/>
                  <a:pt x="71261" y="75039"/>
                </a:cubicBezTo>
                <a:cubicBezTo>
                  <a:pt x="72960" y="72532"/>
                  <a:pt x="72960" y="72532"/>
                  <a:pt x="72960" y="72532"/>
                </a:cubicBezTo>
                <a:cubicBezTo>
                  <a:pt x="74880" y="72062"/>
                  <a:pt x="74880" y="72062"/>
                  <a:pt x="74880" y="72062"/>
                </a:cubicBezTo>
                <a:cubicBezTo>
                  <a:pt x="77021" y="72610"/>
                  <a:pt x="77021" y="72610"/>
                  <a:pt x="77021" y="72610"/>
                </a:cubicBezTo>
                <a:cubicBezTo>
                  <a:pt x="81378" y="72532"/>
                  <a:pt x="81378" y="72532"/>
                  <a:pt x="81378" y="72532"/>
                </a:cubicBezTo>
                <a:cubicBezTo>
                  <a:pt x="84406" y="72297"/>
                  <a:pt x="84406" y="72297"/>
                  <a:pt x="84406" y="72297"/>
                </a:cubicBezTo>
                <a:cubicBezTo>
                  <a:pt x="88024" y="73864"/>
                  <a:pt x="88024" y="73864"/>
                  <a:pt x="88024" y="73864"/>
                </a:cubicBezTo>
                <a:cubicBezTo>
                  <a:pt x="92529" y="79347"/>
                  <a:pt x="92529" y="79347"/>
                  <a:pt x="92529" y="79347"/>
                </a:cubicBezTo>
                <a:cubicBezTo>
                  <a:pt x="93119" y="81697"/>
                  <a:pt x="93119" y="81697"/>
                  <a:pt x="93119" y="81697"/>
                </a:cubicBezTo>
                <a:cubicBezTo>
                  <a:pt x="91421" y="86318"/>
                  <a:pt x="91421" y="86318"/>
                  <a:pt x="91421" y="86318"/>
                </a:cubicBezTo>
                <a:cubicBezTo>
                  <a:pt x="89501" y="95091"/>
                  <a:pt x="89501" y="95091"/>
                  <a:pt x="89501" y="95091"/>
                </a:cubicBezTo>
                <a:cubicBezTo>
                  <a:pt x="88541" y="102062"/>
                  <a:pt x="88541" y="102062"/>
                  <a:pt x="88541" y="102062"/>
                </a:cubicBezTo>
                <a:cubicBezTo>
                  <a:pt x="88541" y="102140"/>
                  <a:pt x="88541" y="102140"/>
                  <a:pt x="88541" y="102140"/>
                </a:cubicBezTo>
                <a:cubicBezTo>
                  <a:pt x="88541" y="101122"/>
                  <a:pt x="88467" y="100339"/>
                  <a:pt x="88246" y="99791"/>
                </a:cubicBezTo>
                <a:cubicBezTo>
                  <a:pt x="87655" y="97754"/>
                  <a:pt x="86104" y="94699"/>
                  <a:pt x="81156" y="95091"/>
                </a:cubicBezTo>
                <a:cubicBezTo>
                  <a:pt x="81009" y="95091"/>
                  <a:pt x="81378" y="92506"/>
                  <a:pt x="81378" y="92506"/>
                </a:cubicBezTo>
                <a:cubicBezTo>
                  <a:pt x="79975" y="93133"/>
                  <a:pt x="79975" y="93133"/>
                  <a:pt x="79975" y="93133"/>
                </a:cubicBezTo>
                <a:cubicBezTo>
                  <a:pt x="79975" y="93133"/>
                  <a:pt x="79384" y="94464"/>
                  <a:pt x="79163" y="95091"/>
                </a:cubicBezTo>
                <a:cubicBezTo>
                  <a:pt x="79015" y="95169"/>
                  <a:pt x="72886" y="93994"/>
                  <a:pt x="71630" y="100574"/>
                </a:cubicBezTo>
                <a:cubicBezTo>
                  <a:pt x="71187" y="103002"/>
                  <a:pt x="71630" y="105117"/>
                  <a:pt x="72960" y="106684"/>
                </a:cubicBezTo>
                <a:cubicBezTo>
                  <a:pt x="73329" y="107154"/>
                  <a:pt x="73772" y="107624"/>
                  <a:pt x="74289" y="107937"/>
                </a:cubicBezTo>
                <a:cubicBezTo>
                  <a:pt x="67643" y="106449"/>
                  <a:pt x="67643" y="106449"/>
                  <a:pt x="67643" y="106449"/>
                </a:cubicBezTo>
                <a:cubicBezTo>
                  <a:pt x="49772" y="115613"/>
                  <a:pt x="49772" y="115613"/>
                  <a:pt x="49772" y="115613"/>
                </a:cubicBezTo>
                <a:cubicBezTo>
                  <a:pt x="42535" y="113107"/>
                  <a:pt x="42535" y="113107"/>
                  <a:pt x="42535" y="113107"/>
                </a:cubicBezTo>
                <a:cubicBezTo>
                  <a:pt x="33969" y="117493"/>
                  <a:pt x="33969" y="117493"/>
                  <a:pt x="33969" y="117493"/>
                </a:cubicBezTo>
                <a:cubicBezTo>
                  <a:pt x="33526" y="117571"/>
                  <a:pt x="33526" y="117571"/>
                  <a:pt x="33526" y="117571"/>
                </a:cubicBezTo>
                <a:cubicBezTo>
                  <a:pt x="31975" y="113968"/>
                  <a:pt x="31975" y="113968"/>
                  <a:pt x="31975" y="113968"/>
                </a:cubicBezTo>
                <a:cubicBezTo>
                  <a:pt x="31753" y="109033"/>
                  <a:pt x="31753" y="109033"/>
                  <a:pt x="31753" y="109033"/>
                </a:cubicBezTo>
                <a:cubicBezTo>
                  <a:pt x="30572" y="107154"/>
                  <a:pt x="30572" y="107154"/>
                  <a:pt x="30572" y="107154"/>
                </a:cubicBezTo>
                <a:cubicBezTo>
                  <a:pt x="33009" y="103472"/>
                  <a:pt x="33009" y="103472"/>
                  <a:pt x="33009" y="103472"/>
                </a:cubicBezTo>
                <a:cubicBezTo>
                  <a:pt x="33156" y="99634"/>
                  <a:pt x="33156" y="99634"/>
                  <a:pt x="33156" y="99634"/>
                </a:cubicBezTo>
                <a:cubicBezTo>
                  <a:pt x="31236" y="96422"/>
                  <a:pt x="31236" y="96422"/>
                  <a:pt x="31236" y="96422"/>
                </a:cubicBezTo>
                <a:cubicBezTo>
                  <a:pt x="29464" y="96344"/>
                  <a:pt x="29464" y="96344"/>
                  <a:pt x="29464" y="96344"/>
                </a:cubicBezTo>
                <a:cubicBezTo>
                  <a:pt x="27913" y="97127"/>
                  <a:pt x="27913" y="97127"/>
                  <a:pt x="27913" y="97127"/>
                </a:cubicBezTo>
                <a:cubicBezTo>
                  <a:pt x="28356" y="99634"/>
                  <a:pt x="28356" y="99634"/>
                  <a:pt x="28356" y="99634"/>
                </a:cubicBezTo>
                <a:cubicBezTo>
                  <a:pt x="30055" y="99556"/>
                  <a:pt x="30055" y="99556"/>
                  <a:pt x="30055" y="99556"/>
                </a:cubicBezTo>
                <a:cubicBezTo>
                  <a:pt x="29981" y="99321"/>
                  <a:pt x="29981" y="99321"/>
                  <a:pt x="29981" y="99321"/>
                </a:cubicBezTo>
                <a:cubicBezTo>
                  <a:pt x="28873" y="98851"/>
                  <a:pt x="28873" y="98851"/>
                  <a:pt x="28873" y="98851"/>
                </a:cubicBezTo>
                <a:cubicBezTo>
                  <a:pt x="28726" y="97676"/>
                  <a:pt x="28726" y="97676"/>
                  <a:pt x="28726" y="97676"/>
                </a:cubicBezTo>
                <a:cubicBezTo>
                  <a:pt x="29538" y="97206"/>
                  <a:pt x="29538" y="97206"/>
                  <a:pt x="29538" y="97206"/>
                </a:cubicBezTo>
                <a:cubicBezTo>
                  <a:pt x="30646" y="97284"/>
                  <a:pt x="30646" y="97284"/>
                  <a:pt x="30646" y="97284"/>
                </a:cubicBezTo>
                <a:cubicBezTo>
                  <a:pt x="32344" y="100026"/>
                  <a:pt x="32344" y="100026"/>
                  <a:pt x="32344" y="100026"/>
                </a:cubicBezTo>
                <a:cubicBezTo>
                  <a:pt x="31975" y="103080"/>
                  <a:pt x="31975" y="103080"/>
                  <a:pt x="31975" y="103080"/>
                </a:cubicBezTo>
                <a:cubicBezTo>
                  <a:pt x="30055" y="105509"/>
                  <a:pt x="30055" y="105509"/>
                  <a:pt x="30055" y="105509"/>
                </a:cubicBezTo>
                <a:cubicBezTo>
                  <a:pt x="28430" y="106057"/>
                  <a:pt x="28430" y="106057"/>
                  <a:pt x="28430" y="106057"/>
                </a:cubicBezTo>
                <a:cubicBezTo>
                  <a:pt x="26363" y="105900"/>
                  <a:pt x="26363" y="105900"/>
                  <a:pt x="26363" y="105900"/>
                </a:cubicBezTo>
                <a:cubicBezTo>
                  <a:pt x="23187" y="106684"/>
                  <a:pt x="23187" y="106684"/>
                  <a:pt x="23187" y="106684"/>
                </a:cubicBezTo>
                <a:cubicBezTo>
                  <a:pt x="20824" y="108485"/>
                  <a:pt x="20824" y="108485"/>
                  <a:pt x="20824" y="108485"/>
                </a:cubicBezTo>
                <a:cubicBezTo>
                  <a:pt x="20381" y="108642"/>
                  <a:pt x="20381" y="108642"/>
                  <a:pt x="20381" y="108642"/>
                </a:cubicBezTo>
                <a:cubicBezTo>
                  <a:pt x="20603" y="106370"/>
                  <a:pt x="20603" y="106370"/>
                  <a:pt x="20603" y="106370"/>
                </a:cubicBezTo>
                <a:cubicBezTo>
                  <a:pt x="20529" y="105979"/>
                  <a:pt x="20529" y="105979"/>
                  <a:pt x="20529" y="105979"/>
                </a:cubicBezTo>
                <a:cubicBezTo>
                  <a:pt x="21046" y="103315"/>
                  <a:pt x="21046" y="103315"/>
                  <a:pt x="21046" y="103315"/>
                </a:cubicBezTo>
                <a:cubicBezTo>
                  <a:pt x="18535" y="105430"/>
                  <a:pt x="18535" y="105430"/>
                  <a:pt x="18535" y="105430"/>
                </a:cubicBezTo>
                <a:cubicBezTo>
                  <a:pt x="16689" y="105509"/>
                  <a:pt x="16689" y="105509"/>
                  <a:pt x="16689" y="105509"/>
                </a:cubicBezTo>
                <a:cubicBezTo>
                  <a:pt x="14030" y="103707"/>
                  <a:pt x="14030" y="103707"/>
                  <a:pt x="14030" y="103707"/>
                </a:cubicBezTo>
                <a:cubicBezTo>
                  <a:pt x="15064" y="106605"/>
                  <a:pt x="15064" y="106605"/>
                  <a:pt x="15064" y="106605"/>
                </a:cubicBezTo>
                <a:cubicBezTo>
                  <a:pt x="14990" y="108407"/>
                  <a:pt x="14990" y="108407"/>
                  <a:pt x="14990" y="108407"/>
                </a:cubicBezTo>
                <a:cubicBezTo>
                  <a:pt x="15507" y="109268"/>
                  <a:pt x="15507" y="109268"/>
                  <a:pt x="15507" y="109268"/>
                </a:cubicBezTo>
                <a:cubicBezTo>
                  <a:pt x="16910" y="110052"/>
                  <a:pt x="16910" y="110052"/>
                  <a:pt x="16910" y="110052"/>
                </a:cubicBezTo>
                <a:cubicBezTo>
                  <a:pt x="18461" y="110052"/>
                  <a:pt x="18461" y="110052"/>
                  <a:pt x="18461" y="110052"/>
                </a:cubicBezTo>
                <a:cubicBezTo>
                  <a:pt x="18683" y="110130"/>
                  <a:pt x="18683" y="110130"/>
                  <a:pt x="18683" y="110130"/>
                </a:cubicBezTo>
                <a:cubicBezTo>
                  <a:pt x="18535" y="113890"/>
                  <a:pt x="18535" y="113890"/>
                  <a:pt x="18535" y="113890"/>
                </a:cubicBezTo>
                <a:lnTo>
                  <a:pt x="17575" y="118355"/>
                </a:lnTo>
                <a:close/>
                <a:moveTo>
                  <a:pt x="83150" y="101514"/>
                </a:moveTo>
                <a:cubicBezTo>
                  <a:pt x="81452" y="103785"/>
                  <a:pt x="81452" y="103785"/>
                  <a:pt x="81452" y="103785"/>
                </a:cubicBezTo>
                <a:cubicBezTo>
                  <a:pt x="79089" y="102767"/>
                  <a:pt x="79089" y="102767"/>
                  <a:pt x="79089" y="102767"/>
                </a:cubicBezTo>
                <a:cubicBezTo>
                  <a:pt x="79384" y="102532"/>
                  <a:pt x="83150" y="101514"/>
                  <a:pt x="83150" y="101514"/>
                </a:cubicBezTo>
                <a:close/>
                <a:moveTo>
                  <a:pt x="78498" y="104177"/>
                </a:moveTo>
                <a:cubicBezTo>
                  <a:pt x="77390" y="103942"/>
                  <a:pt x="77390" y="103942"/>
                  <a:pt x="77390" y="103942"/>
                </a:cubicBezTo>
                <a:cubicBezTo>
                  <a:pt x="78055" y="102924"/>
                  <a:pt x="78055" y="102924"/>
                  <a:pt x="78055" y="102924"/>
                </a:cubicBezTo>
                <a:lnTo>
                  <a:pt x="78498" y="104177"/>
                </a:lnTo>
                <a:close/>
                <a:moveTo>
                  <a:pt x="77612" y="102140"/>
                </a:moveTo>
                <a:cubicBezTo>
                  <a:pt x="75396" y="102454"/>
                  <a:pt x="75396" y="102454"/>
                  <a:pt x="75396" y="102454"/>
                </a:cubicBezTo>
                <a:cubicBezTo>
                  <a:pt x="75396" y="102454"/>
                  <a:pt x="74880" y="100104"/>
                  <a:pt x="74584" y="99556"/>
                </a:cubicBezTo>
                <a:cubicBezTo>
                  <a:pt x="75396" y="100104"/>
                  <a:pt x="77612" y="102140"/>
                  <a:pt x="77612" y="102140"/>
                </a:cubicBezTo>
                <a:close/>
                <a:moveTo>
                  <a:pt x="73476" y="102140"/>
                </a:moveTo>
                <a:cubicBezTo>
                  <a:pt x="74953" y="104569"/>
                  <a:pt x="79015" y="105430"/>
                  <a:pt x="79015" y="105430"/>
                </a:cubicBezTo>
                <a:cubicBezTo>
                  <a:pt x="79753" y="106605"/>
                  <a:pt x="79753" y="106605"/>
                  <a:pt x="79753" y="106605"/>
                </a:cubicBezTo>
                <a:cubicBezTo>
                  <a:pt x="80861" y="105430"/>
                  <a:pt x="80861" y="105430"/>
                  <a:pt x="80861" y="105430"/>
                </a:cubicBezTo>
                <a:cubicBezTo>
                  <a:pt x="82559" y="105195"/>
                  <a:pt x="83298" y="103864"/>
                  <a:pt x="83446" y="103472"/>
                </a:cubicBezTo>
                <a:cubicBezTo>
                  <a:pt x="83446" y="103550"/>
                  <a:pt x="83519" y="104099"/>
                  <a:pt x="83446" y="103550"/>
                </a:cubicBezTo>
                <a:cubicBezTo>
                  <a:pt x="82781" y="109347"/>
                  <a:pt x="77095" y="106997"/>
                  <a:pt x="77095" y="106997"/>
                </a:cubicBezTo>
                <a:cubicBezTo>
                  <a:pt x="76504" y="105352"/>
                  <a:pt x="76504" y="105352"/>
                  <a:pt x="76504" y="105352"/>
                </a:cubicBezTo>
                <a:cubicBezTo>
                  <a:pt x="75249" y="106135"/>
                  <a:pt x="75249" y="106135"/>
                  <a:pt x="75249" y="106135"/>
                </a:cubicBezTo>
                <a:cubicBezTo>
                  <a:pt x="73476" y="104255"/>
                  <a:pt x="73476" y="102140"/>
                  <a:pt x="73476" y="102140"/>
                </a:cubicBezTo>
                <a:close/>
                <a:moveTo>
                  <a:pt x="29390" y="115300"/>
                </a:moveTo>
                <a:cubicBezTo>
                  <a:pt x="29464" y="110913"/>
                  <a:pt x="29464" y="110913"/>
                  <a:pt x="29464" y="110913"/>
                </a:cubicBezTo>
                <a:cubicBezTo>
                  <a:pt x="29981" y="112793"/>
                  <a:pt x="29981" y="112793"/>
                  <a:pt x="29981" y="112793"/>
                </a:cubicBezTo>
                <a:cubicBezTo>
                  <a:pt x="31606" y="115065"/>
                  <a:pt x="31606" y="115065"/>
                  <a:pt x="31606" y="115065"/>
                </a:cubicBezTo>
                <a:cubicBezTo>
                  <a:pt x="32492" y="117336"/>
                  <a:pt x="32492" y="117336"/>
                  <a:pt x="32492" y="117336"/>
                </a:cubicBezTo>
                <a:cubicBezTo>
                  <a:pt x="32344" y="117650"/>
                  <a:pt x="32344" y="117650"/>
                  <a:pt x="32344" y="117650"/>
                </a:cubicBezTo>
                <a:cubicBezTo>
                  <a:pt x="28799" y="117885"/>
                  <a:pt x="28799" y="117885"/>
                  <a:pt x="28799" y="117885"/>
                </a:cubicBezTo>
                <a:lnTo>
                  <a:pt x="29390" y="115300"/>
                </a:lnTo>
                <a:close/>
                <a:moveTo>
                  <a:pt x="21858" y="112793"/>
                </a:moveTo>
                <a:cubicBezTo>
                  <a:pt x="25329" y="110287"/>
                  <a:pt x="25329" y="110287"/>
                  <a:pt x="25329" y="110287"/>
                </a:cubicBezTo>
                <a:cubicBezTo>
                  <a:pt x="26879" y="111227"/>
                  <a:pt x="26879" y="111227"/>
                  <a:pt x="26879" y="111227"/>
                </a:cubicBezTo>
                <a:cubicBezTo>
                  <a:pt x="28283" y="114830"/>
                  <a:pt x="28283" y="114830"/>
                  <a:pt x="28283" y="114830"/>
                </a:cubicBezTo>
                <a:cubicBezTo>
                  <a:pt x="28135" y="117415"/>
                  <a:pt x="28135" y="117415"/>
                  <a:pt x="28135" y="117415"/>
                </a:cubicBezTo>
                <a:cubicBezTo>
                  <a:pt x="27766" y="117963"/>
                  <a:pt x="27766" y="117963"/>
                  <a:pt x="27766" y="117963"/>
                </a:cubicBezTo>
                <a:cubicBezTo>
                  <a:pt x="21636" y="118433"/>
                  <a:pt x="21636" y="118433"/>
                  <a:pt x="21636" y="118433"/>
                </a:cubicBezTo>
                <a:cubicBezTo>
                  <a:pt x="21489" y="113890"/>
                  <a:pt x="21489" y="113890"/>
                  <a:pt x="21489" y="113890"/>
                </a:cubicBezTo>
                <a:lnTo>
                  <a:pt x="21858" y="112793"/>
                </a:lnTo>
                <a:close/>
                <a:moveTo>
                  <a:pt x="19643" y="114830"/>
                </a:moveTo>
                <a:cubicBezTo>
                  <a:pt x="19864" y="113733"/>
                  <a:pt x="19864" y="113733"/>
                  <a:pt x="19864" y="113733"/>
                </a:cubicBezTo>
                <a:cubicBezTo>
                  <a:pt x="20160" y="113812"/>
                  <a:pt x="20160" y="113812"/>
                  <a:pt x="20160" y="113812"/>
                </a:cubicBezTo>
                <a:cubicBezTo>
                  <a:pt x="20381" y="113968"/>
                  <a:pt x="20381" y="113968"/>
                  <a:pt x="20381" y="113968"/>
                </a:cubicBezTo>
                <a:cubicBezTo>
                  <a:pt x="20898" y="118041"/>
                  <a:pt x="20898" y="118041"/>
                  <a:pt x="20898" y="118041"/>
                </a:cubicBezTo>
                <a:cubicBezTo>
                  <a:pt x="20307" y="118511"/>
                  <a:pt x="20307" y="118511"/>
                  <a:pt x="20307" y="118511"/>
                </a:cubicBezTo>
                <a:cubicBezTo>
                  <a:pt x="18240" y="118668"/>
                  <a:pt x="18240" y="118668"/>
                  <a:pt x="18240" y="118668"/>
                </a:cubicBezTo>
                <a:lnTo>
                  <a:pt x="19643" y="1148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19" y="3496372"/>
            <a:ext cx="2725800" cy="1651800"/>
          </a:xfrm>
          <a:custGeom>
            <a:rect b="b" l="l" r="r" t="t"/>
            <a:pathLst>
              <a:path extrusionOk="0" h="120000" w="120000">
                <a:moveTo>
                  <a:pt x="108102" y="111283"/>
                </a:moveTo>
                <a:cubicBezTo>
                  <a:pt x="105572" y="113433"/>
                  <a:pt x="105572" y="113433"/>
                  <a:pt x="105572" y="113433"/>
                </a:cubicBezTo>
                <a:cubicBezTo>
                  <a:pt x="99076" y="107547"/>
                  <a:pt x="99076" y="107547"/>
                  <a:pt x="99076" y="107547"/>
                </a:cubicBezTo>
                <a:cubicBezTo>
                  <a:pt x="81914" y="109584"/>
                  <a:pt x="81914" y="109584"/>
                  <a:pt x="81914" y="109584"/>
                </a:cubicBezTo>
                <a:cubicBezTo>
                  <a:pt x="78632" y="108339"/>
                  <a:pt x="78632" y="108339"/>
                  <a:pt x="78632" y="108339"/>
                </a:cubicBezTo>
                <a:cubicBezTo>
                  <a:pt x="82188" y="88867"/>
                  <a:pt x="82188" y="88867"/>
                  <a:pt x="82188" y="88867"/>
                </a:cubicBezTo>
                <a:cubicBezTo>
                  <a:pt x="73709" y="91245"/>
                  <a:pt x="73709" y="91245"/>
                  <a:pt x="73709" y="91245"/>
                </a:cubicBezTo>
                <a:cubicBezTo>
                  <a:pt x="73709" y="106528"/>
                  <a:pt x="73709" y="106528"/>
                  <a:pt x="73709" y="106528"/>
                </a:cubicBezTo>
                <a:cubicBezTo>
                  <a:pt x="70564" y="103698"/>
                  <a:pt x="70564" y="103698"/>
                  <a:pt x="70564" y="103698"/>
                </a:cubicBezTo>
                <a:cubicBezTo>
                  <a:pt x="67965" y="105283"/>
                  <a:pt x="67965" y="105283"/>
                  <a:pt x="67965" y="105283"/>
                </a:cubicBezTo>
                <a:cubicBezTo>
                  <a:pt x="66598" y="97584"/>
                  <a:pt x="66598" y="97584"/>
                  <a:pt x="66598" y="97584"/>
                </a:cubicBezTo>
                <a:cubicBezTo>
                  <a:pt x="69128" y="97358"/>
                  <a:pt x="69128" y="97358"/>
                  <a:pt x="69128" y="97358"/>
                </a:cubicBezTo>
                <a:cubicBezTo>
                  <a:pt x="68854" y="96000"/>
                  <a:pt x="68854" y="96000"/>
                  <a:pt x="68854" y="96000"/>
                </a:cubicBezTo>
                <a:cubicBezTo>
                  <a:pt x="66324" y="96226"/>
                  <a:pt x="66324" y="96226"/>
                  <a:pt x="66324" y="96226"/>
                </a:cubicBezTo>
                <a:cubicBezTo>
                  <a:pt x="65777" y="93283"/>
                  <a:pt x="65777" y="93283"/>
                  <a:pt x="65777" y="93283"/>
                </a:cubicBezTo>
                <a:cubicBezTo>
                  <a:pt x="65025" y="93283"/>
                  <a:pt x="65025" y="93283"/>
                  <a:pt x="65025" y="93283"/>
                </a:cubicBezTo>
                <a:cubicBezTo>
                  <a:pt x="65367" y="96339"/>
                  <a:pt x="65367" y="96339"/>
                  <a:pt x="65367" y="96339"/>
                </a:cubicBezTo>
                <a:cubicBezTo>
                  <a:pt x="62837" y="96679"/>
                  <a:pt x="62837" y="96679"/>
                  <a:pt x="62837" y="96679"/>
                </a:cubicBezTo>
                <a:cubicBezTo>
                  <a:pt x="62837" y="98037"/>
                  <a:pt x="62837" y="98037"/>
                  <a:pt x="62837" y="98037"/>
                </a:cubicBezTo>
                <a:cubicBezTo>
                  <a:pt x="65504" y="97698"/>
                  <a:pt x="65504" y="97698"/>
                  <a:pt x="65504" y="97698"/>
                </a:cubicBezTo>
                <a:cubicBezTo>
                  <a:pt x="66461" y="106188"/>
                  <a:pt x="66461" y="106188"/>
                  <a:pt x="66461" y="106188"/>
                </a:cubicBezTo>
                <a:cubicBezTo>
                  <a:pt x="65982" y="106528"/>
                  <a:pt x="65982" y="106528"/>
                  <a:pt x="65982" y="106528"/>
                </a:cubicBezTo>
                <a:cubicBezTo>
                  <a:pt x="60102" y="100528"/>
                  <a:pt x="60102" y="100528"/>
                  <a:pt x="60102" y="100528"/>
                </a:cubicBezTo>
                <a:cubicBezTo>
                  <a:pt x="57641" y="100415"/>
                  <a:pt x="57641" y="100415"/>
                  <a:pt x="57641" y="100415"/>
                </a:cubicBezTo>
                <a:cubicBezTo>
                  <a:pt x="60307" y="84905"/>
                  <a:pt x="60307" y="84905"/>
                  <a:pt x="60307" y="84905"/>
                </a:cubicBezTo>
                <a:cubicBezTo>
                  <a:pt x="65025" y="84000"/>
                  <a:pt x="65025" y="84000"/>
                  <a:pt x="65025" y="84000"/>
                </a:cubicBezTo>
                <a:cubicBezTo>
                  <a:pt x="65025" y="80150"/>
                  <a:pt x="65025" y="80150"/>
                  <a:pt x="65025" y="80150"/>
                </a:cubicBezTo>
                <a:cubicBezTo>
                  <a:pt x="60854" y="81622"/>
                  <a:pt x="60854" y="81622"/>
                  <a:pt x="60854" y="81622"/>
                </a:cubicBezTo>
                <a:cubicBezTo>
                  <a:pt x="61811" y="76301"/>
                  <a:pt x="61811" y="76301"/>
                  <a:pt x="61811" y="76301"/>
                </a:cubicBezTo>
                <a:cubicBezTo>
                  <a:pt x="60239" y="76301"/>
                  <a:pt x="60239" y="76301"/>
                  <a:pt x="60239" y="76301"/>
                </a:cubicBezTo>
                <a:cubicBezTo>
                  <a:pt x="60239" y="76301"/>
                  <a:pt x="59829" y="78792"/>
                  <a:pt x="59282" y="82188"/>
                </a:cubicBezTo>
                <a:cubicBezTo>
                  <a:pt x="54222" y="84000"/>
                  <a:pt x="54222" y="84000"/>
                  <a:pt x="54222" y="84000"/>
                </a:cubicBezTo>
                <a:cubicBezTo>
                  <a:pt x="54222" y="86150"/>
                  <a:pt x="54222" y="86150"/>
                  <a:pt x="54222" y="86150"/>
                </a:cubicBezTo>
                <a:cubicBezTo>
                  <a:pt x="58735" y="85245"/>
                  <a:pt x="58735" y="85245"/>
                  <a:pt x="58735" y="85245"/>
                </a:cubicBezTo>
                <a:cubicBezTo>
                  <a:pt x="57846" y="90339"/>
                  <a:pt x="56820" y="96452"/>
                  <a:pt x="56205" y="100188"/>
                </a:cubicBezTo>
                <a:cubicBezTo>
                  <a:pt x="52649" y="99962"/>
                  <a:pt x="52649" y="99962"/>
                  <a:pt x="52649" y="99962"/>
                </a:cubicBezTo>
                <a:cubicBezTo>
                  <a:pt x="50666" y="76981"/>
                  <a:pt x="50666" y="76981"/>
                  <a:pt x="50666" y="76981"/>
                </a:cubicBezTo>
                <a:cubicBezTo>
                  <a:pt x="47316" y="73924"/>
                  <a:pt x="47316" y="73924"/>
                  <a:pt x="47316" y="73924"/>
                </a:cubicBezTo>
                <a:cubicBezTo>
                  <a:pt x="42324" y="77320"/>
                  <a:pt x="42324" y="77320"/>
                  <a:pt x="42324" y="77320"/>
                </a:cubicBezTo>
                <a:cubicBezTo>
                  <a:pt x="41299" y="83094"/>
                  <a:pt x="41299" y="83094"/>
                  <a:pt x="41299" y="83094"/>
                </a:cubicBezTo>
                <a:cubicBezTo>
                  <a:pt x="44717" y="99283"/>
                  <a:pt x="44717" y="99283"/>
                  <a:pt x="44717" y="99283"/>
                </a:cubicBezTo>
                <a:cubicBezTo>
                  <a:pt x="39794" y="98830"/>
                  <a:pt x="39794" y="98830"/>
                  <a:pt x="39794" y="98830"/>
                </a:cubicBezTo>
                <a:cubicBezTo>
                  <a:pt x="35008" y="88415"/>
                  <a:pt x="35008" y="88415"/>
                  <a:pt x="35008" y="88415"/>
                </a:cubicBezTo>
                <a:cubicBezTo>
                  <a:pt x="20307" y="83094"/>
                  <a:pt x="20307" y="83094"/>
                  <a:pt x="20307" y="83094"/>
                </a:cubicBezTo>
                <a:cubicBezTo>
                  <a:pt x="13675" y="85132"/>
                  <a:pt x="13675" y="85132"/>
                  <a:pt x="13675" y="85132"/>
                </a:cubicBezTo>
                <a:cubicBezTo>
                  <a:pt x="7247" y="83094"/>
                  <a:pt x="7247" y="83094"/>
                  <a:pt x="7247" y="83094"/>
                </a:cubicBezTo>
                <a:cubicBezTo>
                  <a:pt x="5948" y="78452"/>
                  <a:pt x="5948" y="78452"/>
                  <a:pt x="5948" y="78452"/>
                </a:cubicBezTo>
                <a:cubicBezTo>
                  <a:pt x="6290" y="71433"/>
                  <a:pt x="6290" y="71433"/>
                  <a:pt x="6290" y="71433"/>
                </a:cubicBezTo>
                <a:cubicBezTo>
                  <a:pt x="15452" y="63849"/>
                  <a:pt x="15452" y="63849"/>
                  <a:pt x="15452" y="63849"/>
                </a:cubicBezTo>
                <a:cubicBezTo>
                  <a:pt x="15589" y="61018"/>
                  <a:pt x="15589" y="61018"/>
                  <a:pt x="15589" y="61018"/>
                </a:cubicBezTo>
                <a:cubicBezTo>
                  <a:pt x="14632" y="59547"/>
                  <a:pt x="14632" y="59547"/>
                  <a:pt x="14632" y="59547"/>
                </a:cubicBezTo>
                <a:cubicBezTo>
                  <a:pt x="13948" y="60339"/>
                  <a:pt x="13948" y="60339"/>
                  <a:pt x="13948" y="60339"/>
                </a:cubicBezTo>
                <a:cubicBezTo>
                  <a:pt x="14564" y="60339"/>
                  <a:pt x="14564" y="60339"/>
                  <a:pt x="14564" y="60339"/>
                </a:cubicBezTo>
                <a:cubicBezTo>
                  <a:pt x="15316" y="61245"/>
                  <a:pt x="15316" y="61245"/>
                  <a:pt x="15316" y="61245"/>
                </a:cubicBezTo>
                <a:cubicBezTo>
                  <a:pt x="14700" y="63622"/>
                  <a:pt x="14700" y="63622"/>
                  <a:pt x="14700" y="63622"/>
                </a:cubicBezTo>
                <a:cubicBezTo>
                  <a:pt x="6974" y="68377"/>
                  <a:pt x="6974" y="68377"/>
                  <a:pt x="6974" y="68377"/>
                </a:cubicBezTo>
                <a:cubicBezTo>
                  <a:pt x="11282" y="59547"/>
                  <a:pt x="11282" y="59547"/>
                  <a:pt x="11282" y="59547"/>
                </a:cubicBezTo>
                <a:cubicBezTo>
                  <a:pt x="19076" y="55245"/>
                  <a:pt x="19076" y="55245"/>
                  <a:pt x="19076" y="55245"/>
                </a:cubicBezTo>
                <a:cubicBezTo>
                  <a:pt x="22837" y="48000"/>
                  <a:pt x="22837" y="48000"/>
                  <a:pt x="22837" y="48000"/>
                </a:cubicBezTo>
                <a:cubicBezTo>
                  <a:pt x="24410" y="49698"/>
                  <a:pt x="24410" y="49698"/>
                  <a:pt x="24410" y="49698"/>
                </a:cubicBezTo>
                <a:cubicBezTo>
                  <a:pt x="24410" y="52301"/>
                  <a:pt x="24410" y="52301"/>
                  <a:pt x="24410" y="52301"/>
                </a:cubicBezTo>
                <a:cubicBezTo>
                  <a:pt x="23521" y="52641"/>
                  <a:pt x="23521" y="52641"/>
                  <a:pt x="23521" y="52641"/>
                </a:cubicBezTo>
                <a:cubicBezTo>
                  <a:pt x="23316" y="52188"/>
                  <a:pt x="23316" y="52188"/>
                  <a:pt x="23316" y="52188"/>
                </a:cubicBezTo>
                <a:cubicBezTo>
                  <a:pt x="23316" y="51735"/>
                  <a:pt x="23316" y="51735"/>
                  <a:pt x="23316" y="51735"/>
                </a:cubicBezTo>
                <a:cubicBezTo>
                  <a:pt x="23111" y="52528"/>
                  <a:pt x="23111" y="52528"/>
                  <a:pt x="23111" y="52528"/>
                </a:cubicBezTo>
                <a:cubicBezTo>
                  <a:pt x="23521" y="53320"/>
                  <a:pt x="23521" y="53320"/>
                  <a:pt x="23521" y="53320"/>
                </a:cubicBezTo>
                <a:cubicBezTo>
                  <a:pt x="24957" y="52867"/>
                  <a:pt x="24957" y="52867"/>
                  <a:pt x="24957" y="52867"/>
                </a:cubicBezTo>
                <a:cubicBezTo>
                  <a:pt x="24888" y="48792"/>
                  <a:pt x="24888" y="48792"/>
                  <a:pt x="24888" y="48792"/>
                </a:cubicBezTo>
                <a:cubicBezTo>
                  <a:pt x="22837" y="46301"/>
                  <a:pt x="22837" y="46301"/>
                  <a:pt x="22837" y="46301"/>
                </a:cubicBezTo>
                <a:cubicBezTo>
                  <a:pt x="20307" y="48226"/>
                  <a:pt x="20307" y="48226"/>
                  <a:pt x="20307" y="48226"/>
                </a:cubicBezTo>
                <a:cubicBezTo>
                  <a:pt x="20034" y="46981"/>
                  <a:pt x="20034" y="46981"/>
                  <a:pt x="20034" y="46981"/>
                </a:cubicBezTo>
                <a:cubicBezTo>
                  <a:pt x="19213" y="46075"/>
                  <a:pt x="19213" y="46075"/>
                  <a:pt x="19213" y="46075"/>
                </a:cubicBezTo>
                <a:cubicBezTo>
                  <a:pt x="18188" y="46188"/>
                  <a:pt x="18188" y="46188"/>
                  <a:pt x="18188" y="46188"/>
                </a:cubicBezTo>
                <a:cubicBezTo>
                  <a:pt x="17162" y="45735"/>
                  <a:pt x="17162" y="45735"/>
                  <a:pt x="17162" y="45735"/>
                </a:cubicBezTo>
                <a:cubicBezTo>
                  <a:pt x="16957" y="44150"/>
                  <a:pt x="16957" y="44150"/>
                  <a:pt x="16957" y="44150"/>
                </a:cubicBezTo>
                <a:cubicBezTo>
                  <a:pt x="16888" y="42113"/>
                  <a:pt x="16888" y="42113"/>
                  <a:pt x="16888" y="42113"/>
                </a:cubicBezTo>
                <a:cubicBezTo>
                  <a:pt x="17777" y="40867"/>
                  <a:pt x="17777" y="40867"/>
                  <a:pt x="17777" y="40867"/>
                </a:cubicBezTo>
                <a:cubicBezTo>
                  <a:pt x="18461" y="42113"/>
                  <a:pt x="18461" y="42113"/>
                  <a:pt x="18461" y="42113"/>
                </a:cubicBezTo>
                <a:cubicBezTo>
                  <a:pt x="18051" y="42679"/>
                  <a:pt x="18051" y="42679"/>
                  <a:pt x="18051" y="42679"/>
                </a:cubicBezTo>
                <a:cubicBezTo>
                  <a:pt x="18393" y="42679"/>
                  <a:pt x="18393" y="42679"/>
                  <a:pt x="18393" y="42679"/>
                </a:cubicBezTo>
                <a:cubicBezTo>
                  <a:pt x="19008" y="41773"/>
                  <a:pt x="19008" y="41773"/>
                  <a:pt x="19008" y="41773"/>
                </a:cubicBezTo>
                <a:cubicBezTo>
                  <a:pt x="17777" y="39622"/>
                  <a:pt x="17777" y="39622"/>
                  <a:pt x="17777" y="39622"/>
                </a:cubicBezTo>
                <a:cubicBezTo>
                  <a:pt x="16136" y="42226"/>
                  <a:pt x="16136" y="42226"/>
                  <a:pt x="16136" y="42226"/>
                </a:cubicBezTo>
                <a:cubicBezTo>
                  <a:pt x="16136" y="45735"/>
                  <a:pt x="16136" y="45735"/>
                  <a:pt x="16136" y="45735"/>
                </a:cubicBezTo>
                <a:cubicBezTo>
                  <a:pt x="14495" y="50377"/>
                  <a:pt x="14495" y="50377"/>
                  <a:pt x="14495" y="50377"/>
                </a:cubicBezTo>
                <a:cubicBezTo>
                  <a:pt x="15726" y="52415"/>
                  <a:pt x="15726" y="52415"/>
                  <a:pt x="15726" y="52415"/>
                </a:cubicBezTo>
                <a:cubicBezTo>
                  <a:pt x="16820" y="51056"/>
                  <a:pt x="16820" y="51056"/>
                  <a:pt x="16820" y="51056"/>
                </a:cubicBezTo>
                <a:cubicBezTo>
                  <a:pt x="16888" y="50490"/>
                  <a:pt x="16888" y="50490"/>
                  <a:pt x="16888" y="50490"/>
                </a:cubicBezTo>
                <a:cubicBezTo>
                  <a:pt x="15863" y="51396"/>
                  <a:pt x="15863" y="51396"/>
                  <a:pt x="15863" y="51396"/>
                </a:cubicBezTo>
                <a:cubicBezTo>
                  <a:pt x="15316" y="50603"/>
                  <a:pt x="15316" y="50603"/>
                  <a:pt x="15316" y="50603"/>
                </a:cubicBezTo>
                <a:cubicBezTo>
                  <a:pt x="16410" y="47660"/>
                  <a:pt x="16410" y="47660"/>
                  <a:pt x="16410" y="47660"/>
                </a:cubicBezTo>
                <a:cubicBezTo>
                  <a:pt x="18461" y="47886"/>
                  <a:pt x="18461" y="47886"/>
                  <a:pt x="18461" y="47886"/>
                </a:cubicBezTo>
                <a:cubicBezTo>
                  <a:pt x="18666" y="51396"/>
                  <a:pt x="18666" y="51396"/>
                  <a:pt x="18666" y="51396"/>
                </a:cubicBezTo>
                <a:cubicBezTo>
                  <a:pt x="9572" y="56830"/>
                  <a:pt x="9572" y="56830"/>
                  <a:pt x="9572" y="56830"/>
                </a:cubicBezTo>
                <a:cubicBezTo>
                  <a:pt x="15521" y="32716"/>
                  <a:pt x="15521" y="32716"/>
                  <a:pt x="15521" y="32716"/>
                </a:cubicBezTo>
                <a:cubicBezTo>
                  <a:pt x="18529" y="28528"/>
                  <a:pt x="18529" y="28528"/>
                  <a:pt x="18529" y="28528"/>
                </a:cubicBezTo>
                <a:cubicBezTo>
                  <a:pt x="20512" y="28301"/>
                  <a:pt x="20512" y="28301"/>
                  <a:pt x="20512" y="28301"/>
                </a:cubicBezTo>
                <a:cubicBezTo>
                  <a:pt x="22700" y="30679"/>
                  <a:pt x="22700" y="30679"/>
                  <a:pt x="22700" y="30679"/>
                </a:cubicBezTo>
                <a:cubicBezTo>
                  <a:pt x="20991" y="35547"/>
                  <a:pt x="20991" y="35547"/>
                  <a:pt x="20991" y="35547"/>
                </a:cubicBezTo>
                <a:cubicBezTo>
                  <a:pt x="19213" y="35660"/>
                  <a:pt x="19213" y="35660"/>
                  <a:pt x="19213" y="35660"/>
                </a:cubicBezTo>
                <a:cubicBezTo>
                  <a:pt x="18735" y="32716"/>
                  <a:pt x="18735" y="32716"/>
                  <a:pt x="18735" y="32716"/>
                </a:cubicBezTo>
                <a:cubicBezTo>
                  <a:pt x="19897" y="30226"/>
                  <a:pt x="19897" y="30226"/>
                  <a:pt x="19897" y="30226"/>
                </a:cubicBezTo>
                <a:cubicBezTo>
                  <a:pt x="20786" y="30452"/>
                  <a:pt x="20786" y="30452"/>
                  <a:pt x="20786" y="30452"/>
                </a:cubicBezTo>
                <a:cubicBezTo>
                  <a:pt x="21333" y="31358"/>
                  <a:pt x="21333" y="31358"/>
                  <a:pt x="21333" y="31358"/>
                </a:cubicBezTo>
                <a:cubicBezTo>
                  <a:pt x="19623" y="33622"/>
                  <a:pt x="19623" y="33622"/>
                  <a:pt x="19623" y="33622"/>
                </a:cubicBezTo>
                <a:cubicBezTo>
                  <a:pt x="19829" y="33735"/>
                  <a:pt x="19829" y="33735"/>
                  <a:pt x="19829" y="33735"/>
                </a:cubicBezTo>
                <a:cubicBezTo>
                  <a:pt x="21538" y="32716"/>
                  <a:pt x="21538" y="32716"/>
                  <a:pt x="21538" y="32716"/>
                </a:cubicBezTo>
                <a:cubicBezTo>
                  <a:pt x="22017" y="31245"/>
                  <a:pt x="22017" y="31245"/>
                  <a:pt x="22017" y="31245"/>
                </a:cubicBezTo>
                <a:cubicBezTo>
                  <a:pt x="20512" y="28981"/>
                  <a:pt x="20512" y="28981"/>
                  <a:pt x="20512" y="28981"/>
                </a:cubicBezTo>
                <a:cubicBezTo>
                  <a:pt x="18256" y="30226"/>
                  <a:pt x="18256" y="30226"/>
                  <a:pt x="18256" y="30226"/>
                </a:cubicBezTo>
                <a:cubicBezTo>
                  <a:pt x="17504" y="33169"/>
                  <a:pt x="17504" y="33169"/>
                  <a:pt x="17504" y="33169"/>
                </a:cubicBezTo>
                <a:cubicBezTo>
                  <a:pt x="17982" y="36566"/>
                  <a:pt x="17982" y="36566"/>
                  <a:pt x="17982" y="36566"/>
                </a:cubicBezTo>
                <a:cubicBezTo>
                  <a:pt x="21880" y="37471"/>
                  <a:pt x="21880" y="37471"/>
                  <a:pt x="21880" y="37471"/>
                </a:cubicBezTo>
                <a:cubicBezTo>
                  <a:pt x="24273" y="32264"/>
                  <a:pt x="24273" y="32264"/>
                  <a:pt x="24273" y="32264"/>
                </a:cubicBezTo>
                <a:cubicBezTo>
                  <a:pt x="22495" y="26490"/>
                  <a:pt x="22495" y="26490"/>
                  <a:pt x="22495" y="26490"/>
                </a:cubicBezTo>
                <a:cubicBezTo>
                  <a:pt x="18324" y="25245"/>
                  <a:pt x="18324" y="25245"/>
                  <a:pt x="18324" y="25245"/>
                </a:cubicBezTo>
                <a:cubicBezTo>
                  <a:pt x="16273" y="26603"/>
                  <a:pt x="16273" y="26603"/>
                  <a:pt x="16273" y="26603"/>
                </a:cubicBezTo>
                <a:cubicBezTo>
                  <a:pt x="16410" y="24000"/>
                  <a:pt x="16410" y="24000"/>
                  <a:pt x="16410" y="24000"/>
                </a:cubicBezTo>
                <a:cubicBezTo>
                  <a:pt x="17504" y="22188"/>
                  <a:pt x="17504" y="22188"/>
                  <a:pt x="17504" y="22188"/>
                </a:cubicBezTo>
                <a:cubicBezTo>
                  <a:pt x="18324" y="23660"/>
                  <a:pt x="18324" y="23660"/>
                  <a:pt x="18324" y="23660"/>
                </a:cubicBezTo>
                <a:cubicBezTo>
                  <a:pt x="17504" y="24113"/>
                  <a:pt x="17504" y="24113"/>
                  <a:pt x="17504" y="24113"/>
                </a:cubicBezTo>
                <a:cubicBezTo>
                  <a:pt x="18188" y="24339"/>
                  <a:pt x="18188" y="24339"/>
                  <a:pt x="18188" y="24339"/>
                </a:cubicBezTo>
                <a:cubicBezTo>
                  <a:pt x="18735" y="23547"/>
                  <a:pt x="18735" y="23547"/>
                  <a:pt x="18735" y="23547"/>
                </a:cubicBezTo>
                <a:cubicBezTo>
                  <a:pt x="18598" y="22301"/>
                  <a:pt x="18598" y="22301"/>
                  <a:pt x="18598" y="22301"/>
                </a:cubicBezTo>
                <a:cubicBezTo>
                  <a:pt x="17367" y="21283"/>
                  <a:pt x="17367" y="21283"/>
                  <a:pt x="17367" y="21283"/>
                </a:cubicBezTo>
                <a:cubicBezTo>
                  <a:pt x="16068" y="22528"/>
                  <a:pt x="16068" y="22528"/>
                  <a:pt x="16068" y="22528"/>
                </a:cubicBezTo>
                <a:cubicBezTo>
                  <a:pt x="14222" y="18226"/>
                  <a:pt x="14222" y="18226"/>
                  <a:pt x="14222" y="18226"/>
                </a:cubicBezTo>
                <a:cubicBezTo>
                  <a:pt x="11965" y="18452"/>
                  <a:pt x="11965" y="18452"/>
                  <a:pt x="11965" y="18452"/>
                </a:cubicBezTo>
                <a:cubicBezTo>
                  <a:pt x="10871" y="21056"/>
                  <a:pt x="10871" y="21056"/>
                  <a:pt x="10871" y="21056"/>
                </a:cubicBezTo>
                <a:cubicBezTo>
                  <a:pt x="10871" y="24000"/>
                  <a:pt x="10871" y="24000"/>
                  <a:pt x="10871" y="24000"/>
                </a:cubicBezTo>
                <a:cubicBezTo>
                  <a:pt x="11418" y="25584"/>
                  <a:pt x="11418" y="25584"/>
                  <a:pt x="11418" y="25584"/>
                </a:cubicBezTo>
                <a:cubicBezTo>
                  <a:pt x="12376" y="24452"/>
                  <a:pt x="12376" y="24452"/>
                  <a:pt x="12376" y="24452"/>
                </a:cubicBezTo>
                <a:cubicBezTo>
                  <a:pt x="11623" y="24792"/>
                  <a:pt x="11623" y="24792"/>
                  <a:pt x="11623" y="24792"/>
                </a:cubicBezTo>
                <a:cubicBezTo>
                  <a:pt x="11350" y="24452"/>
                  <a:pt x="11350" y="24452"/>
                  <a:pt x="11350" y="24452"/>
                </a:cubicBezTo>
                <a:cubicBezTo>
                  <a:pt x="11282" y="22075"/>
                  <a:pt x="11282" y="22075"/>
                  <a:pt x="11282" y="22075"/>
                </a:cubicBezTo>
                <a:cubicBezTo>
                  <a:pt x="12444" y="19471"/>
                  <a:pt x="12444" y="19471"/>
                  <a:pt x="12444" y="19471"/>
                </a:cubicBezTo>
                <a:cubicBezTo>
                  <a:pt x="14153" y="20037"/>
                  <a:pt x="14153" y="20037"/>
                  <a:pt x="14153" y="20037"/>
                </a:cubicBezTo>
                <a:cubicBezTo>
                  <a:pt x="14974" y="25698"/>
                  <a:pt x="14974" y="25698"/>
                  <a:pt x="14974" y="25698"/>
                </a:cubicBezTo>
                <a:cubicBezTo>
                  <a:pt x="8615" y="44943"/>
                  <a:pt x="8615" y="44943"/>
                  <a:pt x="8615" y="44943"/>
                </a:cubicBezTo>
                <a:cubicBezTo>
                  <a:pt x="6905" y="38716"/>
                  <a:pt x="6905" y="38716"/>
                  <a:pt x="6905" y="38716"/>
                </a:cubicBezTo>
                <a:cubicBezTo>
                  <a:pt x="11829" y="11320"/>
                  <a:pt x="11829" y="11320"/>
                  <a:pt x="11829" y="11320"/>
                </a:cubicBezTo>
                <a:cubicBezTo>
                  <a:pt x="13606" y="8264"/>
                  <a:pt x="13606" y="8264"/>
                  <a:pt x="13606" y="8264"/>
                </a:cubicBezTo>
                <a:cubicBezTo>
                  <a:pt x="14290" y="10528"/>
                  <a:pt x="14290" y="10528"/>
                  <a:pt x="14290" y="10528"/>
                </a:cubicBezTo>
                <a:cubicBezTo>
                  <a:pt x="13401" y="11886"/>
                  <a:pt x="13401" y="11886"/>
                  <a:pt x="13401" y="11886"/>
                </a:cubicBezTo>
                <a:cubicBezTo>
                  <a:pt x="12854" y="12113"/>
                  <a:pt x="12854" y="12113"/>
                  <a:pt x="12854" y="12113"/>
                </a:cubicBezTo>
                <a:cubicBezTo>
                  <a:pt x="13333" y="12566"/>
                  <a:pt x="13333" y="12566"/>
                  <a:pt x="13333" y="12566"/>
                </a:cubicBezTo>
                <a:cubicBezTo>
                  <a:pt x="14495" y="11547"/>
                  <a:pt x="14495" y="11547"/>
                  <a:pt x="14495" y="11547"/>
                </a:cubicBezTo>
                <a:cubicBezTo>
                  <a:pt x="15111" y="8716"/>
                  <a:pt x="15111" y="8716"/>
                  <a:pt x="15111" y="8716"/>
                </a:cubicBezTo>
                <a:cubicBezTo>
                  <a:pt x="13059" y="7245"/>
                  <a:pt x="13059" y="7245"/>
                  <a:pt x="13059" y="7245"/>
                </a:cubicBezTo>
                <a:cubicBezTo>
                  <a:pt x="11213" y="9169"/>
                  <a:pt x="11213" y="9169"/>
                  <a:pt x="11213" y="9169"/>
                </a:cubicBezTo>
                <a:cubicBezTo>
                  <a:pt x="10393" y="12792"/>
                  <a:pt x="10393" y="12792"/>
                  <a:pt x="10393" y="12792"/>
                </a:cubicBezTo>
                <a:cubicBezTo>
                  <a:pt x="9504" y="14264"/>
                  <a:pt x="9504" y="14264"/>
                  <a:pt x="9504" y="14264"/>
                </a:cubicBezTo>
                <a:cubicBezTo>
                  <a:pt x="8683" y="14150"/>
                  <a:pt x="8683" y="14150"/>
                  <a:pt x="8683" y="14150"/>
                </a:cubicBezTo>
                <a:cubicBezTo>
                  <a:pt x="6358" y="14490"/>
                  <a:pt x="6358" y="14490"/>
                  <a:pt x="6358" y="14490"/>
                </a:cubicBezTo>
                <a:cubicBezTo>
                  <a:pt x="6085" y="17207"/>
                  <a:pt x="6085" y="17207"/>
                  <a:pt x="6085" y="17207"/>
                </a:cubicBezTo>
                <a:cubicBezTo>
                  <a:pt x="7589" y="18226"/>
                  <a:pt x="7589" y="18226"/>
                  <a:pt x="7589" y="18226"/>
                </a:cubicBezTo>
                <a:cubicBezTo>
                  <a:pt x="6632" y="16754"/>
                  <a:pt x="6632" y="16754"/>
                  <a:pt x="6632" y="16754"/>
                </a:cubicBezTo>
                <a:cubicBezTo>
                  <a:pt x="6905" y="15056"/>
                  <a:pt x="6905" y="15056"/>
                  <a:pt x="6905" y="15056"/>
                </a:cubicBezTo>
                <a:cubicBezTo>
                  <a:pt x="8273" y="15283"/>
                  <a:pt x="8273" y="15283"/>
                  <a:pt x="8273" y="15283"/>
                </a:cubicBezTo>
                <a:cubicBezTo>
                  <a:pt x="9230" y="16188"/>
                  <a:pt x="9230" y="16188"/>
                  <a:pt x="9230" y="16188"/>
                </a:cubicBezTo>
                <a:cubicBezTo>
                  <a:pt x="8205" y="22754"/>
                  <a:pt x="8205" y="22754"/>
                  <a:pt x="8205" y="22754"/>
                </a:cubicBezTo>
                <a:cubicBezTo>
                  <a:pt x="2256" y="9056"/>
                  <a:pt x="2256" y="9056"/>
                  <a:pt x="2256" y="9056"/>
                </a:cubicBezTo>
                <a:cubicBezTo>
                  <a:pt x="2324" y="1811"/>
                  <a:pt x="2324" y="1811"/>
                  <a:pt x="2324" y="1811"/>
                </a:cubicBezTo>
                <a:cubicBezTo>
                  <a:pt x="3897" y="905"/>
                  <a:pt x="3897" y="905"/>
                  <a:pt x="3897" y="905"/>
                </a:cubicBezTo>
                <a:cubicBezTo>
                  <a:pt x="4923" y="2150"/>
                  <a:pt x="4923" y="2150"/>
                  <a:pt x="4923" y="2150"/>
                </a:cubicBezTo>
                <a:cubicBezTo>
                  <a:pt x="5264" y="4754"/>
                  <a:pt x="5264" y="4754"/>
                  <a:pt x="5264" y="4754"/>
                </a:cubicBezTo>
                <a:cubicBezTo>
                  <a:pt x="4307" y="6566"/>
                  <a:pt x="4307" y="6566"/>
                  <a:pt x="4307" y="6566"/>
                </a:cubicBezTo>
                <a:cubicBezTo>
                  <a:pt x="4649" y="6679"/>
                  <a:pt x="4649" y="6679"/>
                  <a:pt x="4649" y="6679"/>
                </a:cubicBezTo>
                <a:cubicBezTo>
                  <a:pt x="5606" y="6113"/>
                  <a:pt x="5606" y="6113"/>
                  <a:pt x="5606" y="6113"/>
                </a:cubicBezTo>
                <a:cubicBezTo>
                  <a:pt x="6222" y="3283"/>
                  <a:pt x="6222" y="3283"/>
                  <a:pt x="6222" y="3283"/>
                </a:cubicBezTo>
                <a:cubicBezTo>
                  <a:pt x="4923" y="339"/>
                  <a:pt x="4923" y="339"/>
                  <a:pt x="4923" y="339"/>
                </a:cubicBezTo>
                <a:cubicBezTo>
                  <a:pt x="2940" y="0"/>
                  <a:pt x="2940" y="0"/>
                  <a:pt x="2940" y="0"/>
                </a:cubicBezTo>
                <a:cubicBezTo>
                  <a:pt x="1367" y="2264"/>
                  <a:pt x="1367" y="2264"/>
                  <a:pt x="1367" y="2264"/>
                </a:cubicBezTo>
                <a:cubicBezTo>
                  <a:pt x="888" y="8490"/>
                  <a:pt x="888" y="8490"/>
                  <a:pt x="888" y="8490"/>
                </a:cubicBezTo>
                <a:cubicBezTo>
                  <a:pt x="4991" y="19018"/>
                  <a:pt x="4991" y="19018"/>
                  <a:pt x="4991" y="19018"/>
                </a:cubicBezTo>
                <a:cubicBezTo>
                  <a:pt x="2188" y="20716"/>
                  <a:pt x="2188" y="20716"/>
                  <a:pt x="2188" y="20716"/>
                </a:cubicBezTo>
                <a:cubicBezTo>
                  <a:pt x="2256" y="24000"/>
                  <a:pt x="2256" y="24000"/>
                  <a:pt x="2256" y="24000"/>
                </a:cubicBezTo>
                <a:cubicBezTo>
                  <a:pt x="3623" y="26490"/>
                  <a:pt x="3623" y="26490"/>
                  <a:pt x="3623" y="26490"/>
                </a:cubicBezTo>
                <a:cubicBezTo>
                  <a:pt x="4923" y="24566"/>
                  <a:pt x="4923" y="24566"/>
                  <a:pt x="4923" y="24566"/>
                </a:cubicBezTo>
                <a:cubicBezTo>
                  <a:pt x="4991" y="22415"/>
                  <a:pt x="4991" y="22415"/>
                  <a:pt x="4991" y="22415"/>
                </a:cubicBezTo>
                <a:cubicBezTo>
                  <a:pt x="4376" y="22188"/>
                  <a:pt x="4376" y="22188"/>
                  <a:pt x="4376" y="22188"/>
                </a:cubicBezTo>
                <a:cubicBezTo>
                  <a:pt x="3965" y="22528"/>
                  <a:pt x="3965" y="22528"/>
                  <a:pt x="3965" y="22528"/>
                </a:cubicBezTo>
                <a:cubicBezTo>
                  <a:pt x="4581" y="22415"/>
                  <a:pt x="4581" y="22415"/>
                  <a:pt x="4581" y="22415"/>
                </a:cubicBezTo>
                <a:cubicBezTo>
                  <a:pt x="4717" y="23207"/>
                  <a:pt x="4717" y="23207"/>
                  <a:pt x="4717" y="23207"/>
                </a:cubicBezTo>
                <a:cubicBezTo>
                  <a:pt x="3692" y="25245"/>
                  <a:pt x="3692" y="25245"/>
                  <a:pt x="3692" y="25245"/>
                </a:cubicBezTo>
                <a:cubicBezTo>
                  <a:pt x="2871" y="23547"/>
                  <a:pt x="2871" y="23547"/>
                  <a:pt x="2871" y="23547"/>
                </a:cubicBezTo>
                <a:cubicBezTo>
                  <a:pt x="3076" y="21283"/>
                  <a:pt x="3076" y="21283"/>
                  <a:pt x="3076" y="21283"/>
                </a:cubicBezTo>
                <a:cubicBezTo>
                  <a:pt x="4239" y="20377"/>
                  <a:pt x="4239" y="20377"/>
                  <a:pt x="4239" y="20377"/>
                </a:cubicBezTo>
                <a:cubicBezTo>
                  <a:pt x="6290" y="21509"/>
                  <a:pt x="6290" y="21509"/>
                  <a:pt x="6290" y="21509"/>
                </a:cubicBezTo>
                <a:cubicBezTo>
                  <a:pt x="6564" y="26603"/>
                  <a:pt x="6564" y="26603"/>
                  <a:pt x="6564" y="26603"/>
                </a:cubicBezTo>
                <a:cubicBezTo>
                  <a:pt x="3623" y="37471"/>
                  <a:pt x="3623" y="37471"/>
                  <a:pt x="3623" y="37471"/>
                </a:cubicBezTo>
                <a:cubicBezTo>
                  <a:pt x="0" y="34301"/>
                  <a:pt x="0" y="34301"/>
                  <a:pt x="0" y="34301"/>
                </a:cubicBezTo>
                <a:cubicBezTo>
                  <a:pt x="0" y="36679"/>
                  <a:pt x="0" y="36679"/>
                  <a:pt x="0" y="36679"/>
                </a:cubicBezTo>
                <a:cubicBezTo>
                  <a:pt x="3418" y="40075"/>
                  <a:pt x="3418" y="40075"/>
                  <a:pt x="3418" y="40075"/>
                </a:cubicBezTo>
                <a:cubicBezTo>
                  <a:pt x="6495" y="51509"/>
                  <a:pt x="6495" y="51509"/>
                  <a:pt x="6495" y="51509"/>
                </a:cubicBezTo>
                <a:cubicBezTo>
                  <a:pt x="4444" y="58301"/>
                  <a:pt x="4444" y="58301"/>
                  <a:pt x="4444" y="58301"/>
                </a:cubicBezTo>
                <a:cubicBezTo>
                  <a:pt x="1777" y="53433"/>
                  <a:pt x="1777" y="53433"/>
                  <a:pt x="1777" y="53433"/>
                </a:cubicBezTo>
                <a:cubicBezTo>
                  <a:pt x="2803" y="49584"/>
                  <a:pt x="2803" y="49584"/>
                  <a:pt x="2803" y="49584"/>
                </a:cubicBezTo>
                <a:cubicBezTo>
                  <a:pt x="1641" y="45622"/>
                  <a:pt x="1641" y="45622"/>
                  <a:pt x="1641" y="45622"/>
                </a:cubicBezTo>
                <a:cubicBezTo>
                  <a:pt x="0" y="45169"/>
                  <a:pt x="0" y="45169"/>
                  <a:pt x="0" y="45169"/>
                </a:cubicBezTo>
                <a:cubicBezTo>
                  <a:pt x="0" y="46415"/>
                  <a:pt x="0" y="46415"/>
                  <a:pt x="0" y="46415"/>
                </a:cubicBezTo>
                <a:cubicBezTo>
                  <a:pt x="1435" y="47547"/>
                  <a:pt x="1435" y="47547"/>
                  <a:pt x="1435" y="47547"/>
                </a:cubicBezTo>
                <a:cubicBezTo>
                  <a:pt x="1641" y="50490"/>
                  <a:pt x="1641" y="50490"/>
                  <a:pt x="1641" y="50490"/>
                </a:cubicBezTo>
                <a:cubicBezTo>
                  <a:pt x="478" y="52075"/>
                  <a:pt x="478" y="52075"/>
                  <a:pt x="478" y="52075"/>
                </a:cubicBezTo>
                <a:cubicBezTo>
                  <a:pt x="0" y="51962"/>
                  <a:pt x="0" y="51962"/>
                  <a:pt x="0" y="51962"/>
                </a:cubicBezTo>
                <a:cubicBezTo>
                  <a:pt x="0" y="55471"/>
                  <a:pt x="0" y="55471"/>
                  <a:pt x="0" y="55471"/>
                </a:cubicBezTo>
                <a:cubicBezTo>
                  <a:pt x="683" y="55584"/>
                  <a:pt x="683" y="55584"/>
                  <a:pt x="683" y="55584"/>
                </a:cubicBezTo>
                <a:cubicBezTo>
                  <a:pt x="2940" y="59886"/>
                  <a:pt x="2940" y="59886"/>
                  <a:pt x="2940" y="59886"/>
                </a:cubicBezTo>
                <a:cubicBezTo>
                  <a:pt x="3282" y="61698"/>
                  <a:pt x="3282" y="61698"/>
                  <a:pt x="3282" y="61698"/>
                </a:cubicBezTo>
                <a:cubicBezTo>
                  <a:pt x="957" y="77773"/>
                  <a:pt x="957" y="77773"/>
                  <a:pt x="957" y="77773"/>
                </a:cubicBezTo>
                <a:cubicBezTo>
                  <a:pt x="0" y="79132"/>
                  <a:pt x="0" y="79132"/>
                  <a:pt x="0" y="79132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08102" y="111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9"/>
          <p:cNvGrpSpPr/>
          <p:nvPr/>
        </p:nvGrpSpPr>
        <p:grpSpPr>
          <a:xfrm>
            <a:off x="7687010" y="184643"/>
            <a:ext cx="1259242" cy="1463837"/>
            <a:chOff x="6526085" y="892856"/>
            <a:chExt cx="1259242" cy="1463837"/>
          </a:xfrm>
        </p:grpSpPr>
        <p:sp>
          <p:nvSpPr>
            <p:cNvPr id="154" name="Google Shape;154;p9"/>
            <p:cNvSpPr/>
            <p:nvPr/>
          </p:nvSpPr>
          <p:spPr>
            <a:xfrm>
              <a:off x="6972043" y="892856"/>
              <a:ext cx="666000" cy="2634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7223287" y="1354516"/>
              <a:ext cx="257700" cy="1194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526085" y="1222613"/>
              <a:ext cx="524700" cy="2013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7675526" y="2243293"/>
              <a:ext cx="109800" cy="1134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7637840" y="1637166"/>
              <a:ext cx="75300" cy="753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452548" y="1731382"/>
              <a:ext cx="163200" cy="1791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9"/>
          <p:cNvGrpSpPr/>
          <p:nvPr/>
        </p:nvGrpSpPr>
        <p:grpSpPr>
          <a:xfrm>
            <a:off x="138203" y="184653"/>
            <a:ext cx="936113" cy="2261006"/>
            <a:chOff x="138203" y="852028"/>
            <a:chExt cx="936113" cy="2261006"/>
          </a:xfrm>
        </p:grpSpPr>
        <p:sp>
          <p:nvSpPr>
            <p:cNvPr id="161" name="Google Shape;161;p9"/>
            <p:cNvSpPr/>
            <p:nvPr/>
          </p:nvSpPr>
          <p:spPr>
            <a:xfrm>
              <a:off x="549617" y="2510239"/>
              <a:ext cx="524700" cy="2196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216718" y="1781631"/>
              <a:ext cx="666000" cy="3234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38203" y="2268418"/>
              <a:ext cx="392400" cy="1791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16065" y="852028"/>
              <a:ext cx="100200" cy="1002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54405" y="1162943"/>
              <a:ext cx="116400" cy="1194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30773" y="1282284"/>
              <a:ext cx="210600" cy="2043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66469" y="2927933"/>
              <a:ext cx="169800" cy="1851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pumpkin orang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/>
          <p:nvPr/>
        </p:nvSpPr>
        <p:spPr>
          <a:xfrm>
            <a:off x="6619308" y="2761483"/>
            <a:ext cx="2524800" cy="2387100"/>
          </a:xfrm>
          <a:custGeom>
            <a:rect b="b" l="l" r="r" t="t"/>
            <a:pathLst>
              <a:path extrusionOk="0" h="120000" w="120000">
                <a:moveTo>
                  <a:pt x="17575" y="118355"/>
                </a:moveTo>
                <a:cubicBezTo>
                  <a:pt x="16910" y="118746"/>
                  <a:pt x="16910" y="118746"/>
                  <a:pt x="16910" y="118746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03785"/>
                  <a:pt x="119999" y="103785"/>
                  <a:pt x="119999" y="103785"/>
                </a:cubicBezTo>
                <a:cubicBezTo>
                  <a:pt x="107446" y="110208"/>
                  <a:pt x="107446" y="110208"/>
                  <a:pt x="107446" y="110208"/>
                </a:cubicBezTo>
                <a:cubicBezTo>
                  <a:pt x="101095" y="108877"/>
                  <a:pt x="101095" y="108877"/>
                  <a:pt x="101095" y="108877"/>
                </a:cubicBezTo>
                <a:cubicBezTo>
                  <a:pt x="98436" y="103080"/>
                  <a:pt x="98436" y="103080"/>
                  <a:pt x="98436" y="103080"/>
                </a:cubicBezTo>
                <a:cubicBezTo>
                  <a:pt x="98879" y="95091"/>
                  <a:pt x="98879" y="95091"/>
                  <a:pt x="98879" y="95091"/>
                </a:cubicBezTo>
                <a:cubicBezTo>
                  <a:pt x="99175" y="94073"/>
                  <a:pt x="99175" y="94073"/>
                  <a:pt x="99175" y="94073"/>
                </a:cubicBezTo>
                <a:cubicBezTo>
                  <a:pt x="100799" y="92036"/>
                  <a:pt x="100799" y="92036"/>
                  <a:pt x="100799" y="92036"/>
                </a:cubicBezTo>
                <a:cubicBezTo>
                  <a:pt x="103458" y="89921"/>
                  <a:pt x="103458" y="89921"/>
                  <a:pt x="103458" y="89921"/>
                </a:cubicBezTo>
                <a:cubicBezTo>
                  <a:pt x="106855" y="88511"/>
                  <a:pt x="106855" y="88511"/>
                  <a:pt x="106855" y="88511"/>
                </a:cubicBezTo>
                <a:cubicBezTo>
                  <a:pt x="110547" y="87963"/>
                  <a:pt x="110547" y="87963"/>
                  <a:pt x="110547" y="87963"/>
                </a:cubicBezTo>
                <a:cubicBezTo>
                  <a:pt x="114166" y="86945"/>
                  <a:pt x="114166" y="86945"/>
                  <a:pt x="114166" y="86945"/>
                </a:cubicBezTo>
                <a:cubicBezTo>
                  <a:pt x="117415" y="84438"/>
                  <a:pt x="117415" y="84438"/>
                  <a:pt x="117415" y="84438"/>
                </a:cubicBezTo>
                <a:cubicBezTo>
                  <a:pt x="117710" y="80835"/>
                  <a:pt x="117710" y="80835"/>
                  <a:pt x="117710" y="80835"/>
                </a:cubicBezTo>
                <a:cubicBezTo>
                  <a:pt x="114609" y="78563"/>
                  <a:pt x="114609" y="78563"/>
                  <a:pt x="114609" y="78563"/>
                </a:cubicBezTo>
                <a:cubicBezTo>
                  <a:pt x="114830" y="79268"/>
                  <a:pt x="114830" y="79268"/>
                  <a:pt x="114830" y="79268"/>
                </a:cubicBezTo>
                <a:cubicBezTo>
                  <a:pt x="115716" y="79582"/>
                  <a:pt x="115716" y="79582"/>
                  <a:pt x="115716" y="79582"/>
                </a:cubicBezTo>
                <a:cubicBezTo>
                  <a:pt x="117119" y="81070"/>
                  <a:pt x="117119" y="81070"/>
                  <a:pt x="117119" y="81070"/>
                </a:cubicBezTo>
                <a:cubicBezTo>
                  <a:pt x="115938" y="84125"/>
                  <a:pt x="115938" y="84125"/>
                  <a:pt x="115938" y="84125"/>
                </a:cubicBezTo>
                <a:cubicBezTo>
                  <a:pt x="109218" y="86866"/>
                  <a:pt x="109218" y="86866"/>
                  <a:pt x="109218" y="86866"/>
                </a:cubicBezTo>
                <a:cubicBezTo>
                  <a:pt x="105378" y="87415"/>
                  <a:pt x="105378" y="87415"/>
                  <a:pt x="105378" y="87415"/>
                </a:cubicBezTo>
                <a:cubicBezTo>
                  <a:pt x="101981" y="89060"/>
                  <a:pt x="101981" y="89060"/>
                  <a:pt x="101981" y="89060"/>
                </a:cubicBezTo>
                <a:cubicBezTo>
                  <a:pt x="100504" y="90078"/>
                  <a:pt x="100504" y="90078"/>
                  <a:pt x="100504" y="90078"/>
                </a:cubicBezTo>
                <a:cubicBezTo>
                  <a:pt x="103089" y="85535"/>
                  <a:pt x="103089" y="85535"/>
                  <a:pt x="103089" y="85535"/>
                </a:cubicBezTo>
                <a:cubicBezTo>
                  <a:pt x="109070" y="78955"/>
                  <a:pt x="109070" y="78955"/>
                  <a:pt x="109070" y="78955"/>
                </a:cubicBezTo>
                <a:cubicBezTo>
                  <a:pt x="112910" y="77075"/>
                  <a:pt x="112910" y="77075"/>
                  <a:pt x="112910" y="77075"/>
                </a:cubicBezTo>
                <a:cubicBezTo>
                  <a:pt x="116529" y="76370"/>
                  <a:pt x="116529" y="76370"/>
                  <a:pt x="116529" y="76370"/>
                </a:cubicBezTo>
                <a:cubicBezTo>
                  <a:pt x="119999" y="75117"/>
                  <a:pt x="119999" y="75117"/>
                  <a:pt x="119999" y="75117"/>
                </a:cubicBezTo>
                <a:cubicBezTo>
                  <a:pt x="119999" y="71357"/>
                  <a:pt x="119999" y="71357"/>
                  <a:pt x="119999" y="71357"/>
                </a:cubicBezTo>
                <a:cubicBezTo>
                  <a:pt x="119852" y="71436"/>
                  <a:pt x="119852" y="71436"/>
                  <a:pt x="119852" y="71436"/>
                </a:cubicBezTo>
                <a:cubicBezTo>
                  <a:pt x="112763" y="72454"/>
                  <a:pt x="112763" y="72454"/>
                  <a:pt x="112763" y="72454"/>
                </a:cubicBezTo>
                <a:cubicBezTo>
                  <a:pt x="105747" y="75430"/>
                  <a:pt x="105747" y="75430"/>
                  <a:pt x="105747" y="75430"/>
                </a:cubicBezTo>
                <a:cubicBezTo>
                  <a:pt x="107150" y="70652"/>
                  <a:pt x="107150" y="70652"/>
                  <a:pt x="107150" y="70652"/>
                </a:cubicBezTo>
                <a:cubicBezTo>
                  <a:pt x="107815" y="62271"/>
                  <a:pt x="107815" y="62271"/>
                  <a:pt x="107815" y="62271"/>
                </a:cubicBezTo>
                <a:cubicBezTo>
                  <a:pt x="108775" y="57885"/>
                  <a:pt x="108775" y="57885"/>
                  <a:pt x="108775" y="57885"/>
                </a:cubicBezTo>
                <a:cubicBezTo>
                  <a:pt x="118006" y="43550"/>
                  <a:pt x="118006" y="43550"/>
                  <a:pt x="118006" y="43550"/>
                </a:cubicBezTo>
                <a:cubicBezTo>
                  <a:pt x="118670" y="38224"/>
                  <a:pt x="118670" y="38224"/>
                  <a:pt x="118670" y="38224"/>
                </a:cubicBezTo>
                <a:cubicBezTo>
                  <a:pt x="119704" y="34073"/>
                  <a:pt x="119704" y="34073"/>
                  <a:pt x="119704" y="34073"/>
                </a:cubicBezTo>
                <a:cubicBezTo>
                  <a:pt x="119999" y="33759"/>
                  <a:pt x="119999" y="33759"/>
                  <a:pt x="119999" y="33759"/>
                </a:cubicBezTo>
                <a:cubicBezTo>
                  <a:pt x="119999" y="19817"/>
                  <a:pt x="119999" y="19817"/>
                  <a:pt x="119999" y="19817"/>
                </a:cubicBezTo>
                <a:cubicBezTo>
                  <a:pt x="117193" y="15587"/>
                  <a:pt x="117193" y="15587"/>
                  <a:pt x="117193" y="15587"/>
                </a:cubicBezTo>
                <a:cubicBezTo>
                  <a:pt x="112689" y="15822"/>
                  <a:pt x="112689" y="15822"/>
                  <a:pt x="112689" y="15822"/>
                </a:cubicBezTo>
                <a:cubicBezTo>
                  <a:pt x="110473" y="19112"/>
                  <a:pt x="110473" y="19112"/>
                  <a:pt x="110473" y="19112"/>
                </a:cubicBezTo>
                <a:cubicBezTo>
                  <a:pt x="110473" y="22950"/>
                  <a:pt x="110473" y="22950"/>
                  <a:pt x="110473" y="22950"/>
                </a:cubicBezTo>
                <a:cubicBezTo>
                  <a:pt x="111655" y="24830"/>
                  <a:pt x="111655" y="24830"/>
                  <a:pt x="111655" y="24830"/>
                </a:cubicBezTo>
                <a:cubicBezTo>
                  <a:pt x="113427" y="23498"/>
                  <a:pt x="113427" y="23498"/>
                  <a:pt x="113427" y="23498"/>
                </a:cubicBezTo>
                <a:cubicBezTo>
                  <a:pt x="111950" y="23890"/>
                  <a:pt x="111950" y="23890"/>
                  <a:pt x="111950" y="23890"/>
                </a:cubicBezTo>
                <a:cubicBezTo>
                  <a:pt x="111507" y="23420"/>
                  <a:pt x="111507" y="23420"/>
                  <a:pt x="111507" y="23420"/>
                </a:cubicBezTo>
                <a:cubicBezTo>
                  <a:pt x="111286" y="22480"/>
                  <a:pt x="111286" y="22480"/>
                  <a:pt x="111286" y="22480"/>
                </a:cubicBezTo>
                <a:cubicBezTo>
                  <a:pt x="111359" y="20443"/>
                  <a:pt x="111359" y="20443"/>
                  <a:pt x="111359" y="20443"/>
                </a:cubicBezTo>
                <a:cubicBezTo>
                  <a:pt x="113575" y="17154"/>
                  <a:pt x="113575" y="17154"/>
                  <a:pt x="113575" y="17154"/>
                </a:cubicBezTo>
                <a:cubicBezTo>
                  <a:pt x="116972" y="17859"/>
                  <a:pt x="116972" y="17859"/>
                  <a:pt x="116972" y="17859"/>
                </a:cubicBezTo>
                <a:cubicBezTo>
                  <a:pt x="118670" y="24986"/>
                  <a:pt x="118670" y="24986"/>
                  <a:pt x="118670" y="24986"/>
                </a:cubicBezTo>
                <a:cubicBezTo>
                  <a:pt x="117858" y="28668"/>
                  <a:pt x="117858" y="28668"/>
                  <a:pt x="117858" y="28668"/>
                </a:cubicBezTo>
                <a:cubicBezTo>
                  <a:pt x="116676" y="30626"/>
                  <a:pt x="116676" y="30626"/>
                  <a:pt x="116676" y="30626"/>
                </a:cubicBezTo>
                <a:cubicBezTo>
                  <a:pt x="115569" y="32741"/>
                  <a:pt x="115569" y="32741"/>
                  <a:pt x="115569" y="32741"/>
                </a:cubicBezTo>
                <a:cubicBezTo>
                  <a:pt x="114239" y="37597"/>
                  <a:pt x="114239" y="37597"/>
                  <a:pt x="114239" y="37597"/>
                </a:cubicBezTo>
                <a:cubicBezTo>
                  <a:pt x="113649" y="41671"/>
                  <a:pt x="113649" y="41671"/>
                  <a:pt x="113649" y="41671"/>
                </a:cubicBezTo>
                <a:cubicBezTo>
                  <a:pt x="111803" y="45195"/>
                  <a:pt x="111803" y="45195"/>
                  <a:pt x="111803" y="45195"/>
                </a:cubicBezTo>
                <a:cubicBezTo>
                  <a:pt x="108553" y="48407"/>
                  <a:pt x="108553" y="48407"/>
                  <a:pt x="108553" y="48407"/>
                </a:cubicBezTo>
                <a:cubicBezTo>
                  <a:pt x="103827" y="56475"/>
                  <a:pt x="103827" y="56475"/>
                  <a:pt x="103827" y="56475"/>
                </a:cubicBezTo>
                <a:cubicBezTo>
                  <a:pt x="103089" y="58668"/>
                  <a:pt x="103089" y="58668"/>
                  <a:pt x="103089" y="58668"/>
                </a:cubicBezTo>
                <a:cubicBezTo>
                  <a:pt x="101316" y="55691"/>
                  <a:pt x="101316" y="55691"/>
                  <a:pt x="101316" y="55691"/>
                </a:cubicBezTo>
                <a:cubicBezTo>
                  <a:pt x="100356" y="52402"/>
                  <a:pt x="100356" y="52402"/>
                  <a:pt x="100356" y="52402"/>
                </a:cubicBezTo>
                <a:cubicBezTo>
                  <a:pt x="101021" y="45430"/>
                  <a:pt x="101021" y="45430"/>
                  <a:pt x="101021" y="45430"/>
                </a:cubicBezTo>
                <a:cubicBezTo>
                  <a:pt x="103458" y="38224"/>
                  <a:pt x="103458" y="38224"/>
                  <a:pt x="103458" y="38224"/>
                </a:cubicBezTo>
                <a:cubicBezTo>
                  <a:pt x="105083" y="30783"/>
                  <a:pt x="105083" y="30783"/>
                  <a:pt x="105083" y="30783"/>
                </a:cubicBezTo>
                <a:cubicBezTo>
                  <a:pt x="104492" y="16919"/>
                  <a:pt x="104492" y="16919"/>
                  <a:pt x="104492" y="16919"/>
                </a:cubicBezTo>
                <a:cubicBezTo>
                  <a:pt x="104123" y="14177"/>
                  <a:pt x="104123" y="14177"/>
                  <a:pt x="104123" y="14177"/>
                </a:cubicBezTo>
                <a:cubicBezTo>
                  <a:pt x="104935" y="11436"/>
                  <a:pt x="104935" y="11436"/>
                  <a:pt x="104935" y="11436"/>
                </a:cubicBezTo>
                <a:cubicBezTo>
                  <a:pt x="108036" y="6814"/>
                  <a:pt x="108036" y="6814"/>
                  <a:pt x="108036" y="6814"/>
                </a:cubicBezTo>
                <a:cubicBezTo>
                  <a:pt x="110473" y="6187"/>
                  <a:pt x="110473" y="6187"/>
                  <a:pt x="110473" y="6187"/>
                </a:cubicBezTo>
                <a:cubicBezTo>
                  <a:pt x="111803" y="8929"/>
                  <a:pt x="111803" y="8929"/>
                  <a:pt x="111803" y="8929"/>
                </a:cubicBezTo>
                <a:cubicBezTo>
                  <a:pt x="110030" y="10731"/>
                  <a:pt x="110030" y="10731"/>
                  <a:pt x="110030" y="10731"/>
                </a:cubicBezTo>
                <a:cubicBezTo>
                  <a:pt x="108923" y="10966"/>
                  <a:pt x="108923" y="10966"/>
                  <a:pt x="108923" y="10966"/>
                </a:cubicBezTo>
                <a:cubicBezTo>
                  <a:pt x="109883" y="11514"/>
                  <a:pt x="109883" y="11514"/>
                  <a:pt x="109883" y="11514"/>
                </a:cubicBezTo>
                <a:cubicBezTo>
                  <a:pt x="112172" y="10339"/>
                  <a:pt x="112172" y="10339"/>
                  <a:pt x="112172" y="10339"/>
                </a:cubicBezTo>
                <a:cubicBezTo>
                  <a:pt x="113427" y="6657"/>
                  <a:pt x="113427" y="6657"/>
                  <a:pt x="113427" y="6657"/>
                </a:cubicBezTo>
                <a:cubicBezTo>
                  <a:pt x="109292" y="4778"/>
                  <a:pt x="109292" y="4778"/>
                  <a:pt x="109292" y="4778"/>
                </a:cubicBezTo>
                <a:cubicBezTo>
                  <a:pt x="105673" y="7206"/>
                  <a:pt x="105673" y="7206"/>
                  <a:pt x="105673" y="7206"/>
                </a:cubicBezTo>
                <a:cubicBezTo>
                  <a:pt x="103089" y="11592"/>
                  <a:pt x="103089" y="11592"/>
                  <a:pt x="103089" y="11592"/>
                </a:cubicBezTo>
                <a:cubicBezTo>
                  <a:pt x="101907" y="9634"/>
                  <a:pt x="101907" y="9634"/>
                  <a:pt x="101907" y="9634"/>
                </a:cubicBezTo>
                <a:cubicBezTo>
                  <a:pt x="102498" y="12140"/>
                  <a:pt x="102498" y="12140"/>
                  <a:pt x="102498" y="12140"/>
                </a:cubicBezTo>
                <a:cubicBezTo>
                  <a:pt x="101907" y="18093"/>
                  <a:pt x="101907" y="18093"/>
                  <a:pt x="101907" y="18093"/>
                </a:cubicBezTo>
                <a:cubicBezTo>
                  <a:pt x="97329" y="18407"/>
                  <a:pt x="97329" y="18407"/>
                  <a:pt x="97329" y="18407"/>
                </a:cubicBezTo>
                <a:cubicBezTo>
                  <a:pt x="96664" y="22010"/>
                  <a:pt x="96664" y="22010"/>
                  <a:pt x="96664" y="22010"/>
                </a:cubicBezTo>
                <a:cubicBezTo>
                  <a:pt x="99692" y="23185"/>
                  <a:pt x="99692" y="23185"/>
                  <a:pt x="99692" y="23185"/>
                </a:cubicBezTo>
                <a:cubicBezTo>
                  <a:pt x="98510" y="22323"/>
                  <a:pt x="98510" y="22323"/>
                  <a:pt x="98510" y="22323"/>
                </a:cubicBezTo>
                <a:cubicBezTo>
                  <a:pt x="97772" y="21383"/>
                  <a:pt x="97772" y="21383"/>
                  <a:pt x="97772" y="21383"/>
                </a:cubicBezTo>
                <a:cubicBezTo>
                  <a:pt x="98363" y="19190"/>
                  <a:pt x="98363" y="19190"/>
                  <a:pt x="98363" y="19190"/>
                </a:cubicBezTo>
                <a:cubicBezTo>
                  <a:pt x="101095" y="19425"/>
                  <a:pt x="101095" y="19425"/>
                  <a:pt x="101095" y="19425"/>
                </a:cubicBezTo>
                <a:cubicBezTo>
                  <a:pt x="101833" y="20522"/>
                  <a:pt x="101833" y="20522"/>
                  <a:pt x="101833" y="20522"/>
                </a:cubicBezTo>
                <a:cubicBezTo>
                  <a:pt x="101833" y="21148"/>
                  <a:pt x="101833" y="21148"/>
                  <a:pt x="101833" y="21148"/>
                </a:cubicBezTo>
                <a:cubicBezTo>
                  <a:pt x="101686" y="23655"/>
                  <a:pt x="101686" y="23655"/>
                  <a:pt x="101686" y="23655"/>
                </a:cubicBezTo>
                <a:cubicBezTo>
                  <a:pt x="100947" y="28981"/>
                  <a:pt x="100947" y="28981"/>
                  <a:pt x="100947" y="28981"/>
                </a:cubicBezTo>
                <a:cubicBezTo>
                  <a:pt x="90461" y="15587"/>
                  <a:pt x="90461" y="15587"/>
                  <a:pt x="90461" y="15587"/>
                </a:cubicBezTo>
                <a:cubicBezTo>
                  <a:pt x="89058" y="11592"/>
                  <a:pt x="89058" y="11592"/>
                  <a:pt x="89058" y="11592"/>
                </a:cubicBezTo>
                <a:cubicBezTo>
                  <a:pt x="88246" y="6579"/>
                  <a:pt x="88246" y="6579"/>
                  <a:pt x="88246" y="6579"/>
                </a:cubicBezTo>
                <a:cubicBezTo>
                  <a:pt x="89279" y="2349"/>
                  <a:pt x="89279" y="2349"/>
                  <a:pt x="89279" y="2349"/>
                </a:cubicBezTo>
                <a:cubicBezTo>
                  <a:pt x="92381" y="1253"/>
                  <a:pt x="92381" y="1253"/>
                  <a:pt x="92381" y="1253"/>
                </a:cubicBezTo>
                <a:cubicBezTo>
                  <a:pt x="95261" y="2584"/>
                  <a:pt x="95261" y="2584"/>
                  <a:pt x="95261" y="2584"/>
                </a:cubicBezTo>
                <a:cubicBezTo>
                  <a:pt x="95778" y="6501"/>
                  <a:pt x="95778" y="6501"/>
                  <a:pt x="95778" y="6501"/>
                </a:cubicBezTo>
                <a:cubicBezTo>
                  <a:pt x="94523" y="7832"/>
                  <a:pt x="94523" y="7832"/>
                  <a:pt x="94523" y="7832"/>
                </a:cubicBezTo>
                <a:cubicBezTo>
                  <a:pt x="93193" y="8381"/>
                  <a:pt x="93193" y="8381"/>
                  <a:pt x="93193" y="8381"/>
                </a:cubicBezTo>
                <a:cubicBezTo>
                  <a:pt x="93858" y="8459"/>
                  <a:pt x="93858" y="8459"/>
                  <a:pt x="93858" y="8459"/>
                </a:cubicBezTo>
                <a:cubicBezTo>
                  <a:pt x="95704" y="7754"/>
                  <a:pt x="95704" y="7754"/>
                  <a:pt x="95704" y="7754"/>
                </a:cubicBezTo>
                <a:cubicBezTo>
                  <a:pt x="96959" y="4151"/>
                  <a:pt x="96959" y="4151"/>
                  <a:pt x="96959" y="4151"/>
                </a:cubicBezTo>
                <a:cubicBezTo>
                  <a:pt x="94375" y="469"/>
                  <a:pt x="94375" y="469"/>
                  <a:pt x="94375" y="469"/>
                </a:cubicBezTo>
                <a:cubicBezTo>
                  <a:pt x="90461" y="0"/>
                  <a:pt x="90461" y="0"/>
                  <a:pt x="90461" y="0"/>
                </a:cubicBezTo>
                <a:cubicBezTo>
                  <a:pt x="87286" y="2898"/>
                  <a:pt x="87286" y="2898"/>
                  <a:pt x="87286" y="2898"/>
                </a:cubicBezTo>
                <a:cubicBezTo>
                  <a:pt x="86399" y="10809"/>
                  <a:pt x="86399" y="10809"/>
                  <a:pt x="86399" y="10809"/>
                </a:cubicBezTo>
                <a:cubicBezTo>
                  <a:pt x="89279" y="17780"/>
                  <a:pt x="89279" y="17780"/>
                  <a:pt x="89279" y="17780"/>
                </a:cubicBezTo>
                <a:cubicBezTo>
                  <a:pt x="92750" y="22245"/>
                  <a:pt x="92750" y="22245"/>
                  <a:pt x="92750" y="22245"/>
                </a:cubicBezTo>
                <a:cubicBezTo>
                  <a:pt x="94523" y="24281"/>
                  <a:pt x="94523" y="24281"/>
                  <a:pt x="94523" y="24281"/>
                </a:cubicBezTo>
                <a:cubicBezTo>
                  <a:pt x="88984" y="26318"/>
                  <a:pt x="88984" y="26318"/>
                  <a:pt x="88984" y="26318"/>
                </a:cubicBezTo>
                <a:cubicBezTo>
                  <a:pt x="89132" y="30548"/>
                  <a:pt x="89132" y="30548"/>
                  <a:pt x="89132" y="30548"/>
                </a:cubicBezTo>
                <a:cubicBezTo>
                  <a:pt x="91790" y="33681"/>
                  <a:pt x="91790" y="33681"/>
                  <a:pt x="91790" y="33681"/>
                </a:cubicBezTo>
                <a:cubicBezTo>
                  <a:pt x="94449" y="31331"/>
                  <a:pt x="94449" y="31331"/>
                  <a:pt x="94449" y="31331"/>
                </a:cubicBezTo>
                <a:cubicBezTo>
                  <a:pt x="94449" y="28590"/>
                  <a:pt x="94449" y="28590"/>
                  <a:pt x="94449" y="28590"/>
                </a:cubicBezTo>
                <a:cubicBezTo>
                  <a:pt x="93341" y="28198"/>
                  <a:pt x="93341" y="28198"/>
                  <a:pt x="93341" y="28198"/>
                </a:cubicBezTo>
                <a:cubicBezTo>
                  <a:pt x="92529" y="28668"/>
                  <a:pt x="92529" y="28668"/>
                  <a:pt x="92529" y="28668"/>
                </a:cubicBezTo>
                <a:cubicBezTo>
                  <a:pt x="93636" y="28590"/>
                  <a:pt x="93636" y="28590"/>
                  <a:pt x="93636" y="28590"/>
                </a:cubicBezTo>
                <a:cubicBezTo>
                  <a:pt x="94006" y="29530"/>
                  <a:pt x="94006" y="29530"/>
                  <a:pt x="94006" y="29530"/>
                </a:cubicBezTo>
                <a:cubicBezTo>
                  <a:pt x="91938" y="32193"/>
                  <a:pt x="91938" y="32193"/>
                  <a:pt x="91938" y="32193"/>
                </a:cubicBezTo>
                <a:cubicBezTo>
                  <a:pt x="90239" y="30000"/>
                  <a:pt x="90239" y="30000"/>
                  <a:pt x="90239" y="30000"/>
                </a:cubicBezTo>
                <a:cubicBezTo>
                  <a:pt x="90756" y="27101"/>
                  <a:pt x="90756" y="27101"/>
                  <a:pt x="90756" y="27101"/>
                </a:cubicBezTo>
                <a:cubicBezTo>
                  <a:pt x="93046" y="26005"/>
                  <a:pt x="93046" y="26005"/>
                  <a:pt x="93046" y="26005"/>
                </a:cubicBezTo>
                <a:cubicBezTo>
                  <a:pt x="95852" y="26475"/>
                  <a:pt x="95852" y="26475"/>
                  <a:pt x="95852" y="26475"/>
                </a:cubicBezTo>
                <a:cubicBezTo>
                  <a:pt x="97107" y="27336"/>
                  <a:pt x="97107" y="27336"/>
                  <a:pt x="97107" y="27336"/>
                </a:cubicBezTo>
                <a:cubicBezTo>
                  <a:pt x="97772" y="28276"/>
                  <a:pt x="97772" y="28276"/>
                  <a:pt x="97772" y="28276"/>
                </a:cubicBezTo>
                <a:cubicBezTo>
                  <a:pt x="99323" y="34151"/>
                  <a:pt x="99323" y="34151"/>
                  <a:pt x="99323" y="34151"/>
                </a:cubicBezTo>
                <a:cubicBezTo>
                  <a:pt x="98289" y="37127"/>
                  <a:pt x="98289" y="37127"/>
                  <a:pt x="98289" y="37127"/>
                </a:cubicBezTo>
                <a:cubicBezTo>
                  <a:pt x="94079" y="48563"/>
                  <a:pt x="94079" y="48563"/>
                  <a:pt x="94079" y="48563"/>
                </a:cubicBezTo>
                <a:cubicBezTo>
                  <a:pt x="93858" y="50757"/>
                  <a:pt x="93858" y="50757"/>
                  <a:pt x="93858" y="50757"/>
                </a:cubicBezTo>
                <a:cubicBezTo>
                  <a:pt x="90978" y="49112"/>
                  <a:pt x="90978" y="49112"/>
                  <a:pt x="90978" y="49112"/>
                </a:cubicBezTo>
                <a:cubicBezTo>
                  <a:pt x="87803" y="47937"/>
                  <a:pt x="87803" y="47937"/>
                  <a:pt x="87803" y="47937"/>
                </a:cubicBezTo>
                <a:cubicBezTo>
                  <a:pt x="85366" y="46057"/>
                  <a:pt x="85366" y="46057"/>
                  <a:pt x="85366" y="46057"/>
                </a:cubicBezTo>
                <a:cubicBezTo>
                  <a:pt x="85144" y="43002"/>
                  <a:pt x="85144" y="43002"/>
                  <a:pt x="85144" y="43002"/>
                </a:cubicBezTo>
                <a:cubicBezTo>
                  <a:pt x="88319" y="38537"/>
                  <a:pt x="88319" y="38537"/>
                  <a:pt x="88319" y="38537"/>
                </a:cubicBezTo>
                <a:cubicBezTo>
                  <a:pt x="90756" y="40339"/>
                  <a:pt x="90756" y="40339"/>
                  <a:pt x="90756" y="40339"/>
                </a:cubicBezTo>
                <a:cubicBezTo>
                  <a:pt x="91199" y="42924"/>
                  <a:pt x="91199" y="42924"/>
                  <a:pt x="91199" y="42924"/>
                </a:cubicBezTo>
                <a:cubicBezTo>
                  <a:pt x="90461" y="43394"/>
                  <a:pt x="90461" y="43394"/>
                  <a:pt x="90461" y="43394"/>
                </a:cubicBezTo>
                <a:cubicBezTo>
                  <a:pt x="90239" y="42375"/>
                  <a:pt x="90239" y="42375"/>
                  <a:pt x="90239" y="42375"/>
                </a:cubicBezTo>
                <a:cubicBezTo>
                  <a:pt x="90387" y="41592"/>
                  <a:pt x="90387" y="41592"/>
                  <a:pt x="90387" y="41592"/>
                </a:cubicBezTo>
                <a:cubicBezTo>
                  <a:pt x="89796" y="42532"/>
                  <a:pt x="89796" y="42532"/>
                  <a:pt x="89796" y="42532"/>
                </a:cubicBezTo>
                <a:cubicBezTo>
                  <a:pt x="89944" y="43942"/>
                  <a:pt x="89944" y="43942"/>
                  <a:pt x="89944" y="43942"/>
                </a:cubicBezTo>
                <a:cubicBezTo>
                  <a:pt x="90461" y="44255"/>
                  <a:pt x="90461" y="44255"/>
                  <a:pt x="90461" y="44255"/>
                </a:cubicBezTo>
                <a:cubicBezTo>
                  <a:pt x="92307" y="42845"/>
                  <a:pt x="92307" y="42845"/>
                  <a:pt x="92307" y="42845"/>
                </a:cubicBezTo>
                <a:cubicBezTo>
                  <a:pt x="92233" y="39399"/>
                  <a:pt x="92233" y="39399"/>
                  <a:pt x="92233" y="39399"/>
                </a:cubicBezTo>
                <a:cubicBezTo>
                  <a:pt x="86916" y="37049"/>
                  <a:pt x="86916" y="37049"/>
                  <a:pt x="86916" y="37049"/>
                </a:cubicBezTo>
                <a:cubicBezTo>
                  <a:pt x="83298" y="42219"/>
                  <a:pt x="83298" y="42219"/>
                  <a:pt x="83298" y="42219"/>
                </a:cubicBezTo>
                <a:cubicBezTo>
                  <a:pt x="84184" y="48172"/>
                  <a:pt x="84184" y="48172"/>
                  <a:pt x="84184" y="48172"/>
                </a:cubicBezTo>
                <a:cubicBezTo>
                  <a:pt x="89870" y="51462"/>
                  <a:pt x="89870" y="51462"/>
                  <a:pt x="89870" y="51462"/>
                </a:cubicBezTo>
                <a:cubicBezTo>
                  <a:pt x="93489" y="54046"/>
                  <a:pt x="93489" y="54046"/>
                  <a:pt x="93489" y="54046"/>
                </a:cubicBezTo>
                <a:cubicBezTo>
                  <a:pt x="94892" y="57963"/>
                  <a:pt x="94892" y="57963"/>
                  <a:pt x="94892" y="57963"/>
                </a:cubicBezTo>
                <a:cubicBezTo>
                  <a:pt x="99544" y="68616"/>
                  <a:pt x="99544" y="68616"/>
                  <a:pt x="99544" y="68616"/>
                </a:cubicBezTo>
                <a:cubicBezTo>
                  <a:pt x="98510" y="71749"/>
                  <a:pt x="98510" y="71749"/>
                  <a:pt x="98510" y="71749"/>
                </a:cubicBezTo>
                <a:cubicBezTo>
                  <a:pt x="95556" y="77389"/>
                  <a:pt x="95556" y="77389"/>
                  <a:pt x="95556" y="77389"/>
                </a:cubicBezTo>
                <a:cubicBezTo>
                  <a:pt x="90239" y="71122"/>
                  <a:pt x="90239" y="71122"/>
                  <a:pt x="90239" y="71122"/>
                </a:cubicBezTo>
                <a:cubicBezTo>
                  <a:pt x="92307" y="66266"/>
                  <a:pt x="92307" y="66266"/>
                  <a:pt x="92307" y="66266"/>
                </a:cubicBezTo>
                <a:cubicBezTo>
                  <a:pt x="89944" y="61253"/>
                  <a:pt x="89944" y="61253"/>
                  <a:pt x="89944" y="61253"/>
                </a:cubicBezTo>
                <a:cubicBezTo>
                  <a:pt x="86030" y="60548"/>
                  <a:pt x="86030" y="60548"/>
                  <a:pt x="86030" y="60548"/>
                </a:cubicBezTo>
                <a:cubicBezTo>
                  <a:pt x="84627" y="63446"/>
                  <a:pt x="84627" y="63446"/>
                  <a:pt x="84627" y="63446"/>
                </a:cubicBezTo>
                <a:cubicBezTo>
                  <a:pt x="86916" y="65091"/>
                  <a:pt x="86916" y="65091"/>
                  <a:pt x="86916" y="65091"/>
                </a:cubicBezTo>
                <a:cubicBezTo>
                  <a:pt x="87138" y="64699"/>
                  <a:pt x="87138" y="64699"/>
                  <a:pt x="87138" y="64699"/>
                </a:cubicBezTo>
                <a:cubicBezTo>
                  <a:pt x="85809" y="63524"/>
                  <a:pt x="85809" y="63524"/>
                  <a:pt x="85809" y="63524"/>
                </a:cubicBezTo>
                <a:cubicBezTo>
                  <a:pt x="86399" y="62036"/>
                  <a:pt x="86399" y="62036"/>
                  <a:pt x="86399" y="62036"/>
                </a:cubicBezTo>
                <a:cubicBezTo>
                  <a:pt x="89575" y="63681"/>
                  <a:pt x="89575" y="63681"/>
                  <a:pt x="89575" y="63681"/>
                </a:cubicBezTo>
                <a:cubicBezTo>
                  <a:pt x="89944" y="67362"/>
                  <a:pt x="89944" y="67362"/>
                  <a:pt x="89944" y="67362"/>
                </a:cubicBezTo>
                <a:cubicBezTo>
                  <a:pt x="87581" y="69399"/>
                  <a:pt x="87581" y="69399"/>
                  <a:pt x="87581" y="69399"/>
                </a:cubicBezTo>
                <a:cubicBezTo>
                  <a:pt x="85883" y="69086"/>
                  <a:pt x="85883" y="69086"/>
                  <a:pt x="85883" y="69086"/>
                </a:cubicBezTo>
                <a:cubicBezTo>
                  <a:pt x="83446" y="68851"/>
                  <a:pt x="83446" y="68851"/>
                  <a:pt x="83446" y="68851"/>
                </a:cubicBezTo>
                <a:cubicBezTo>
                  <a:pt x="79236" y="69477"/>
                  <a:pt x="79236" y="69477"/>
                  <a:pt x="79236" y="69477"/>
                </a:cubicBezTo>
                <a:cubicBezTo>
                  <a:pt x="75692" y="68694"/>
                  <a:pt x="75692" y="68694"/>
                  <a:pt x="75692" y="68694"/>
                </a:cubicBezTo>
                <a:cubicBezTo>
                  <a:pt x="71113" y="61096"/>
                  <a:pt x="71113" y="61096"/>
                  <a:pt x="71113" y="61096"/>
                </a:cubicBezTo>
                <a:cubicBezTo>
                  <a:pt x="70375" y="58590"/>
                  <a:pt x="70375" y="58590"/>
                  <a:pt x="70375" y="58590"/>
                </a:cubicBezTo>
                <a:cubicBezTo>
                  <a:pt x="70375" y="54438"/>
                  <a:pt x="70375" y="54438"/>
                  <a:pt x="70375" y="54438"/>
                </a:cubicBezTo>
                <a:cubicBezTo>
                  <a:pt x="74215" y="47545"/>
                  <a:pt x="74215" y="47545"/>
                  <a:pt x="74215" y="47545"/>
                </a:cubicBezTo>
                <a:cubicBezTo>
                  <a:pt x="77021" y="44020"/>
                  <a:pt x="77021" y="44020"/>
                  <a:pt x="77021" y="44020"/>
                </a:cubicBezTo>
                <a:cubicBezTo>
                  <a:pt x="79163" y="39712"/>
                  <a:pt x="79163" y="39712"/>
                  <a:pt x="79163" y="39712"/>
                </a:cubicBezTo>
                <a:cubicBezTo>
                  <a:pt x="80270" y="34778"/>
                  <a:pt x="80270" y="34778"/>
                  <a:pt x="80270" y="34778"/>
                </a:cubicBezTo>
                <a:cubicBezTo>
                  <a:pt x="79606" y="30078"/>
                  <a:pt x="79606" y="30078"/>
                  <a:pt x="79606" y="30078"/>
                </a:cubicBezTo>
                <a:cubicBezTo>
                  <a:pt x="76504" y="27180"/>
                  <a:pt x="76504" y="27180"/>
                  <a:pt x="76504" y="27180"/>
                </a:cubicBezTo>
                <a:cubicBezTo>
                  <a:pt x="72886" y="28041"/>
                  <a:pt x="72886" y="28041"/>
                  <a:pt x="72886" y="28041"/>
                </a:cubicBezTo>
                <a:cubicBezTo>
                  <a:pt x="71261" y="33133"/>
                  <a:pt x="71261" y="33133"/>
                  <a:pt x="71261" y="33133"/>
                </a:cubicBezTo>
                <a:cubicBezTo>
                  <a:pt x="76135" y="34308"/>
                  <a:pt x="76135" y="34308"/>
                  <a:pt x="76135" y="34308"/>
                </a:cubicBezTo>
                <a:cubicBezTo>
                  <a:pt x="77243" y="31723"/>
                  <a:pt x="77243" y="31723"/>
                  <a:pt x="77243" y="31723"/>
                </a:cubicBezTo>
                <a:cubicBezTo>
                  <a:pt x="75692" y="30391"/>
                  <a:pt x="75692" y="30391"/>
                  <a:pt x="75692" y="30391"/>
                </a:cubicBezTo>
                <a:cubicBezTo>
                  <a:pt x="74953" y="31174"/>
                  <a:pt x="74953" y="31174"/>
                  <a:pt x="74953" y="31174"/>
                </a:cubicBezTo>
                <a:cubicBezTo>
                  <a:pt x="74658" y="31958"/>
                  <a:pt x="74658" y="31958"/>
                  <a:pt x="74658" y="31958"/>
                </a:cubicBezTo>
                <a:cubicBezTo>
                  <a:pt x="75618" y="30939"/>
                  <a:pt x="75618" y="30939"/>
                  <a:pt x="75618" y="30939"/>
                </a:cubicBezTo>
                <a:cubicBezTo>
                  <a:pt x="76135" y="31801"/>
                  <a:pt x="76135" y="31801"/>
                  <a:pt x="76135" y="31801"/>
                </a:cubicBezTo>
                <a:cubicBezTo>
                  <a:pt x="75249" y="33368"/>
                  <a:pt x="75249" y="33368"/>
                  <a:pt x="75249" y="33368"/>
                </a:cubicBezTo>
                <a:cubicBezTo>
                  <a:pt x="72960" y="32506"/>
                  <a:pt x="72960" y="32506"/>
                  <a:pt x="72960" y="32506"/>
                </a:cubicBezTo>
                <a:cubicBezTo>
                  <a:pt x="73255" y="29843"/>
                  <a:pt x="73255" y="29843"/>
                  <a:pt x="73255" y="29843"/>
                </a:cubicBezTo>
                <a:cubicBezTo>
                  <a:pt x="75618" y="28668"/>
                  <a:pt x="75618" y="28668"/>
                  <a:pt x="75618" y="28668"/>
                </a:cubicBezTo>
                <a:cubicBezTo>
                  <a:pt x="78276" y="31488"/>
                  <a:pt x="78276" y="31488"/>
                  <a:pt x="78276" y="31488"/>
                </a:cubicBezTo>
                <a:cubicBezTo>
                  <a:pt x="78055" y="36422"/>
                  <a:pt x="78055" y="36422"/>
                  <a:pt x="78055" y="36422"/>
                </a:cubicBezTo>
                <a:cubicBezTo>
                  <a:pt x="76209" y="41044"/>
                  <a:pt x="76209" y="41044"/>
                  <a:pt x="76209" y="41044"/>
                </a:cubicBezTo>
                <a:cubicBezTo>
                  <a:pt x="73403" y="44804"/>
                  <a:pt x="73403" y="44804"/>
                  <a:pt x="73403" y="44804"/>
                </a:cubicBezTo>
                <a:cubicBezTo>
                  <a:pt x="70301" y="48485"/>
                  <a:pt x="70301" y="48485"/>
                  <a:pt x="70301" y="48485"/>
                </a:cubicBezTo>
                <a:cubicBezTo>
                  <a:pt x="68160" y="52637"/>
                  <a:pt x="68160" y="52637"/>
                  <a:pt x="68160" y="52637"/>
                </a:cubicBezTo>
                <a:cubicBezTo>
                  <a:pt x="60775" y="43472"/>
                  <a:pt x="60775" y="43472"/>
                  <a:pt x="60775" y="43472"/>
                </a:cubicBezTo>
                <a:cubicBezTo>
                  <a:pt x="55606" y="41279"/>
                  <a:pt x="55606" y="41279"/>
                  <a:pt x="55606" y="41279"/>
                </a:cubicBezTo>
                <a:cubicBezTo>
                  <a:pt x="50806" y="43080"/>
                  <a:pt x="50806" y="43080"/>
                  <a:pt x="50806" y="43080"/>
                </a:cubicBezTo>
                <a:cubicBezTo>
                  <a:pt x="47999" y="50600"/>
                  <a:pt x="47999" y="50600"/>
                  <a:pt x="47999" y="50600"/>
                </a:cubicBezTo>
                <a:cubicBezTo>
                  <a:pt x="53833" y="52558"/>
                  <a:pt x="53833" y="52558"/>
                  <a:pt x="53833" y="52558"/>
                </a:cubicBezTo>
                <a:cubicBezTo>
                  <a:pt x="56935" y="49660"/>
                  <a:pt x="56935" y="49660"/>
                  <a:pt x="56935" y="49660"/>
                </a:cubicBezTo>
                <a:cubicBezTo>
                  <a:pt x="55827" y="45744"/>
                  <a:pt x="55827" y="45744"/>
                  <a:pt x="55827" y="45744"/>
                </a:cubicBezTo>
                <a:cubicBezTo>
                  <a:pt x="52283" y="46057"/>
                  <a:pt x="52283" y="46057"/>
                  <a:pt x="52283" y="46057"/>
                </a:cubicBezTo>
                <a:cubicBezTo>
                  <a:pt x="52209" y="48172"/>
                  <a:pt x="52209" y="48172"/>
                  <a:pt x="52209" y="48172"/>
                </a:cubicBezTo>
                <a:cubicBezTo>
                  <a:pt x="53243" y="48798"/>
                  <a:pt x="53243" y="48798"/>
                  <a:pt x="53243" y="48798"/>
                </a:cubicBezTo>
                <a:cubicBezTo>
                  <a:pt x="54203" y="48955"/>
                  <a:pt x="54203" y="48955"/>
                  <a:pt x="54203" y="48955"/>
                </a:cubicBezTo>
                <a:cubicBezTo>
                  <a:pt x="52947" y="48172"/>
                  <a:pt x="52947" y="48172"/>
                  <a:pt x="52947" y="48172"/>
                </a:cubicBezTo>
                <a:cubicBezTo>
                  <a:pt x="53021" y="46449"/>
                  <a:pt x="53021" y="46449"/>
                  <a:pt x="53021" y="46449"/>
                </a:cubicBezTo>
                <a:cubicBezTo>
                  <a:pt x="56049" y="47859"/>
                  <a:pt x="56049" y="47859"/>
                  <a:pt x="56049" y="47859"/>
                </a:cubicBezTo>
                <a:cubicBezTo>
                  <a:pt x="53759" y="51070"/>
                  <a:pt x="53759" y="51070"/>
                  <a:pt x="53759" y="51070"/>
                </a:cubicBezTo>
                <a:cubicBezTo>
                  <a:pt x="50510" y="49347"/>
                  <a:pt x="50510" y="49347"/>
                  <a:pt x="50510" y="49347"/>
                </a:cubicBezTo>
                <a:cubicBezTo>
                  <a:pt x="51618" y="45039"/>
                  <a:pt x="51618" y="45039"/>
                  <a:pt x="51618" y="45039"/>
                </a:cubicBezTo>
                <a:cubicBezTo>
                  <a:pt x="56196" y="43629"/>
                  <a:pt x="56196" y="43629"/>
                  <a:pt x="56196" y="43629"/>
                </a:cubicBezTo>
                <a:cubicBezTo>
                  <a:pt x="61218" y="46919"/>
                  <a:pt x="61218" y="46919"/>
                  <a:pt x="61218" y="46919"/>
                </a:cubicBezTo>
                <a:cubicBezTo>
                  <a:pt x="67200" y="57415"/>
                  <a:pt x="67200" y="57415"/>
                  <a:pt x="67200" y="57415"/>
                </a:cubicBezTo>
                <a:cubicBezTo>
                  <a:pt x="68086" y="60469"/>
                  <a:pt x="68086" y="60469"/>
                  <a:pt x="68086" y="60469"/>
                </a:cubicBezTo>
                <a:cubicBezTo>
                  <a:pt x="64910" y="60469"/>
                  <a:pt x="64910" y="60469"/>
                  <a:pt x="64910" y="60469"/>
                </a:cubicBezTo>
                <a:cubicBezTo>
                  <a:pt x="61956" y="59765"/>
                  <a:pt x="61956" y="59765"/>
                  <a:pt x="61956" y="59765"/>
                </a:cubicBezTo>
                <a:cubicBezTo>
                  <a:pt x="60849" y="57258"/>
                  <a:pt x="60849" y="57258"/>
                  <a:pt x="60849" y="57258"/>
                </a:cubicBezTo>
                <a:cubicBezTo>
                  <a:pt x="62695" y="55770"/>
                  <a:pt x="62695" y="55770"/>
                  <a:pt x="62695" y="55770"/>
                </a:cubicBezTo>
                <a:cubicBezTo>
                  <a:pt x="63729" y="56553"/>
                  <a:pt x="63729" y="56553"/>
                  <a:pt x="63729" y="56553"/>
                </a:cubicBezTo>
                <a:cubicBezTo>
                  <a:pt x="64172" y="57101"/>
                  <a:pt x="64172" y="57101"/>
                  <a:pt x="64172" y="57101"/>
                </a:cubicBezTo>
                <a:cubicBezTo>
                  <a:pt x="63876" y="56005"/>
                  <a:pt x="63876" y="56005"/>
                  <a:pt x="63876" y="56005"/>
                </a:cubicBezTo>
                <a:cubicBezTo>
                  <a:pt x="62030" y="54595"/>
                  <a:pt x="62030" y="54595"/>
                  <a:pt x="62030" y="54595"/>
                </a:cubicBezTo>
                <a:cubicBezTo>
                  <a:pt x="59667" y="57885"/>
                  <a:pt x="59667" y="57885"/>
                  <a:pt x="59667" y="57885"/>
                </a:cubicBezTo>
                <a:cubicBezTo>
                  <a:pt x="61587" y="61253"/>
                  <a:pt x="61587" y="61253"/>
                  <a:pt x="61587" y="61253"/>
                </a:cubicBezTo>
                <a:cubicBezTo>
                  <a:pt x="64836" y="62114"/>
                  <a:pt x="64836" y="62114"/>
                  <a:pt x="64836" y="62114"/>
                </a:cubicBezTo>
                <a:cubicBezTo>
                  <a:pt x="62769" y="66971"/>
                  <a:pt x="62769" y="66971"/>
                  <a:pt x="62769" y="66971"/>
                </a:cubicBezTo>
                <a:cubicBezTo>
                  <a:pt x="63064" y="68067"/>
                  <a:pt x="63064" y="68067"/>
                  <a:pt x="63064" y="68067"/>
                </a:cubicBezTo>
                <a:cubicBezTo>
                  <a:pt x="63359" y="67049"/>
                  <a:pt x="63359" y="67049"/>
                  <a:pt x="63359" y="67049"/>
                </a:cubicBezTo>
                <a:cubicBezTo>
                  <a:pt x="66018" y="63133"/>
                  <a:pt x="66018" y="63133"/>
                  <a:pt x="66018" y="63133"/>
                </a:cubicBezTo>
                <a:cubicBezTo>
                  <a:pt x="68898" y="63524"/>
                  <a:pt x="68898" y="63524"/>
                  <a:pt x="68898" y="63524"/>
                </a:cubicBezTo>
                <a:cubicBezTo>
                  <a:pt x="70301" y="67049"/>
                  <a:pt x="70301" y="67049"/>
                  <a:pt x="70301" y="67049"/>
                </a:cubicBezTo>
                <a:cubicBezTo>
                  <a:pt x="72443" y="70026"/>
                  <a:pt x="72443" y="70026"/>
                  <a:pt x="72443" y="70026"/>
                </a:cubicBezTo>
                <a:cubicBezTo>
                  <a:pt x="69710" y="72532"/>
                  <a:pt x="69710" y="72532"/>
                  <a:pt x="69710" y="72532"/>
                </a:cubicBezTo>
                <a:cubicBezTo>
                  <a:pt x="69489" y="76840"/>
                  <a:pt x="69489" y="76840"/>
                  <a:pt x="69489" y="76840"/>
                </a:cubicBezTo>
                <a:cubicBezTo>
                  <a:pt x="72369" y="80365"/>
                  <a:pt x="72369" y="80365"/>
                  <a:pt x="72369" y="80365"/>
                </a:cubicBezTo>
                <a:cubicBezTo>
                  <a:pt x="74658" y="78407"/>
                  <a:pt x="74658" y="78407"/>
                  <a:pt x="74658" y="78407"/>
                </a:cubicBezTo>
                <a:cubicBezTo>
                  <a:pt x="75027" y="76527"/>
                  <a:pt x="75027" y="76527"/>
                  <a:pt x="75027" y="76527"/>
                </a:cubicBezTo>
                <a:cubicBezTo>
                  <a:pt x="74732" y="74804"/>
                  <a:pt x="74732" y="74804"/>
                  <a:pt x="74732" y="74804"/>
                </a:cubicBezTo>
                <a:cubicBezTo>
                  <a:pt x="73403" y="74647"/>
                  <a:pt x="73403" y="74647"/>
                  <a:pt x="73403" y="74647"/>
                </a:cubicBezTo>
                <a:cubicBezTo>
                  <a:pt x="72738" y="75744"/>
                  <a:pt x="72738" y="75744"/>
                  <a:pt x="72738" y="75744"/>
                </a:cubicBezTo>
                <a:cubicBezTo>
                  <a:pt x="73846" y="75195"/>
                  <a:pt x="73846" y="75195"/>
                  <a:pt x="73846" y="75195"/>
                </a:cubicBezTo>
                <a:cubicBezTo>
                  <a:pt x="74067" y="75822"/>
                  <a:pt x="74067" y="75822"/>
                  <a:pt x="74067" y="75822"/>
                </a:cubicBezTo>
                <a:cubicBezTo>
                  <a:pt x="73550" y="77624"/>
                  <a:pt x="73550" y="77624"/>
                  <a:pt x="73550" y="77624"/>
                </a:cubicBezTo>
                <a:cubicBezTo>
                  <a:pt x="72516" y="78798"/>
                  <a:pt x="72516" y="78798"/>
                  <a:pt x="72516" y="78798"/>
                </a:cubicBezTo>
                <a:cubicBezTo>
                  <a:pt x="72073" y="78172"/>
                  <a:pt x="72073" y="78172"/>
                  <a:pt x="72073" y="78172"/>
                </a:cubicBezTo>
                <a:cubicBezTo>
                  <a:pt x="71630" y="77075"/>
                  <a:pt x="71630" y="77075"/>
                  <a:pt x="71630" y="77075"/>
                </a:cubicBezTo>
                <a:cubicBezTo>
                  <a:pt x="71261" y="75039"/>
                  <a:pt x="71261" y="75039"/>
                  <a:pt x="71261" y="75039"/>
                </a:cubicBezTo>
                <a:cubicBezTo>
                  <a:pt x="72960" y="72532"/>
                  <a:pt x="72960" y="72532"/>
                  <a:pt x="72960" y="72532"/>
                </a:cubicBezTo>
                <a:cubicBezTo>
                  <a:pt x="74880" y="72062"/>
                  <a:pt x="74880" y="72062"/>
                  <a:pt x="74880" y="72062"/>
                </a:cubicBezTo>
                <a:cubicBezTo>
                  <a:pt x="77021" y="72610"/>
                  <a:pt x="77021" y="72610"/>
                  <a:pt x="77021" y="72610"/>
                </a:cubicBezTo>
                <a:cubicBezTo>
                  <a:pt x="81378" y="72532"/>
                  <a:pt x="81378" y="72532"/>
                  <a:pt x="81378" y="72532"/>
                </a:cubicBezTo>
                <a:cubicBezTo>
                  <a:pt x="84406" y="72297"/>
                  <a:pt x="84406" y="72297"/>
                  <a:pt x="84406" y="72297"/>
                </a:cubicBezTo>
                <a:cubicBezTo>
                  <a:pt x="88024" y="73864"/>
                  <a:pt x="88024" y="73864"/>
                  <a:pt x="88024" y="73864"/>
                </a:cubicBezTo>
                <a:cubicBezTo>
                  <a:pt x="92529" y="79347"/>
                  <a:pt x="92529" y="79347"/>
                  <a:pt x="92529" y="79347"/>
                </a:cubicBezTo>
                <a:cubicBezTo>
                  <a:pt x="93119" y="81697"/>
                  <a:pt x="93119" y="81697"/>
                  <a:pt x="93119" y="81697"/>
                </a:cubicBezTo>
                <a:cubicBezTo>
                  <a:pt x="91421" y="86318"/>
                  <a:pt x="91421" y="86318"/>
                  <a:pt x="91421" y="86318"/>
                </a:cubicBezTo>
                <a:cubicBezTo>
                  <a:pt x="89501" y="95091"/>
                  <a:pt x="89501" y="95091"/>
                  <a:pt x="89501" y="95091"/>
                </a:cubicBezTo>
                <a:cubicBezTo>
                  <a:pt x="88541" y="102062"/>
                  <a:pt x="88541" y="102062"/>
                  <a:pt x="88541" y="102062"/>
                </a:cubicBezTo>
                <a:cubicBezTo>
                  <a:pt x="88541" y="102140"/>
                  <a:pt x="88541" y="102140"/>
                  <a:pt x="88541" y="102140"/>
                </a:cubicBezTo>
                <a:cubicBezTo>
                  <a:pt x="88541" y="101122"/>
                  <a:pt x="88467" y="100339"/>
                  <a:pt x="88246" y="99791"/>
                </a:cubicBezTo>
                <a:cubicBezTo>
                  <a:pt x="87655" y="97754"/>
                  <a:pt x="86104" y="94699"/>
                  <a:pt x="81156" y="95091"/>
                </a:cubicBezTo>
                <a:cubicBezTo>
                  <a:pt x="81009" y="95091"/>
                  <a:pt x="81378" y="92506"/>
                  <a:pt x="81378" y="92506"/>
                </a:cubicBezTo>
                <a:cubicBezTo>
                  <a:pt x="79975" y="93133"/>
                  <a:pt x="79975" y="93133"/>
                  <a:pt x="79975" y="93133"/>
                </a:cubicBezTo>
                <a:cubicBezTo>
                  <a:pt x="79975" y="93133"/>
                  <a:pt x="79384" y="94464"/>
                  <a:pt x="79163" y="95091"/>
                </a:cubicBezTo>
                <a:cubicBezTo>
                  <a:pt x="79015" y="95169"/>
                  <a:pt x="72886" y="93994"/>
                  <a:pt x="71630" y="100574"/>
                </a:cubicBezTo>
                <a:cubicBezTo>
                  <a:pt x="71187" y="103002"/>
                  <a:pt x="71630" y="105117"/>
                  <a:pt x="72960" y="106684"/>
                </a:cubicBezTo>
                <a:cubicBezTo>
                  <a:pt x="73329" y="107154"/>
                  <a:pt x="73772" y="107624"/>
                  <a:pt x="74289" y="107937"/>
                </a:cubicBezTo>
                <a:cubicBezTo>
                  <a:pt x="67643" y="106449"/>
                  <a:pt x="67643" y="106449"/>
                  <a:pt x="67643" y="106449"/>
                </a:cubicBezTo>
                <a:cubicBezTo>
                  <a:pt x="49772" y="115613"/>
                  <a:pt x="49772" y="115613"/>
                  <a:pt x="49772" y="115613"/>
                </a:cubicBezTo>
                <a:cubicBezTo>
                  <a:pt x="42535" y="113107"/>
                  <a:pt x="42535" y="113107"/>
                  <a:pt x="42535" y="113107"/>
                </a:cubicBezTo>
                <a:cubicBezTo>
                  <a:pt x="33969" y="117493"/>
                  <a:pt x="33969" y="117493"/>
                  <a:pt x="33969" y="117493"/>
                </a:cubicBezTo>
                <a:cubicBezTo>
                  <a:pt x="33526" y="117571"/>
                  <a:pt x="33526" y="117571"/>
                  <a:pt x="33526" y="117571"/>
                </a:cubicBezTo>
                <a:cubicBezTo>
                  <a:pt x="31975" y="113968"/>
                  <a:pt x="31975" y="113968"/>
                  <a:pt x="31975" y="113968"/>
                </a:cubicBezTo>
                <a:cubicBezTo>
                  <a:pt x="31753" y="109033"/>
                  <a:pt x="31753" y="109033"/>
                  <a:pt x="31753" y="109033"/>
                </a:cubicBezTo>
                <a:cubicBezTo>
                  <a:pt x="30572" y="107154"/>
                  <a:pt x="30572" y="107154"/>
                  <a:pt x="30572" y="107154"/>
                </a:cubicBezTo>
                <a:cubicBezTo>
                  <a:pt x="33009" y="103472"/>
                  <a:pt x="33009" y="103472"/>
                  <a:pt x="33009" y="103472"/>
                </a:cubicBezTo>
                <a:cubicBezTo>
                  <a:pt x="33156" y="99634"/>
                  <a:pt x="33156" y="99634"/>
                  <a:pt x="33156" y="99634"/>
                </a:cubicBezTo>
                <a:cubicBezTo>
                  <a:pt x="31236" y="96422"/>
                  <a:pt x="31236" y="96422"/>
                  <a:pt x="31236" y="96422"/>
                </a:cubicBezTo>
                <a:cubicBezTo>
                  <a:pt x="29464" y="96344"/>
                  <a:pt x="29464" y="96344"/>
                  <a:pt x="29464" y="96344"/>
                </a:cubicBezTo>
                <a:cubicBezTo>
                  <a:pt x="27913" y="97127"/>
                  <a:pt x="27913" y="97127"/>
                  <a:pt x="27913" y="97127"/>
                </a:cubicBezTo>
                <a:cubicBezTo>
                  <a:pt x="28356" y="99634"/>
                  <a:pt x="28356" y="99634"/>
                  <a:pt x="28356" y="99634"/>
                </a:cubicBezTo>
                <a:cubicBezTo>
                  <a:pt x="30055" y="99556"/>
                  <a:pt x="30055" y="99556"/>
                  <a:pt x="30055" y="99556"/>
                </a:cubicBezTo>
                <a:cubicBezTo>
                  <a:pt x="29981" y="99321"/>
                  <a:pt x="29981" y="99321"/>
                  <a:pt x="29981" y="99321"/>
                </a:cubicBezTo>
                <a:cubicBezTo>
                  <a:pt x="28873" y="98851"/>
                  <a:pt x="28873" y="98851"/>
                  <a:pt x="28873" y="98851"/>
                </a:cubicBezTo>
                <a:cubicBezTo>
                  <a:pt x="28726" y="97676"/>
                  <a:pt x="28726" y="97676"/>
                  <a:pt x="28726" y="97676"/>
                </a:cubicBezTo>
                <a:cubicBezTo>
                  <a:pt x="29538" y="97206"/>
                  <a:pt x="29538" y="97206"/>
                  <a:pt x="29538" y="97206"/>
                </a:cubicBezTo>
                <a:cubicBezTo>
                  <a:pt x="30646" y="97284"/>
                  <a:pt x="30646" y="97284"/>
                  <a:pt x="30646" y="97284"/>
                </a:cubicBezTo>
                <a:cubicBezTo>
                  <a:pt x="32344" y="100026"/>
                  <a:pt x="32344" y="100026"/>
                  <a:pt x="32344" y="100026"/>
                </a:cubicBezTo>
                <a:cubicBezTo>
                  <a:pt x="31975" y="103080"/>
                  <a:pt x="31975" y="103080"/>
                  <a:pt x="31975" y="103080"/>
                </a:cubicBezTo>
                <a:cubicBezTo>
                  <a:pt x="30055" y="105509"/>
                  <a:pt x="30055" y="105509"/>
                  <a:pt x="30055" y="105509"/>
                </a:cubicBezTo>
                <a:cubicBezTo>
                  <a:pt x="28430" y="106057"/>
                  <a:pt x="28430" y="106057"/>
                  <a:pt x="28430" y="106057"/>
                </a:cubicBezTo>
                <a:cubicBezTo>
                  <a:pt x="26363" y="105900"/>
                  <a:pt x="26363" y="105900"/>
                  <a:pt x="26363" y="105900"/>
                </a:cubicBezTo>
                <a:cubicBezTo>
                  <a:pt x="23187" y="106684"/>
                  <a:pt x="23187" y="106684"/>
                  <a:pt x="23187" y="106684"/>
                </a:cubicBezTo>
                <a:cubicBezTo>
                  <a:pt x="20824" y="108485"/>
                  <a:pt x="20824" y="108485"/>
                  <a:pt x="20824" y="108485"/>
                </a:cubicBezTo>
                <a:cubicBezTo>
                  <a:pt x="20381" y="108642"/>
                  <a:pt x="20381" y="108642"/>
                  <a:pt x="20381" y="108642"/>
                </a:cubicBezTo>
                <a:cubicBezTo>
                  <a:pt x="20603" y="106370"/>
                  <a:pt x="20603" y="106370"/>
                  <a:pt x="20603" y="106370"/>
                </a:cubicBezTo>
                <a:cubicBezTo>
                  <a:pt x="20529" y="105979"/>
                  <a:pt x="20529" y="105979"/>
                  <a:pt x="20529" y="105979"/>
                </a:cubicBezTo>
                <a:cubicBezTo>
                  <a:pt x="21046" y="103315"/>
                  <a:pt x="21046" y="103315"/>
                  <a:pt x="21046" y="103315"/>
                </a:cubicBezTo>
                <a:cubicBezTo>
                  <a:pt x="18535" y="105430"/>
                  <a:pt x="18535" y="105430"/>
                  <a:pt x="18535" y="105430"/>
                </a:cubicBezTo>
                <a:cubicBezTo>
                  <a:pt x="16689" y="105509"/>
                  <a:pt x="16689" y="105509"/>
                  <a:pt x="16689" y="105509"/>
                </a:cubicBezTo>
                <a:cubicBezTo>
                  <a:pt x="14030" y="103707"/>
                  <a:pt x="14030" y="103707"/>
                  <a:pt x="14030" y="103707"/>
                </a:cubicBezTo>
                <a:cubicBezTo>
                  <a:pt x="15064" y="106605"/>
                  <a:pt x="15064" y="106605"/>
                  <a:pt x="15064" y="106605"/>
                </a:cubicBezTo>
                <a:cubicBezTo>
                  <a:pt x="14990" y="108407"/>
                  <a:pt x="14990" y="108407"/>
                  <a:pt x="14990" y="108407"/>
                </a:cubicBezTo>
                <a:cubicBezTo>
                  <a:pt x="15507" y="109268"/>
                  <a:pt x="15507" y="109268"/>
                  <a:pt x="15507" y="109268"/>
                </a:cubicBezTo>
                <a:cubicBezTo>
                  <a:pt x="16910" y="110052"/>
                  <a:pt x="16910" y="110052"/>
                  <a:pt x="16910" y="110052"/>
                </a:cubicBezTo>
                <a:cubicBezTo>
                  <a:pt x="18461" y="110052"/>
                  <a:pt x="18461" y="110052"/>
                  <a:pt x="18461" y="110052"/>
                </a:cubicBezTo>
                <a:cubicBezTo>
                  <a:pt x="18683" y="110130"/>
                  <a:pt x="18683" y="110130"/>
                  <a:pt x="18683" y="110130"/>
                </a:cubicBezTo>
                <a:cubicBezTo>
                  <a:pt x="18535" y="113890"/>
                  <a:pt x="18535" y="113890"/>
                  <a:pt x="18535" y="113890"/>
                </a:cubicBezTo>
                <a:lnTo>
                  <a:pt x="17575" y="118355"/>
                </a:lnTo>
                <a:close/>
                <a:moveTo>
                  <a:pt x="83150" y="101514"/>
                </a:moveTo>
                <a:cubicBezTo>
                  <a:pt x="81452" y="103785"/>
                  <a:pt x="81452" y="103785"/>
                  <a:pt x="81452" y="103785"/>
                </a:cubicBezTo>
                <a:cubicBezTo>
                  <a:pt x="79089" y="102767"/>
                  <a:pt x="79089" y="102767"/>
                  <a:pt x="79089" y="102767"/>
                </a:cubicBezTo>
                <a:cubicBezTo>
                  <a:pt x="79384" y="102532"/>
                  <a:pt x="83150" y="101514"/>
                  <a:pt x="83150" y="101514"/>
                </a:cubicBezTo>
                <a:close/>
                <a:moveTo>
                  <a:pt x="78498" y="104177"/>
                </a:moveTo>
                <a:cubicBezTo>
                  <a:pt x="77390" y="103942"/>
                  <a:pt x="77390" y="103942"/>
                  <a:pt x="77390" y="103942"/>
                </a:cubicBezTo>
                <a:cubicBezTo>
                  <a:pt x="78055" y="102924"/>
                  <a:pt x="78055" y="102924"/>
                  <a:pt x="78055" y="102924"/>
                </a:cubicBezTo>
                <a:lnTo>
                  <a:pt x="78498" y="104177"/>
                </a:lnTo>
                <a:close/>
                <a:moveTo>
                  <a:pt x="77612" y="102140"/>
                </a:moveTo>
                <a:cubicBezTo>
                  <a:pt x="75396" y="102454"/>
                  <a:pt x="75396" y="102454"/>
                  <a:pt x="75396" y="102454"/>
                </a:cubicBezTo>
                <a:cubicBezTo>
                  <a:pt x="75396" y="102454"/>
                  <a:pt x="74880" y="100104"/>
                  <a:pt x="74584" y="99556"/>
                </a:cubicBezTo>
                <a:cubicBezTo>
                  <a:pt x="75396" y="100104"/>
                  <a:pt x="77612" y="102140"/>
                  <a:pt x="77612" y="102140"/>
                </a:cubicBezTo>
                <a:close/>
                <a:moveTo>
                  <a:pt x="73476" y="102140"/>
                </a:moveTo>
                <a:cubicBezTo>
                  <a:pt x="74953" y="104569"/>
                  <a:pt x="79015" y="105430"/>
                  <a:pt x="79015" y="105430"/>
                </a:cubicBezTo>
                <a:cubicBezTo>
                  <a:pt x="79753" y="106605"/>
                  <a:pt x="79753" y="106605"/>
                  <a:pt x="79753" y="106605"/>
                </a:cubicBezTo>
                <a:cubicBezTo>
                  <a:pt x="80861" y="105430"/>
                  <a:pt x="80861" y="105430"/>
                  <a:pt x="80861" y="105430"/>
                </a:cubicBezTo>
                <a:cubicBezTo>
                  <a:pt x="82559" y="105195"/>
                  <a:pt x="83298" y="103864"/>
                  <a:pt x="83446" y="103472"/>
                </a:cubicBezTo>
                <a:cubicBezTo>
                  <a:pt x="83446" y="103550"/>
                  <a:pt x="83519" y="104099"/>
                  <a:pt x="83446" y="103550"/>
                </a:cubicBezTo>
                <a:cubicBezTo>
                  <a:pt x="82781" y="109347"/>
                  <a:pt x="77095" y="106997"/>
                  <a:pt x="77095" y="106997"/>
                </a:cubicBezTo>
                <a:cubicBezTo>
                  <a:pt x="76504" y="105352"/>
                  <a:pt x="76504" y="105352"/>
                  <a:pt x="76504" y="105352"/>
                </a:cubicBezTo>
                <a:cubicBezTo>
                  <a:pt x="75249" y="106135"/>
                  <a:pt x="75249" y="106135"/>
                  <a:pt x="75249" y="106135"/>
                </a:cubicBezTo>
                <a:cubicBezTo>
                  <a:pt x="73476" y="104255"/>
                  <a:pt x="73476" y="102140"/>
                  <a:pt x="73476" y="102140"/>
                </a:cubicBezTo>
                <a:close/>
                <a:moveTo>
                  <a:pt x="29390" y="115300"/>
                </a:moveTo>
                <a:cubicBezTo>
                  <a:pt x="29464" y="110913"/>
                  <a:pt x="29464" y="110913"/>
                  <a:pt x="29464" y="110913"/>
                </a:cubicBezTo>
                <a:cubicBezTo>
                  <a:pt x="29981" y="112793"/>
                  <a:pt x="29981" y="112793"/>
                  <a:pt x="29981" y="112793"/>
                </a:cubicBezTo>
                <a:cubicBezTo>
                  <a:pt x="31606" y="115065"/>
                  <a:pt x="31606" y="115065"/>
                  <a:pt x="31606" y="115065"/>
                </a:cubicBezTo>
                <a:cubicBezTo>
                  <a:pt x="32492" y="117336"/>
                  <a:pt x="32492" y="117336"/>
                  <a:pt x="32492" y="117336"/>
                </a:cubicBezTo>
                <a:cubicBezTo>
                  <a:pt x="32344" y="117650"/>
                  <a:pt x="32344" y="117650"/>
                  <a:pt x="32344" y="117650"/>
                </a:cubicBezTo>
                <a:cubicBezTo>
                  <a:pt x="28799" y="117885"/>
                  <a:pt x="28799" y="117885"/>
                  <a:pt x="28799" y="117885"/>
                </a:cubicBezTo>
                <a:lnTo>
                  <a:pt x="29390" y="115300"/>
                </a:lnTo>
                <a:close/>
                <a:moveTo>
                  <a:pt x="21858" y="112793"/>
                </a:moveTo>
                <a:cubicBezTo>
                  <a:pt x="25329" y="110287"/>
                  <a:pt x="25329" y="110287"/>
                  <a:pt x="25329" y="110287"/>
                </a:cubicBezTo>
                <a:cubicBezTo>
                  <a:pt x="26879" y="111227"/>
                  <a:pt x="26879" y="111227"/>
                  <a:pt x="26879" y="111227"/>
                </a:cubicBezTo>
                <a:cubicBezTo>
                  <a:pt x="28283" y="114830"/>
                  <a:pt x="28283" y="114830"/>
                  <a:pt x="28283" y="114830"/>
                </a:cubicBezTo>
                <a:cubicBezTo>
                  <a:pt x="28135" y="117415"/>
                  <a:pt x="28135" y="117415"/>
                  <a:pt x="28135" y="117415"/>
                </a:cubicBezTo>
                <a:cubicBezTo>
                  <a:pt x="27766" y="117963"/>
                  <a:pt x="27766" y="117963"/>
                  <a:pt x="27766" y="117963"/>
                </a:cubicBezTo>
                <a:cubicBezTo>
                  <a:pt x="21636" y="118433"/>
                  <a:pt x="21636" y="118433"/>
                  <a:pt x="21636" y="118433"/>
                </a:cubicBezTo>
                <a:cubicBezTo>
                  <a:pt x="21489" y="113890"/>
                  <a:pt x="21489" y="113890"/>
                  <a:pt x="21489" y="113890"/>
                </a:cubicBezTo>
                <a:lnTo>
                  <a:pt x="21858" y="112793"/>
                </a:lnTo>
                <a:close/>
                <a:moveTo>
                  <a:pt x="19643" y="114830"/>
                </a:moveTo>
                <a:cubicBezTo>
                  <a:pt x="19864" y="113733"/>
                  <a:pt x="19864" y="113733"/>
                  <a:pt x="19864" y="113733"/>
                </a:cubicBezTo>
                <a:cubicBezTo>
                  <a:pt x="20160" y="113812"/>
                  <a:pt x="20160" y="113812"/>
                  <a:pt x="20160" y="113812"/>
                </a:cubicBezTo>
                <a:cubicBezTo>
                  <a:pt x="20381" y="113968"/>
                  <a:pt x="20381" y="113968"/>
                  <a:pt x="20381" y="113968"/>
                </a:cubicBezTo>
                <a:cubicBezTo>
                  <a:pt x="20898" y="118041"/>
                  <a:pt x="20898" y="118041"/>
                  <a:pt x="20898" y="118041"/>
                </a:cubicBezTo>
                <a:cubicBezTo>
                  <a:pt x="20307" y="118511"/>
                  <a:pt x="20307" y="118511"/>
                  <a:pt x="20307" y="118511"/>
                </a:cubicBezTo>
                <a:cubicBezTo>
                  <a:pt x="18240" y="118668"/>
                  <a:pt x="18240" y="118668"/>
                  <a:pt x="18240" y="118668"/>
                </a:cubicBezTo>
                <a:lnTo>
                  <a:pt x="19643" y="1148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19" y="3496372"/>
            <a:ext cx="2725800" cy="1651800"/>
          </a:xfrm>
          <a:custGeom>
            <a:rect b="b" l="l" r="r" t="t"/>
            <a:pathLst>
              <a:path extrusionOk="0" h="120000" w="120000">
                <a:moveTo>
                  <a:pt x="108102" y="111283"/>
                </a:moveTo>
                <a:cubicBezTo>
                  <a:pt x="105572" y="113433"/>
                  <a:pt x="105572" y="113433"/>
                  <a:pt x="105572" y="113433"/>
                </a:cubicBezTo>
                <a:cubicBezTo>
                  <a:pt x="99076" y="107547"/>
                  <a:pt x="99076" y="107547"/>
                  <a:pt x="99076" y="107547"/>
                </a:cubicBezTo>
                <a:cubicBezTo>
                  <a:pt x="81914" y="109584"/>
                  <a:pt x="81914" y="109584"/>
                  <a:pt x="81914" y="109584"/>
                </a:cubicBezTo>
                <a:cubicBezTo>
                  <a:pt x="78632" y="108339"/>
                  <a:pt x="78632" y="108339"/>
                  <a:pt x="78632" y="108339"/>
                </a:cubicBezTo>
                <a:cubicBezTo>
                  <a:pt x="82188" y="88867"/>
                  <a:pt x="82188" y="88867"/>
                  <a:pt x="82188" y="88867"/>
                </a:cubicBezTo>
                <a:cubicBezTo>
                  <a:pt x="73709" y="91245"/>
                  <a:pt x="73709" y="91245"/>
                  <a:pt x="73709" y="91245"/>
                </a:cubicBezTo>
                <a:cubicBezTo>
                  <a:pt x="73709" y="106528"/>
                  <a:pt x="73709" y="106528"/>
                  <a:pt x="73709" y="106528"/>
                </a:cubicBezTo>
                <a:cubicBezTo>
                  <a:pt x="70564" y="103698"/>
                  <a:pt x="70564" y="103698"/>
                  <a:pt x="70564" y="103698"/>
                </a:cubicBezTo>
                <a:cubicBezTo>
                  <a:pt x="67965" y="105283"/>
                  <a:pt x="67965" y="105283"/>
                  <a:pt x="67965" y="105283"/>
                </a:cubicBezTo>
                <a:cubicBezTo>
                  <a:pt x="66598" y="97584"/>
                  <a:pt x="66598" y="97584"/>
                  <a:pt x="66598" y="97584"/>
                </a:cubicBezTo>
                <a:cubicBezTo>
                  <a:pt x="69128" y="97358"/>
                  <a:pt x="69128" y="97358"/>
                  <a:pt x="69128" y="97358"/>
                </a:cubicBezTo>
                <a:cubicBezTo>
                  <a:pt x="68854" y="96000"/>
                  <a:pt x="68854" y="96000"/>
                  <a:pt x="68854" y="96000"/>
                </a:cubicBezTo>
                <a:cubicBezTo>
                  <a:pt x="66324" y="96226"/>
                  <a:pt x="66324" y="96226"/>
                  <a:pt x="66324" y="96226"/>
                </a:cubicBezTo>
                <a:cubicBezTo>
                  <a:pt x="65777" y="93283"/>
                  <a:pt x="65777" y="93283"/>
                  <a:pt x="65777" y="93283"/>
                </a:cubicBezTo>
                <a:cubicBezTo>
                  <a:pt x="65025" y="93283"/>
                  <a:pt x="65025" y="93283"/>
                  <a:pt x="65025" y="93283"/>
                </a:cubicBezTo>
                <a:cubicBezTo>
                  <a:pt x="65367" y="96339"/>
                  <a:pt x="65367" y="96339"/>
                  <a:pt x="65367" y="96339"/>
                </a:cubicBezTo>
                <a:cubicBezTo>
                  <a:pt x="62837" y="96679"/>
                  <a:pt x="62837" y="96679"/>
                  <a:pt x="62837" y="96679"/>
                </a:cubicBezTo>
                <a:cubicBezTo>
                  <a:pt x="62837" y="98037"/>
                  <a:pt x="62837" y="98037"/>
                  <a:pt x="62837" y="98037"/>
                </a:cubicBezTo>
                <a:cubicBezTo>
                  <a:pt x="65504" y="97698"/>
                  <a:pt x="65504" y="97698"/>
                  <a:pt x="65504" y="97698"/>
                </a:cubicBezTo>
                <a:cubicBezTo>
                  <a:pt x="66461" y="106188"/>
                  <a:pt x="66461" y="106188"/>
                  <a:pt x="66461" y="106188"/>
                </a:cubicBezTo>
                <a:cubicBezTo>
                  <a:pt x="65982" y="106528"/>
                  <a:pt x="65982" y="106528"/>
                  <a:pt x="65982" y="106528"/>
                </a:cubicBezTo>
                <a:cubicBezTo>
                  <a:pt x="60102" y="100528"/>
                  <a:pt x="60102" y="100528"/>
                  <a:pt x="60102" y="100528"/>
                </a:cubicBezTo>
                <a:cubicBezTo>
                  <a:pt x="57641" y="100415"/>
                  <a:pt x="57641" y="100415"/>
                  <a:pt x="57641" y="100415"/>
                </a:cubicBezTo>
                <a:cubicBezTo>
                  <a:pt x="60307" y="84905"/>
                  <a:pt x="60307" y="84905"/>
                  <a:pt x="60307" y="84905"/>
                </a:cubicBezTo>
                <a:cubicBezTo>
                  <a:pt x="65025" y="84000"/>
                  <a:pt x="65025" y="84000"/>
                  <a:pt x="65025" y="84000"/>
                </a:cubicBezTo>
                <a:cubicBezTo>
                  <a:pt x="65025" y="80150"/>
                  <a:pt x="65025" y="80150"/>
                  <a:pt x="65025" y="80150"/>
                </a:cubicBezTo>
                <a:cubicBezTo>
                  <a:pt x="60854" y="81622"/>
                  <a:pt x="60854" y="81622"/>
                  <a:pt x="60854" y="81622"/>
                </a:cubicBezTo>
                <a:cubicBezTo>
                  <a:pt x="61811" y="76301"/>
                  <a:pt x="61811" y="76301"/>
                  <a:pt x="61811" y="76301"/>
                </a:cubicBezTo>
                <a:cubicBezTo>
                  <a:pt x="60239" y="76301"/>
                  <a:pt x="60239" y="76301"/>
                  <a:pt x="60239" y="76301"/>
                </a:cubicBezTo>
                <a:cubicBezTo>
                  <a:pt x="60239" y="76301"/>
                  <a:pt x="59829" y="78792"/>
                  <a:pt x="59282" y="82188"/>
                </a:cubicBezTo>
                <a:cubicBezTo>
                  <a:pt x="54222" y="84000"/>
                  <a:pt x="54222" y="84000"/>
                  <a:pt x="54222" y="84000"/>
                </a:cubicBezTo>
                <a:cubicBezTo>
                  <a:pt x="54222" y="86150"/>
                  <a:pt x="54222" y="86150"/>
                  <a:pt x="54222" y="86150"/>
                </a:cubicBezTo>
                <a:cubicBezTo>
                  <a:pt x="58735" y="85245"/>
                  <a:pt x="58735" y="85245"/>
                  <a:pt x="58735" y="85245"/>
                </a:cubicBezTo>
                <a:cubicBezTo>
                  <a:pt x="57846" y="90339"/>
                  <a:pt x="56820" y="96452"/>
                  <a:pt x="56205" y="100188"/>
                </a:cubicBezTo>
                <a:cubicBezTo>
                  <a:pt x="52649" y="99962"/>
                  <a:pt x="52649" y="99962"/>
                  <a:pt x="52649" y="99962"/>
                </a:cubicBezTo>
                <a:cubicBezTo>
                  <a:pt x="50666" y="76981"/>
                  <a:pt x="50666" y="76981"/>
                  <a:pt x="50666" y="76981"/>
                </a:cubicBezTo>
                <a:cubicBezTo>
                  <a:pt x="47316" y="73924"/>
                  <a:pt x="47316" y="73924"/>
                  <a:pt x="47316" y="73924"/>
                </a:cubicBezTo>
                <a:cubicBezTo>
                  <a:pt x="42324" y="77320"/>
                  <a:pt x="42324" y="77320"/>
                  <a:pt x="42324" y="77320"/>
                </a:cubicBezTo>
                <a:cubicBezTo>
                  <a:pt x="41299" y="83094"/>
                  <a:pt x="41299" y="83094"/>
                  <a:pt x="41299" y="83094"/>
                </a:cubicBezTo>
                <a:cubicBezTo>
                  <a:pt x="44717" y="99283"/>
                  <a:pt x="44717" y="99283"/>
                  <a:pt x="44717" y="99283"/>
                </a:cubicBezTo>
                <a:cubicBezTo>
                  <a:pt x="39794" y="98830"/>
                  <a:pt x="39794" y="98830"/>
                  <a:pt x="39794" y="98830"/>
                </a:cubicBezTo>
                <a:cubicBezTo>
                  <a:pt x="35008" y="88415"/>
                  <a:pt x="35008" y="88415"/>
                  <a:pt x="35008" y="88415"/>
                </a:cubicBezTo>
                <a:cubicBezTo>
                  <a:pt x="20307" y="83094"/>
                  <a:pt x="20307" y="83094"/>
                  <a:pt x="20307" y="83094"/>
                </a:cubicBezTo>
                <a:cubicBezTo>
                  <a:pt x="13675" y="85132"/>
                  <a:pt x="13675" y="85132"/>
                  <a:pt x="13675" y="85132"/>
                </a:cubicBezTo>
                <a:cubicBezTo>
                  <a:pt x="7247" y="83094"/>
                  <a:pt x="7247" y="83094"/>
                  <a:pt x="7247" y="83094"/>
                </a:cubicBezTo>
                <a:cubicBezTo>
                  <a:pt x="5948" y="78452"/>
                  <a:pt x="5948" y="78452"/>
                  <a:pt x="5948" y="78452"/>
                </a:cubicBezTo>
                <a:cubicBezTo>
                  <a:pt x="6290" y="71433"/>
                  <a:pt x="6290" y="71433"/>
                  <a:pt x="6290" y="71433"/>
                </a:cubicBezTo>
                <a:cubicBezTo>
                  <a:pt x="15452" y="63849"/>
                  <a:pt x="15452" y="63849"/>
                  <a:pt x="15452" y="63849"/>
                </a:cubicBezTo>
                <a:cubicBezTo>
                  <a:pt x="15589" y="61018"/>
                  <a:pt x="15589" y="61018"/>
                  <a:pt x="15589" y="61018"/>
                </a:cubicBezTo>
                <a:cubicBezTo>
                  <a:pt x="14632" y="59547"/>
                  <a:pt x="14632" y="59547"/>
                  <a:pt x="14632" y="59547"/>
                </a:cubicBezTo>
                <a:cubicBezTo>
                  <a:pt x="13948" y="60339"/>
                  <a:pt x="13948" y="60339"/>
                  <a:pt x="13948" y="60339"/>
                </a:cubicBezTo>
                <a:cubicBezTo>
                  <a:pt x="14564" y="60339"/>
                  <a:pt x="14564" y="60339"/>
                  <a:pt x="14564" y="60339"/>
                </a:cubicBezTo>
                <a:cubicBezTo>
                  <a:pt x="15316" y="61245"/>
                  <a:pt x="15316" y="61245"/>
                  <a:pt x="15316" y="61245"/>
                </a:cubicBezTo>
                <a:cubicBezTo>
                  <a:pt x="14700" y="63622"/>
                  <a:pt x="14700" y="63622"/>
                  <a:pt x="14700" y="63622"/>
                </a:cubicBezTo>
                <a:cubicBezTo>
                  <a:pt x="6974" y="68377"/>
                  <a:pt x="6974" y="68377"/>
                  <a:pt x="6974" y="68377"/>
                </a:cubicBezTo>
                <a:cubicBezTo>
                  <a:pt x="11282" y="59547"/>
                  <a:pt x="11282" y="59547"/>
                  <a:pt x="11282" y="59547"/>
                </a:cubicBezTo>
                <a:cubicBezTo>
                  <a:pt x="19076" y="55245"/>
                  <a:pt x="19076" y="55245"/>
                  <a:pt x="19076" y="55245"/>
                </a:cubicBezTo>
                <a:cubicBezTo>
                  <a:pt x="22837" y="48000"/>
                  <a:pt x="22837" y="48000"/>
                  <a:pt x="22837" y="48000"/>
                </a:cubicBezTo>
                <a:cubicBezTo>
                  <a:pt x="24410" y="49698"/>
                  <a:pt x="24410" y="49698"/>
                  <a:pt x="24410" y="49698"/>
                </a:cubicBezTo>
                <a:cubicBezTo>
                  <a:pt x="24410" y="52301"/>
                  <a:pt x="24410" y="52301"/>
                  <a:pt x="24410" y="52301"/>
                </a:cubicBezTo>
                <a:cubicBezTo>
                  <a:pt x="23521" y="52641"/>
                  <a:pt x="23521" y="52641"/>
                  <a:pt x="23521" y="52641"/>
                </a:cubicBezTo>
                <a:cubicBezTo>
                  <a:pt x="23316" y="52188"/>
                  <a:pt x="23316" y="52188"/>
                  <a:pt x="23316" y="52188"/>
                </a:cubicBezTo>
                <a:cubicBezTo>
                  <a:pt x="23316" y="51735"/>
                  <a:pt x="23316" y="51735"/>
                  <a:pt x="23316" y="51735"/>
                </a:cubicBezTo>
                <a:cubicBezTo>
                  <a:pt x="23111" y="52528"/>
                  <a:pt x="23111" y="52528"/>
                  <a:pt x="23111" y="52528"/>
                </a:cubicBezTo>
                <a:cubicBezTo>
                  <a:pt x="23521" y="53320"/>
                  <a:pt x="23521" y="53320"/>
                  <a:pt x="23521" y="53320"/>
                </a:cubicBezTo>
                <a:cubicBezTo>
                  <a:pt x="24957" y="52867"/>
                  <a:pt x="24957" y="52867"/>
                  <a:pt x="24957" y="52867"/>
                </a:cubicBezTo>
                <a:cubicBezTo>
                  <a:pt x="24888" y="48792"/>
                  <a:pt x="24888" y="48792"/>
                  <a:pt x="24888" y="48792"/>
                </a:cubicBezTo>
                <a:cubicBezTo>
                  <a:pt x="22837" y="46301"/>
                  <a:pt x="22837" y="46301"/>
                  <a:pt x="22837" y="46301"/>
                </a:cubicBezTo>
                <a:cubicBezTo>
                  <a:pt x="20307" y="48226"/>
                  <a:pt x="20307" y="48226"/>
                  <a:pt x="20307" y="48226"/>
                </a:cubicBezTo>
                <a:cubicBezTo>
                  <a:pt x="20034" y="46981"/>
                  <a:pt x="20034" y="46981"/>
                  <a:pt x="20034" y="46981"/>
                </a:cubicBezTo>
                <a:cubicBezTo>
                  <a:pt x="19213" y="46075"/>
                  <a:pt x="19213" y="46075"/>
                  <a:pt x="19213" y="46075"/>
                </a:cubicBezTo>
                <a:cubicBezTo>
                  <a:pt x="18188" y="46188"/>
                  <a:pt x="18188" y="46188"/>
                  <a:pt x="18188" y="46188"/>
                </a:cubicBezTo>
                <a:cubicBezTo>
                  <a:pt x="17162" y="45735"/>
                  <a:pt x="17162" y="45735"/>
                  <a:pt x="17162" y="45735"/>
                </a:cubicBezTo>
                <a:cubicBezTo>
                  <a:pt x="16957" y="44150"/>
                  <a:pt x="16957" y="44150"/>
                  <a:pt x="16957" y="44150"/>
                </a:cubicBezTo>
                <a:cubicBezTo>
                  <a:pt x="16888" y="42113"/>
                  <a:pt x="16888" y="42113"/>
                  <a:pt x="16888" y="42113"/>
                </a:cubicBezTo>
                <a:cubicBezTo>
                  <a:pt x="17777" y="40867"/>
                  <a:pt x="17777" y="40867"/>
                  <a:pt x="17777" y="40867"/>
                </a:cubicBezTo>
                <a:cubicBezTo>
                  <a:pt x="18461" y="42113"/>
                  <a:pt x="18461" y="42113"/>
                  <a:pt x="18461" y="42113"/>
                </a:cubicBezTo>
                <a:cubicBezTo>
                  <a:pt x="18051" y="42679"/>
                  <a:pt x="18051" y="42679"/>
                  <a:pt x="18051" y="42679"/>
                </a:cubicBezTo>
                <a:cubicBezTo>
                  <a:pt x="18393" y="42679"/>
                  <a:pt x="18393" y="42679"/>
                  <a:pt x="18393" y="42679"/>
                </a:cubicBezTo>
                <a:cubicBezTo>
                  <a:pt x="19008" y="41773"/>
                  <a:pt x="19008" y="41773"/>
                  <a:pt x="19008" y="41773"/>
                </a:cubicBezTo>
                <a:cubicBezTo>
                  <a:pt x="17777" y="39622"/>
                  <a:pt x="17777" y="39622"/>
                  <a:pt x="17777" y="39622"/>
                </a:cubicBezTo>
                <a:cubicBezTo>
                  <a:pt x="16136" y="42226"/>
                  <a:pt x="16136" y="42226"/>
                  <a:pt x="16136" y="42226"/>
                </a:cubicBezTo>
                <a:cubicBezTo>
                  <a:pt x="16136" y="45735"/>
                  <a:pt x="16136" y="45735"/>
                  <a:pt x="16136" y="45735"/>
                </a:cubicBezTo>
                <a:cubicBezTo>
                  <a:pt x="14495" y="50377"/>
                  <a:pt x="14495" y="50377"/>
                  <a:pt x="14495" y="50377"/>
                </a:cubicBezTo>
                <a:cubicBezTo>
                  <a:pt x="15726" y="52415"/>
                  <a:pt x="15726" y="52415"/>
                  <a:pt x="15726" y="52415"/>
                </a:cubicBezTo>
                <a:cubicBezTo>
                  <a:pt x="16820" y="51056"/>
                  <a:pt x="16820" y="51056"/>
                  <a:pt x="16820" y="51056"/>
                </a:cubicBezTo>
                <a:cubicBezTo>
                  <a:pt x="16888" y="50490"/>
                  <a:pt x="16888" y="50490"/>
                  <a:pt x="16888" y="50490"/>
                </a:cubicBezTo>
                <a:cubicBezTo>
                  <a:pt x="15863" y="51396"/>
                  <a:pt x="15863" y="51396"/>
                  <a:pt x="15863" y="51396"/>
                </a:cubicBezTo>
                <a:cubicBezTo>
                  <a:pt x="15316" y="50603"/>
                  <a:pt x="15316" y="50603"/>
                  <a:pt x="15316" y="50603"/>
                </a:cubicBezTo>
                <a:cubicBezTo>
                  <a:pt x="16410" y="47660"/>
                  <a:pt x="16410" y="47660"/>
                  <a:pt x="16410" y="47660"/>
                </a:cubicBezTo>
                <a:cubicBezTo>
                  <a:pt x="18461" y="47886"/>
                  <a:pt x="18461" y="47886"/>
                  <a:pt x="18461" y="47886"/>
                </a:cubicBezTo>
                <a:cubicBezTo>
                  <a:pt x="18666" y="51396"/>
                  <a:pt x="18666" y="51396"/>
                  <a:pt x="18666" y="51396"/>
                </a:cubicBezTo>
                <a:cubicBezTo>
                  <a:pt x="9572" y="56830"/>
                  <a:pt x="9572" y="56830"/>
                  <a:pt x="9572" y="56830"/>
                </a:cubicBezTo>
                <a:cubicBezTo>
                  <a:pt x="15521" y="32716"/>
                  <a:pt x="15521" y="32716"/>
                  <a:pt x="15521" y="32716"/>
                </a:cubicBezTo>
                <a:cubicBezTo>
                  <a:pt x="18529" y="28528"/>
                  <a:pt x="18529" y="28528"/>
                  <a:pt x="18529" y="28528"/>
                </a:cubicBezTo>
                <a:cubicBezTo>
                  <a:pt x="20512" y="28301"/>
                  <a:pt x="20512" y="28301"/>
                  <a:pt x="20512" y="28301"/>
                </a:cubicBezTo>
                <a:cubicBezTo>
                  <a:pt x="22700" y="30679"/>
                  <a:pt x="22700" y="30679"/>
                  <a:pt x="22700" y="30679"/>
                </a:cubicBezTo>
                <a:cubicBezTo>
                  <a:pt x="20991" y="35547"/>
                  <a:pt x="20991" y="35547"/>
                  <a:pt x="20991" y="35547"/>
                </a:cubicBezTo>
                <a:cubicBezTo>
                  <a:pt x="19213" y="35660"/>
                  <a:pt x="19213" y="35660"/>
                  <a:pt x="19213" y="35660"/>
                </a:cubicBezTo>
                <a:cubicBezTo>
                  <a:pt x="18735" y="32716"/>
                  <a:pt x="18735" y="32716"/>
                  <a:pt x="18735" y="32716"/>
                </a:cubicBezTo>
                <a:cubicBezTo>
                  <a:pt x="19897" y="30226"/>
                  <a:pt x="19897" y="30226"/>
                  <a:pt x="19897" y="30226"/>
                </a:cubicBezTo>
                <a:cubicBezTo>
                  <a:pt x="20786" y="30452"/>
                  <a:pt x="20786" y="30452"/>
                  <a:pt x="20786" y="30452"/>
                </a:cubicBezTo>
                <a:cubicBezTo>
                  <a:pt x="21333" y="31358"/>
                  <a:pt x="21333" y="31358"/>
                  <a:pt x="21333" y="31358"/>
                </a:cubicBezTo>
                <a:cubicBezTo>
                  <a:pt x="19623" y="33622"/>
                  <a:pt x="19623" y="33622"/>
                  <a:pt x="19623" y="33622"/>
                </a:cubicBezTo>
                <a:cubicBezTo>
                  <a:pt x="19829" y="33735"/>
                  <a:pt x="19829" y="33735"/>
                  <a:pt x="19829" y="33735"/>
                </a:cubicBezTo>
                <a:cubicBezTo>
                  <a:pt x="21538" y="32716"/>
                  <a:pt x="21538" y="32716"/>
                  <a:pt x="21538" y="32716"/>
                </a:cubicBezTo>
                <a:cubicBezTo>
                  <a:pt x="22017" y="31245"/>
                  <a:pt x="22017" y="31245"/>
                  <a:pt x="22017" y="31245"/>
                </a:cubicBezTo>
                <a:cubicBezTo>
                  <a:pt x="20512" y="28981"/>
                  <a:pt x="20512" y="28981"/>
                  <a:pt x="20512" y="28981"/>
                </a:cubicBezTo>
                <a:cubicBezTo>
                  <a:pt x="18256" y="30226"/>
                  <a:pt x="18256" y="30226"/>
                  <a:pt x="18256" y="30226"/>
                </a:cubicBezTo>
                <a:cubicBezTo>
                  <a:pt x="17504" y="33169"/>
                  <a:pt x="17504" y="33169"/>
                  <a:pt x="17504" y="33169"/>
                </a:cubicBezTo>
                <a:cubicBezTo>
                  <a:pt x="17982" y="36566"/>
                  <a:pt x="17982" y="36566"/>
                  <a:pt x="17982" y="36566"/>
                </a:cubicBezTo>
                <a:cubicBezTo>
                  <a:pt x="21880" y="37471"/>
                  <a:pt x="21880" y="37471"/>
                  <a:pt x="21880" y="37471"/>
                </a:cubicBezTo>
                <a:cubicBezTo>
                  <a:pt x="24273" y="32264"/>
                  <a:pt x="24273" y="32264"/>
                  <a:pt x="24273" y="32264"/>
                </a:cubicBezTo>
                <a:cubicBezTo>
                  <a:pt x="22495" y="26490"/>
                  <a:pt x="22495" y="26490"/>
                  <a:pt x="22495" y="26490"/>
                </a:cubicBezTo>
                <a:cubicBezTo>
                  <a:pt x="18324" y="25245"/>
                  <a:pt x="18324" y="25245"/>
                  <a:pt x="18324" y="25245"/>
                </a:cubicBezTo>
                <a:cubicBezTo>
                  <a:pt x="16273" y="26603"/>
                  <a:pt x="16273" y="26603"/>
                  <a:pt x="16273" y="26603"/>
                </a:cubicBezTo>
                <a:cubicBezTo>
                  <a:pt x="16410" y="24000"/>
                  <a:pt x="16410" y="24000"/>
                  <a:pt x="16410" y="24000"/>
                </a:cubicBezTo>
                <a:cubicBezTo>
                  <a:pt x="17504" y="22188"/>
                  <a:pt x="17504" y="22188"/>
                  <a:pt x="17504" y="22188"/>
                </a:cubicBezTo>
                <a:cubicBezTo>
                  <a:pt x="18324" y="23660"/>
                  <a:pt x="18324" y="23660"/>
                  <a:pt x="18324" y="23660"/>
                </a:cubicBezTo>
                <a:cubicBezTo>
                  <a:pt x="17504" y="24113"/>
                  <a:pt x="17504" y="24113"/>
                  <a:pt x="17504" y="24113"/>
                </a:cubicBezTo>
                <a:cubicBezTo>
                  <a:pt x="18188" y="24339"/>
                  <a:pt x="18188" y="24339"/>
                  <a:pt x="18188" y="24339"/>
                </a:cubicBezTo>
                <a:cubicBezTo>
                  <a:pt x="18735" y="23547"/>
                  <a:pt x="18735" y="23547"/>
                  <a:pt x="18735" y="23547"/>
                </a:cubicBezTo>
                <a:cubicBezTo>
                  <a:pt x="18598" y="22301"/>
                  <a:pt x="18598" y="22301"/>
                  <a:pt x="18598" y="22301"/>
                </a:cubicBezTo>
                <a:cubicBezTo>
                  <a:pt x="17367" y="21283"/>
                  <a:pt x="17367" y="21283"/>
                  <a:pt x="17367" y="21283"/>
                </a:cubicBezTo>
                <a:cubicBezTo>
                  <a:pt x="16068" y="22528"/>
                  <a:pt x="16068" y="22528"/>
                  <a:pt x="16068" y="22528"/>
                </a:cubicBezTo>
                <a:cubicBezTo>
                  <a:pt x="14222" y="18226"/>
                  <a:pt x="14222" y="18226"/>
                  <a:pt x="14222" y="18226"/>
                </a:cubicBezTo>
                <a:cubicBezTo>
                  <a:pt x="11965" y="18452"/>
                  <a:pt x="11965" y="18452"/>
                  <a:pt x="11965" y="18452"/>
                </a:cubicBezTo>
                <a:cubicBezTo>
                  <a:pt x="10871" y="21056"/>
                  <a:pt x="10871" y="21056"/>
                  <a:pt x="10871" y="21056"/>
                </a:cubicBezTo>
                <a:cubicBezTo>
                  <a:pt x="10871" y="24000"/>
                  <a:pt x="10871" y="24000"/>
                  <a:pt x="10871" y="24000"/>
                </a:cubicBezTo>
                <a:cubicBezTo>
                  <a:pt x="11418" y="25584"/>
                  <a:pt x="11418" y="25584"/>
                  <a:pt x="11418" y="25584"/>
                </a:cubicBezTo>
                <a:cubicBezTo>
                  <a:pt x="12376" y="24452"/>
                  <a:pt x="12376" y="24452"/>
                  <a:pt x="12376" y="24452"/>
                </a:cubicBezTo>
                <a:cubicBezTo>
                  <a:pt x="11623" y="24792"/>
                  <a:pt x="11623" y="24792"/>
                  <a:pt x="11623" y="24792"/>
                </a:cubicBezTo>
                <a:cubicBezTo>
                  <a:pt x="11350" y="24452"/>
                  <a:pt x="11350" y="24452"/>
                  <a:pt x="11350" y="24452"/>
                </a:cubicBezTo>
                <a:cubicBezTo>
                  <a:pt x="11282" y="22075"/>
                  <a:pt x="11282" y="22075"/>
                  <a:pt x="11282" y="22075"/>
                </a:cubicBezTo>
                <a:cubicBezTo>
                  <a:pt x="12444" y="19471"/>
                  <a:pt x="12444" y="19471"/>
                  <a:pt x="12444" y="19471"/>
                </a:cubicBezTo>
                <a:cubicBezTo>
                  <a:pt x="14153" y="20037"/>
                  <a:pt x="14153" y="20037"/>
                  <a:pt x="14153" y="20037"/>
                </a:cubicBezTo>
                <a:cubicBezTo>
                  <a:pt x="14974" y="25698"/>
                  <a:pt x="14974" y="25698"/>
                  <a:pt x="14974" y="25698"/>
                </a:cubicBezTo>
                <a:cubicBezTo>
                  <a:pt x="8615" y="44943"/>
                  <a:pt x="8615" y="44943"/>
                  <a:pt x="8615" y="44943"/>
                </a:cubicBezTo>
                <a:cubicBezTo>
                  <a:pt x="6905" y="38716"/>
                  <a:pt x="6905" y="38716"/>
                  <a:pt x="6905" y="38716"/>
                </a:cubicBezTo>
                <a:cubicBezTo>
                  <a:pt x="11829" y="11320"/>
                  <a:pt x="11829" y="11320"/>
                  <a:pt x="11829" y="11320"/>
                </a:cubicBezTo>
                <a:cubicBezTo>
                  <a:pt x="13606" y="8264"/>
                  <a:pt x="13606" y="8264"/>
                  <a:pt x="13606" y="8264"/>
                </a:cubicBezTo>
                <a:cubicBezTo>
                  <a:pt x="14290" y="10528"/>
                  <a:pt x="14290" y="10528"/>
                  <a:pt x="14290" y="10528"/>
                </a:cubicBezTo>
                <a:cubicBezTo>
                  <a:pt x="13401" y="11886"/>
                  <a:pt x="13401" y="11886"/>
                  <a:pt x="13401" y="11886"/>
                </a:cubicBezTo>
                <a:cubicBezTo>
                  <a:pt x="12854" y="12113"/>
                  <a:pt x="12854" y="12113"/>
                  <a:pt x="12854" y="12113"/>
                </a:cubicBezTo>
                <a:cubicBezTo>
                  <a:pt x="13333" y="12566"/>
                  <a:pt x="13333" y="12566"/>
                  <a:pt x="13333" y="12566"/>
                </a:cubicBezTo>
                <a:cubicBezTo>
                  <a:pt x="14495" y="11547"/>
                  <a:pt x="14495" y="11547"/>
                  <a:pt x="14495" y="11547"/>
                </a:cubicBezTo>
                <a:cubicBezTo>
                  <a:pt x="15111" y="8716"/>
                  <a:pt x="15111" y="8716"/>
                  <a:pt x="15111" y="8716"/>
                </a:cubicBezTo>
                <a:cubicBezTo>
                  <a:pt x="13059" y="7245"/>
                  <a:pt x="13059" y="7245"/>
                  <a:pt x="13059" y="7245"/>
                </a:cubicBezTo>
                <a:cubicBezTo>
                  <a:pt x="11213" y="9169"/>
                  <a:pt x="11213" y="9169"/>
                  <a:pt x="11213" y="9169"/>
                </a:cubicBezTo>
                <a:cubicBezTo>
                  <a:pt x="10393" y="12792"/>
                  <a:pt x="10393" y="12792"/>
                  <a:pt x="10393" y="12792"/>
                </a:cubicBezTo>
                <a:cubicBezTo>
                  <a:pt x="9504" y="14264"/>
                  <a:pt x="9504" y="14264"/>
                  <a:pt x="9504" y="14264"/>
                </a:cubicBezTo>
                <a:cubicBezTo>
                  <a:pt x="8683" y="14150"/>
                  <a:pt x="8683" y="14150"/>
                  <a:pt x="8683" y="14150"/>
                </a:cubicBezTo>
                <a:cubicBezTo>
                  <a:pt x="6358" y="14490"/>
                  <a:pt x="6358" y="14490"/>
                  <a:pt x="6358" y="14490"/>
                </a:cubicBezTo>
                <a:cubicBezTo>
                  <a:pt x="6085" y="17207"/>
                  <a:pt x="6085" y="17207"/>
                  <a:pt x="6085" y="17207"/>
                </a:cubicBezTo>
                <a:cubicBezTo>
                  <a:pt x="7589" y="18226"/>
                  <a:pt x="7589" y="18226"/>
                  <a:pt x="7589" y="18226"/>
                </a:cubicBezTo>
                <a:cubicBezTo>
                  <a:pt x="6632" y="16754"/>
                  <a:pt x="6632" y="16754"/>
                  <a:pt x="6632" y="16754"/>
                </a:cubicBezTo>
                <a:cubicBezTo>
                  <a:pt x="6905" y="15056"/>
                  <a:pt x="6905" y="15056"/>
                  <a:pt x="6905" y="15056"/>
                </a:cubicBezTo>
                <a:cubicBezTo>
                  <a:pt x="8273" y="15283"/>
                  <a:pt x="8273" y="15283"/>
                  <a:pt x="8273" y="15283"/>
                </a:cubicBezTo>
                <a:cubicBezTo>
                  <a:pt x="9230" y="16188"/>
                  <a:pt x="9230" y="16188"/>
                  <a:pt x="9230" y="16188"/>
                </a:cubicBezTo>
                <a:cubicBezTo>
                  <a:pt x="8205" y="22754"/>
                  <a:pt x="8205" y="22754"/>
                  <a:pt x="8205" y="22754"/>
                </a:cubicBezTo>
                <a:cubicBezTo>
                  <a:pt x="2256" y="9056"/>
                  <a:pt x="2256" y="9056"/>
                  <a:pt x="2256" y="9056"/>
                </a:cubicBezTo>
                <a:cubicBezTo>
                  <a:pt x="2324" y="1811"/>
                  <a:pt x="2324" y="1811"/>
                  <a:pt x="2324" y="1811"/>
                </a:cubicBezTo>
                <a:cubicBezTo>
                  <a:pt x="3897" y="905"/>
                  <a:pt x="3897" y="905"/>
                  <a:pt x="3897" y="905"/>
                </a:cubicBezTo>
                <a:cubicBezTo>
                  <a:pt x="4923" y="2150"/>
                  <a:pt x="4923" y="2150"/>
                  <a:pt x="4923" y="2150"/>
                </a:cubicBezTo>
                <a:cubicBezTo>
                  <a:pt x="5264" y="4754"/>
                  <a:pt x="5264" y="4754"/>
                  <a:pt x="5264" y="4754"/>
                </a:cubicBezTo>
                <a:cubicBezTo>
                  <a:pt x="4307" y="6566"/>
                  <a:pt x="4307" y="6566"/>
                  <a:pt x="4307" y="6566"/>
                </a:cubicBezTo>
                <a:cubicBezTo>
                  <a:pt x="4649" y="6679"/>
                  <a:pt x="4649" y="6679"/>
                  <a:pt x="4649" y="6679"/>
                </a:cubicBezTo>
                <a:cubicBezTo>
                  <a:pt x="5606" y="6113"/>
                  <a:pt x="5606" y="6113"/>
                  <a:pt x="5606" y="6113"/>
                </a:cubicBezTo>
                <a:cubicBezTo>
                  <a:pt x="6222" y="3283"/>
                  <a:pt x="6222" y="3283"/>
                  <a:pt x="6222" y="3283"/>
                </a:cubicBezTo>
                <a:cubicBezTo>
                  <a:pt x="4923" y="339"/>
                  <a:pt x="4923" y="339"/>
                  <a:pt x="4923" y="339"/>
                </a:cubicBezTo>
                <a:cubicBezTo>
                  <a:pt x="2940" y="0"/>
                  <a:pt x="2940" y="0"/>
                  <a:pt x="2940" y="0"/>
                </a:cubicBezTo>
                <a:cubicBezTo>
                  <a:pt x="1367" y="2264"/>
                  <a:pt x="1367" y="2264"/>
                  <a:pt x="1367" y="2264"/>
                </a:cubicBezTo>
                <a:cubicBezTo>
                  <a:pt x="888" y="8490"/>
                  <a:pt x="888" y="8490"/>
                  <a:pt x="888" y="8490"/>
                </a:cubicBezTo>
                <a:cubicBezTo>
                  <a:pt x="4991" y="19018"/>
                  <a:pt x="4991" y="19018"/>
                  <a:pt x="4991" y="19018"/>
                </a:cubicBezTo>
                <a:cubicBezTo>
                  <a:pt x="2188" y="20716"/>
                  <a:pt x="2188" y="20716"/>
                  <a:pt x="2188" y="20716"/>
                </a:cubicBezTo>
                <a:cubicBezTo>
                  <a:pt x="2256" y="24000"/>
                  <a:pt x="2256" y="24000"/>
                  <a:pt x="2256" y="24000"/>
                </a:cubicBezTo>
                <a:cubicBezTo>
                  <a:pt x="3623" y="26490"/>
                  <a:pt x="3623" y="26490"/>
                  <a:pt x="3623" y="26490"/>
                </a:cubicBezTo>
                <a:cubicBezTo>
                  <a:pt x="4923" y="24566"/>
                  <a:pt x="4923" y="24566"/>
                  <a:pt x="4923" y="24566"/>
                </a:cubicBezTo>
                <a:cubicBezTo>
                  <a:pt x="4991" y="22415"/>
                  <a:pt x="4991" y="22415"/>
                  <a:pt x="4991" y="22415"/>
                </a:cubicBezTo>
                <a:cubicBezTo>
                  <a:pt x="4376" y="22188"/>
                  <a:pt x="4376" y="22188"/>
                  <a:pt x="4376" y="22188"/>
                </a:cubicBezTo>
                <a:cubicBezTo>
                  <a:pt x="3965" y="22528"/>
                  <a:pt x="3965" y="22528"/>
                  <a:pt x="3965" y="22528"/>
                </a:cubicBezTo>
                <a:cubicBezTo>
                  <a:pt x="4581" y="22415"/>
                  <a:pt x="4581" y="22415"/>
                  <a:pt x="4581" y="22415"/>
                </a:cubicBezTo>
                <a:cubicBezTo>
                  <a:pt x="4717" y="23207"/>
                  <a:pt x="4717" y="23207"/>
                  <a:pt x="4717" y="23207"/>
                </a:cubicBezTo>
                <a:cubicBezTo>
                  <a:pt x="3692" y="25245"/>
                  <a:pt x="3692" y="25245"/>
                  <a:pt x="3692" y="25245"/>
                </a:cubicBezTo>
                <a:cubicBezTo>
                  <a:pt x="2871" y="23547"/>
                  <a:pt x="2871" y="23547"/>
                  <a:pt x="2871" y="23547"/>
                </a:cubicBezTo>
                <a:cubicBezTo>
                  <a:pt x="3076" y="21283"/>
                  <a:pt x="3076" y="21283"/>
                  <a:pt x="3076" y="21283"/>
                </a:cubicBezTo>
                <a:cubicBezTo>
                  <a:pt x="4239" y="20377"/>
                  <a:pt x="4239" y="20377"/>
                  <a:pt x="4239" y="20377"/>
                </a:cubicBezTo>
                <a:cubicBezTo>
                  <a:pt x="6290" y="21509"/>
                  <a:pt x="6290" y="21509"/>
                  <a:pt x="6290" y="21509"/>
                </a:cubicBezTo>
                <a:cubicBezTo>
                  <a:pt x="6564" y="26603"/>
                  <a:pt x="6564" y="26603"/>
                  <a:pt x="6564" y="26603"/>
                </a:cubicBezTo>
                <a:cubicBezTo>
                  <a:pt x="3623" y="37471"/>
                  <a:pt x="3623" y="37471"/>
                  <a:pt x="3623" y="37471"/>
                </a:cubicBezTo>
                <a:cubicBezTo>
                  <a:pt x="0" y="34301"/>
                  <a:pt x="0" y="34301"/>
                  <a:pt x="0" y="34301"/>
                </a:cubicBezTo>
                <a:cubicBezTo>
                  <a:pt x="0" y="36679"/>
                  <a:pt x="0" y="36679"/>
                  <a:pt x="0" y="36679"/>
                </a:cubicBezTo>
                <a:cubicBezTo>
                  <a:pt x="3418" y="40075"/>
                  <a:pt x="3418" y="40075"/>
                  <a:pt x="3418" y="40075"/>
                </a:cubicBezTo>
                <a:cubicBezTo>
                  <a:pt x="6495" y="51509"/>
                  <a:pt x="6495" y="51509"/>
                  <a:pt x="6495" y="51509"/>
                </a:cubicBezTo>
                <a:cubicBezTo>
                  <a:pt x="4444" y="58301"/>
                  <a:pt x="4444" y="58301"/>
                  <a:pt x="4444" y="58301"/>
                </a:cubicBezTo>
                <a:cubicBezTo>
                  <a:pt x="1777" y="53433"/>
                  <a:pt x="1777" y="53433"/>
                  <a:pt x="1777" y="53433"/>
                </a:cubicBezTo>
                <a:cubicBezTo>
                  <a:pt x="2803" y="49584"/>
                  <a:pt x="2803" y="49584"/>
                  <a:pt x="2803" y="49584"/>
                </a:cubicBezTo>
                <a:cubicBezTo>
                  <a:pt x="1641" y="45622"/>
                  <a:pt x="1641" y="45622"/>
                  <a:pt x="1641" y="45622"/>
                </a:cubicBezTo>
                <a:cubicBezTo>
                  <a:pt x="0" y="45169"/>
                  <a:pt x="0" y="45169"/>
                  <a:pt x="0" y="45169"/>
                </a:cubicBezTo>
                <a:cubicBezTo>
                  <a:pt x="0" y="46415"/>
                  <a:pt x="0" y="46415"/>
                  <a:pt x="0" y="46415"/>
                </a:cubicBezTo>
                <a:cubicBezTo>
                  <a:pt x="1435" y="47547"/>
                  <a:pt x="1435" y="47547"/>
                  <a:pt x="1435" y="47547"/>
                </a:cubicBezTo>
                <a:cubicBezTo>
                  <a:pt x="1641" y="50490"/>
                  <a:pt x="1641" y="50490"/>
                  <a:pt x="1641" y="50490"/>
                </a:cubicBezTo>
                <a:cubicBezTo>
                  <a:pt x="478" y="52075"/>
                  <a:pt x="478" y="52075"/>
                  <a:pt x="478" y="52075"/>
                </a:cubicBezTo>
                <a:cubicBezTo>
                  <a:pt x="0" y="51962"/>
                  <a:pt x="0" y="51962"/>
                  <a:pt x="0" y="51962"/>
                </a:cubicBezTo>
                <a:cubicBezTo>
                  <a:pt x="0" y="55471"/>
                  <a:pt x="0" y="55471"/>
                  <a:pt x="0" y="55471"/>
                </a:cubicBezTo>
                <a:cubicBezTo>
                  <a:pt x="683" y="55584"/>
                  <a:pt x="683" y="55584"/>
                  <a:pt x="683" y="55584"/>
                </a:cubicBezTo>
                <a:cubicBezTo>
                  <a:pt x="2940" y="59886"/>
                  <a:pt x="2940" y="59886"/>
                  <a:pt x="2940" y="59886"/>
                </a:cubicBezTo>
                <a:cubicBezTo>
                  <a:pt x="3282" y="61698"/>
                  <a:pt x="3282" y="61698"/>
                  <a:pt x="3282" y="61698"/>
                </a:cubicBezTo>
                <a:cubicBezTo>
                  <a:pt x="957" y="77773"/>
                  <a:pt x="957" y="77773"/>
                  <a:pt x="957" y="77773"/>
                </a:cubicBezTo>
                <a:cubicBezTo>
                  <a:pt x="0" y="79132"/>
                  <a:pt x="0" y="79132"/>
                  <a:pt x="0" y="79132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08102" y="1112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10"/>
          <p:cNvGrpSpPr/>
          <p:nvPr/>
        </p:nvGrpSpPr>
        <p:grpSpPr>
          <a:xfrm>
            <a:off x="7687010" y="184643"/>
            <a:ext cx="1259242" cy="1463837"/>
            <a:chOff x="6526085" y="892856"/>
            <a:chExt cx="1259242" cy="1463837"/>
          </a:xfrm>
        </p:grpSpPr>
        <p:sp>
          <p:nvSpPr>
            <p:cNvPr id="173" name="Google Shape;173;p10"/>
            <p:cNvSpPr/>
            <p:nvPr/>
          </p:nvSpPr>
          <p:spPr>
            <a:xfrm>
              <a:off x="6972043" y="892856"/>
              <a:ext cx="666000" cy="263400"/>
            </a:xfrm>
            <a:custGeom>
              <a:rect b="b" l="l" r="r" t="t"/>
              <a:pathLst>
                <a:path extrusionOk="0" h="120000" w="120000">
                  <a:moveTo>
                    <a:pt x="11803" y="36923"/>
                  </a:moveTo>
                  <a:cubicBezTo>
                    <a:pt x="23325" y="24852"/>
                    <a:pt x="32880" y="29822"/>
                    <a:pt x="32880" y="29822"/>
                  </a:cubicBezTo>
                  <a:cubicBezTo>
                    <a:pt x="32880" y="29822"/>
                    <a:pt x="34847" y="46153"/>
                    <a:pt x="42435" y="65325"/>
                  </a:cubicBezTo>
                  <a:cubicBezTo>
                    <a:pt x="48618" y="80946"/>
                    <a:pt x="51990" y="80946"/>
                    <a:pt x="53395" y="79526"/>
                  </a:cubicBezTo>
                  <a:cubicBezTo>
                    <a:pt x="53114" y="75266"/>
                    <a:pt x="51428" y="63195"/>
                    <a:pt x="51428" y="63195"/>
                  </a:cubicBezTo>
                  <a:cubicBezTo>
                    <a:pt x="54800" y="65325"/>
                    <a:pt x="54800" y="65325"/>
                    <a:pt x="54800" y="65325"/>
                  </a:cubicBezTo>
                  <a:cubicBezTo>
                    <a:pt x="59859" y="61775"/>
                    <a:pt x="59859" y="61775"/>
                    <a:pt x="59859" y="61775"/>
                  </a:cubicBezTo>
                  <a:cubicBezTo>
                    <a:pt x="61545" y="53964"/>
                    <a:pt x="61545" y="53964"/>
                    <a:pt x="61545" y="53964"/>
                  </a:cubicBezTo>
                  <a:cubicBezTo>
                    <a:pt x="61545" y="53964"/>
                    <a:pt x="63512" y="68875"/>
                    <a:pt x="64074" y="71005"/>
                  </a:cubicBezTo>
                  <a:cubicBezTo>
                    <a:pt x="66323" y="66035"/>
                    <a:pt x="69133" y="58224"/>
                    <a:pt x="71381" y="48284"/>
                  </a:cubicBezTo>
                  <a:cubicBezTo>
                    <a:pt x="75597" y="31242"/>
                    <a:pt x="73911" y="16331"/>
                    <a:pt x="73911" y="16331"/>
                  </a:cubicBezTo>
                  <a:cubicBezTo>
                    <a:pt x="73911" y="16331"/>
                    <a:pt x="89367" y="0"/>
                    <a:pt x="103419" y="7100"/>
                  </a:cubicBezTo>
                  <a:cubicBezTo>
                    <a:pt x="117751" y="14911"/>
                    <a:pt x="120000" y="24852"/>
                    <a:pt x="120000" y="24852"/>
                  </a:cubicBezTo>
                  <a:cubicBezTo>
                    <a:pt x="120000" y="24852"/>
                    <a:pt x="112412" y="24142"/>
                    <a:pt x="103981" y="35502"/>
                  </a:cubicBezTo>
                  <a:cubicBezTo>
                    <a:pt x="97798" y="44023"/>
                    <a:pt x="98922" y="56094"/>
                    <a:pt x="98922" y="56094"/>
                  </a:cubicBezTo>
                  <a:cubicBezTo>
                    <a:pt x="98922" y="56094"/>
                    <a:pt x="93864" y="52544"/>
                    <a:pt x="87681" y="60355"/>
                  </a:cubicBezTo>
                  <a:cubicBezTo>
                    <a:pt x="82341" y="66745"/>
                    <a:pt x="84028" y="83076"/>
                    <a:pt x="84028" y="83076"/>
                  </a:cubicBezTo>
                  <a:cubicBezTo>
                    <a:pt x="84028" y="83076"/>
                    <a:pt x="77845" y="75266"/>
                    <a:pt x="72224" y="86627"/>
                  </a:cubicBezTo>
                  <a:cubicBezTo>
                    <a:pt x="64637" y="101538"/>
                    <a:pt x="66042" y="120000"/>
                    <a:pt x="66042" y="120000"/>
                  </a:cubicBezTo>
                  <a:cubicBezTo>
                    <a:pt x="66042" y="120000"/>
                    <a:pt x="57049" y="95857"/>
                    <a:pt x="48899" y="95147"/>
                  </a:cubicBezTo>
                  <a:cubicBezTo>
                    <a:pt x="42997" y="95147"/>
                    <a:pt x="41592" y="103668"/>
                    <a:pt x="41592" y="103668"/>
                  </a:cubicBezTo>
                  <a:cubicBezTo>
                    <a:pt x="41592" y="103668"/>
                    <a:pt x="37658" y="86627"/>
                    <a:pt x="32318" y="82366"/>
                  </a:cubicBezTo>
                  <a:cubicBezTo>
                    <a:pt x="26135" y="77396"/>
                    <a:pt x="22482" y="82366"/>
                    <a:pt x="22482" y="82366"/>
                  </a:cubicBezTo>
                  <a:cubicBezTo>
                    <a:pt x="22482" y="82366"/>
                    <a:pt x="23606" y="61065"/>
                    <a:pt x="15456" y="56094"/>
                  </a:cubicBezTo>
                  <a:cubicBezTo>
                    <a:pt x="7025" y="51124"/>
                    <a:pt x="0" y="66035"/>
                    <a:pt x="0" y="66035"/>
                  </a:cubicBezTo>
                  <a:cubicBezTo>
                    <a:pt x="0" y="66035"/>
                    <a:pt x="562" y="48284"/>
                    <a:pt x="11803" y="36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7223287" y="1354516"/>
              <a:ext cx="257700" cy="119400"/>
            </a:xfrm>
            <a:custGeom>
              <a:rect b="b" l="l" r="r" t="t"/>
              <a:pathLst>
                <a:path extrusionOk="0" h="120000" w="120000">
                  <a:moveTo>
                    <a:pt x="40727" y="9350"/>
                  </a:moveTo>
                  <a:cubicBezTo>
                    <a:pt x="40727" y="9350"/>
                    <a:pt x="40727" y="37402"/>
                    <a:pt x="54545" y="52987"/>
                  </a:cubicBezTo>
                  <a:cubicBezTo>
                    <a:pt x="55272" y="51428"/>
                    <a:pt x="53818" y="37402"/>
                    <a:pt x="53818" y="35844"/>
                  </a:cubicBezTo>
                  <a:cubicBezTo>
                    <a:pt x="56000" y="38961"/>
                    <a:pt x="57454" y="49870"/>
                    <a:pt x="59636" y="49870"/>
                  </a:cubicBezTo>
                  <a:cubicBezTo>
                    <a:pt x="62545" y="49870"/>
                    <a:pt x="63272" y="43636"/>
                    <a:pt x="65454" y="38961"/>
                  </a:cubicBezTo>
                  <a:cubicBezTo>
                    <a:pt x="65454" y="43636"/>
                    <a:pt x="65454" y="51428"/>
                    <a:pt x="65454" y="56103"/>
                  </a:cubicBezTo>
                  <a:cubicBezTo>
                    <a:pt x="75636" y="51428"/>
                    <a:pt x="84363" y="43636"/>
                    <a:pt x="85818" y="32727"/>
                  </a:cubicBezTo>
                  <a:cubicBezTo>
                    <a:pt x="81454" y="32727"/>
                    <a:pt x="114909" y="38961"/>
                    <a:pt x="120000" y="77922"/>
                  </a:cubicBezTo>
                  <a:cubicBezTo>
                    <a:pt x="113454" y="71688"/>
                    <a:pt x="88000" y="49870"/>
                    <a:pt x="83636" y="95064"/>
                  </a:cubicBezTo>
                  <a:cubicBezTo>
                    <a:pt x="76363" y="81038"/>
                    <a:pt x="63272" y="99740"/>
                    <a:pt x="61090" y="120000"/>
                  </a:cubicBezTo>
                  <a:cubicBezTo>
                    <a:pt x="60363" y="104415"/>
                    <a:pt x="50181" y="70129"/>
                    <a:pt x="37090" y="77922"/>
                  </a:cubicBezTo>
                  <a:cubicBezTo>
                    <a:pt x="39272" y="60779"/>
                    <a:pt x="20363" y="14025"/>
                    <a:pt x="0" y="14025"/>
                  </a:cubicBezTo>
                  <a:cubicBezTo>
                    <a:pt x="4363" y="4675"/>
                    <a:pt x="15272" y="0"/>
                    <a:pt x="21090" y="0"/>
                  </a:cubicBezTo>
                  <a:cubicBezTo>
                    <a:pt x="33454" y="0"/>
                    <a:pt x="40727" y="9350"/>
                    <a:pt x="40727" y="9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6526085" y="1222613"/>
              <a:ext cx="524700" cy="201300"/>
            </a:xfrm>
            <a:custGeom>
              <a:rect b="b" l="l" r="r" t="t"/>
              <a:pathLst>
                <a:path extrusionOk="0" h="120000" w="120000">
                  <a:moveTo>
                    <a:pt x="109317" y="64687"/>
                  </a:moveTo>
                  <a:cubicBezTo>
                    <a:pt x="103976" y="52500"/>
                    <a:pt x="94718" y="31875"/>
                    <a:pt x="94718" y="31875"/>
                  </a:cubicBezTo>
                  <a:cubicBezTo>
                    <a:pt x="85103" y="45937"/>
                    <a:pt x="74777" y="38437"/>
                    <a:pt x="70504" y="24375"/>
                  </a:cubicBezTo>
                  <a:cubicBezTo>
                    <a:pt x="70148" y="24375"/>
                    <a:pt x="70148" y="23437"/>
                    <a:pt x="70148" y="22500"/>
                  </a:cubicBezTo>
                  <a:cubicBezTo>
                    <a:pt x="70860" y="15000"/>
                    <a:pt x="71572" y="3750"/>
                    <a:pt x="71572" y="3750"/>
                  </a:cubicBezTo>
                  <a:cubicBezTo>
                    <a:pt x="71572" y="3750"/>
                    <a:pt x="67655" y="13125"/>
                    <a:pt x="67299" y="14062"/>
                  </a:cubicBezTo>
                  <a:cubicBezTo>
                    <a:pt x="64807" y="13125"/>
                    <a:pt x="64807" y="13125"/>
                    <a:pt x="64807" y="13125"/>
                  </a:cubicBezTo>
                  <a:cubicBezTo>
                    <a:pt x="63026" y="0"/>
                    <a:pt x="63026" y="0"/>
                    <a:pt x="63026" y="0"/>
                  </a:cubicBezTo>
                  <a:cubicBezTo>
                    <a:pt x="63026" y="0"/>
                    <a:pt x="59465" y="19687"/>
                    <a:pt x="59465" y="19687"/>
                  </a:cubicBezTo>
                  <a:cubicBezTo>
                    <a:pt x="53768" y="28125"/>
                    <a:pt x="39881" y="29062"/>
                    <a:pt x="32047" y="10312"/>
                  </a:cubicBezTo>
                  <a:cubicBezTo>
                    <a:pt x="32047" y="10312"/>
                    <a:pt x="9970" y="22500"/>
                    <a:pt x="0" y="56250"/>
                  </a:cubicBezTo>
                  <a:cubicBezTo>
                    <a:pt x="10326" y="47812"/>
                    <a:pt x="21364" y="45937"/>
                    <a:pt x="27062" y="86250"/>
                  </a:cubicBezTo>
                  <a:cubicBezTo>
                    <a:pt x="28486" y="53437"/>
                    <a:pt x="41305" y="57187"/>
                    <a:pt x="47002" y="75000"/>
                  </a:cubicBezTo>
                  <a:cubicBezTo>
                    <a:pt x="48071" y="63750"/>
                    <a:pt x="50563" y="55312"/>
                    <a:pt x="52344" y="52500"/>
                  </a:cubicBezTo>
                  <a:cubicBezTo>
                    <a:pt x="55192" y="47812"/>
                    <a:pt x="58041" y="50625"/>
                    <a:pt x="58041" y="50625"/>
                  </a:cubicBezTo>
                  <a:cubicBezTo>
                    <a:pt x="59821" y="67500"/>
                    <a:pt x="59821" y="67500"/>
                    <a:pt x="59821" y="67500"/>
                  </a:cubicBezTo>
                  <a:cubicBezTo>
                    <a:pt x="65163" y="55312"/>
                    <a:pt x="65163" y="55312"/>
                    <a:pt x="65163" y="55312"/>
                  </a:cubicBezTo>
                  <a:cubicBezTo>
                    <a:pt x="65163" y="55312"/>
                    <a:pt x="76913" y="49687"/>
                    <a:pt x="76201" y="89062"/>
                  </a:cubicBezTo>
                  <a:cubicBezTo>
                    <a:pt x="83323" y="76875"/>
                    <a:pt x="95074" y="83437"/>
                    <a:pt x="96498" y="110625"/>
                  </a:cubicBezTo>
                  <a:cubicBezTo>
                    <a:pt x="101839" y="93750"/>
                    <a:pt x="108249" y="81562"/>
                    <a:pt x="120000" y="120000"/>
                  </a:cubicBezTo>
                  <a:cubicBezTo>
                    <a:pt x="118219" y="96562"/>
                    <a:pt x="114302" y="75937"/>
                    <a:pt x="109317" y="64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7675526" y="2243293"/>
              <a:ext cx="109800" cy="113400"/>
            </a:xfrm>
            <a:custGeom>
              <a:rect b="b" l="l" r="r" t="t"/>
              <a:pathLst>
                <a:path extrusionOk="0" h="120000" w="120000">
                  <a:moveTo>
                    <a:pt x="75428" y="53333"/>
                  </a:moveTo>
                  <a:lnTo>
                    <a:pt x="72000" y="0"/>
                  </a:lnTo>
                  <a:lnTo>
                    <a:pt x="44571" y="50000"/>
                  </a:lnTo>
                  <a:lnTo>
                    <a:pt x="0" y="43333"/>
                  </a:lnTo>
                  <a:lnTo>
                    <a:pt x="27428" y="70000"/>
                  </a:lnTo>
                  <a:lnTo>
                    <a:pt x="10285" y="103333"/>
                  </a:lnTo>
                  <a:lnTo>
                    <a:pt x="44571" y="86666"/>
                  </a:lnTo>
                  <a:lnTo>
                    <a:pt x="78857" y="120000"/>
                  </a:lnTo>
                  <a:lnTo>
                    <a:pt x="75428" y="76666"/>
                  </a:lnTo>
                  <a:lnTo>
                    <a:pt x="120000" y="60000"/>
                  </a:lnTo>
                  <a:lnTo>
                    <a:pt x="75428" y="53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7637840" y="1637166"/>
              <a:ext cx="75300" cy="75300"/>
            </a:xfrm>
            <a:custGeom>
              <a:rect b="b" l="l" r="r" t="t"/>
              <a:pathLst>
                <a:path extrusionOk="0" h="120000" w="120000">
                  <a:moveTo>
                    <a:pt x="75000" y="55000"/>
                  </a:moveTo>
                  <a:lnTo>
                    <a:pt x="75000" y="0"/>
                  </a:lnTo>
                  <a:lnTo>
                    <a:pt x="45000" y="50000"/>
                  </a:lnTo>
                  <a:lnTo>
                    <a:pt x="0" y="40000"/>
                  </a:lnTo>
                  <a:lnTo>
                    <a:pt x="30000" y="70000"/>
                  </a:lnTo>
                  <a:lnTo>
                    <a:pt x="10000" y="100000"/>
                  </a:lnTo>
                  <a:lnTo>
                    <a:pt x="50000" y="90000"/>
                  </a:lnTo>
                  <a:lnTo>
                    <a:pt x="80000" y="120000"/>
                  </a:lnTo>
                  <a:lnTo>
                    <a:pt x="80000" y="75000"/>
                  </a:lnTo>
                  <a:lnTo>
                    <a:pt x="120000" y="60000"/>
                  </a:lnTo>
                  <a:lnTo>
                    <a:pt x="75000" y="5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7452548" y="1731382"/>
              <a:ext cx="163200" cy="179100"/>
            </a:xfrm>
            <a:custGeom>
              <a:rect b="b" l="l" r="r" t="t"/>
              <a:pathLst>
                <a:path extrusionOk="0" h="120000" w="120000">
                  <a:moveTo>
                    <a:pt x="76153" y="80000"/>
                  </a:moveTo>
                  <a:lnTo>
                    <a:pt x="120000" y="86315"/>
                  </a:lnTo>
                  <a:lnTo>
                    <a:pt x="94615" y="54736"/>
                  </a:lnTo>
                  <a:lnTo>
                    <a:pt x="115384" y="27368"/>
                  </a:lnTo>
                  <a:lnTo>
                    <a:pt x="80769" y="37894"/>
                  </a:lnTo>
                  <a:lnTo>
                    <a:pt x="50769" y="0"/>
                  </a:lnTo>
                  <a:lnTo>
                    <a:pt x="48461" y="48421"/>
                  </a:lnTo>
                  <a:lnTo>
                    <a:pt x="0" y="63157"/>
                  </a:lnTo>
                  <a:lnTo>
                    <a:pt x="48461" y="73684"/>
                  </a:lnTo>
                  <a:lnTo>
                    <a:pt x="48461" y="119999"/>
                  </a:lnTo>
                  <a:lnTo>
                    <a:pt x="76153" y="8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10"/>
          <p:cNvGrpSpPr/>
          <p:nvPr/>
        </p:nvGrpSpPr>
        <p:grpSpPr>
          <a:xfrm>
            <a:off x="138203" y="184653"/>
            <a:ext cx="936113" cy="2261006"/>
            <a:chOff x="138203" y="852028"/>
            <a:chExt cx="936113" cy="2261006"/>
          </a:xfrm>
        </p:grpSpPr>
        <p:sp>
          <p:nvSpPr>
            <p:cNvPr id="180" name="Google Shape;180;p10"/>
            <p:cNvSpPr/>
            <p:nvPr/>
          </p:nvSpPr>
          <p:spPr>
            <a:xfrm>
              <a:off x="549617" y="2510239"/>
              <a:ext cx="524700" cy="219600"/>
            </a:xfrm>
            <a:custGeom>
              <a:rect b="b" l="l" r="r" t="t"/>
              <a:pathLst>
                <a:path extrusionOk="0" h="120000" w="120000">
                  <a:moveTo>
                    <a:pt x="15221" y="2571"/>
                  </a:moveTo>
                  <a:cubicBezTo>
                    <a:pt x="27610" y="0"/>
                    <a:pt x="36460" y="12000"/>
                    <a:pt x="36460" y="12000"/>
                  </a:cubicBezTo>
                  <a:cubicBezTo>
                    <a:pt x="36460" y="12000"/>
                    <a:pt x="36106" y="28285"/>
                    <a:pt x="41061" y="51428"/>
                  </a:cubicBezTo>
                  <a:cubicBezTo>
                    <a:pt x="44955" y="71142"/>
                    <a:pt x="48141" y="73714"/>
                    <a:pt x="49911" y="72857"/>
                  </a:cubicBezTo>
                  <a:cubicBezTo>
                    <a:pt x="49911" y="68571"/>
                    <a:pt x="49911" y="56571"/>
                    <a:pt x="49911" y="56571"/>
                  </a:cubicBezTo>
                  <a:cubicBezTo>
                    <a:pt x="52743" y="61714"/>
                    <a:pt x="52743" y="61714"/>
                    <a:pt x="52743" y="61714"/>
                  </a:cubicBezTo>
                  <a:cubicBezTo>
                    <a:pt x="58053" y="61714"/>
                    <a:pt x="58053" y="61714"/>
                    <a:pt x="58053" y="61714"/>
                  </a:cubicBezTo>
                  <a:cubicBezTo>
                    <a:pt x="60884" y="56571"/>
                    <a:pt x="60884" y="56571"/>
                    <a:pt x="60884" y="56571"/>
                  </a:cubicBezTo>
                  <a:cubicBezTo>
                    <a:pt x="60884" y="56571"/>
                    <a:pt x="60884" y="71142"/>
                    <a:pt x="60884" y="72857"/>
                  </a:cubicBezTo>
                  <a:cubicBezTo>
                    <a:pt x="63716" y="70285"/>
                    <a:pt x="67256" y="66000"/>
                    <a:pt x="70796" y="58285"/>
                  </a:cubicBezTo>
                  <a:cubicBezTo>
                    <a:pt x="76814" y="45428"/>
                    <a:pt x="77168" y="30857"/>
                    <a:pt x="77168" y="30857"/>
                  </a:cubicBezTo>
                  <a:cubicBezTo>
                    <a:pt x="77168" y="30857"/>
                    <a:pt x="93805" y="27428"/>
                    <a:pt x="106548" y="44571"/>
                  </a:cubicBezTo>
                  <a:cubicBezTo>
                    <a:pt x="119292" y="62571"/>
                    <a:pt x="120000" y="73714"/>
                    <a:pt x="120000" y="73714"/>
                  </a:cubicBezTo>
                  <a:cubicBezTo>
                    <a:pt x="120000" y="73714"/>
                    <a:pt x="113274" y="66857"/>
                    <a:pt x="103716" y="71142"/>
                  </a:cubicBezTo>
                  <a:cubicBezTo>
                    <a:pt x="96637" y="73714"/>
                    <a:pt x="95929" y="86571"/>
                    <a:pt x="95929" y="86571"/>
                  </a:cubicBezTo>
                  <a:cubicBezTo>
                    <a:pt x="95929" y="86571"/>
                    <a:pt x="92035" y="78857"/>
                    <a:pt x="84955" y="81428"/>
                  </a:cubicBezTo>
                  <a:cubicBezTo>
                    <a:pt x="78938" y="83142"/>
                    <a:pt x="78584" y="99428"/>
                    <a:pt x="78584" y="99428"/>
                  </a:cubicBezTo>
                  <a:cubicBezTo>
                    <a:pt x="78584" y="99428"/>
                    <a:pt x="73628" y="88285"/>
                    <a:pt x="66902" y="93428"/>
                  </a:cubicBezTo>
                  <a:cubicBezTo>
                    <a:pt x="57699" y="102000"/>
                    <a:pt x="56991" y="120000"/>
                    <a:pt x="56991" y="120000"/>
                  </a:cubicBezTo>
                  <a:cubicBezTo>
                    <a:pt x="56991" y="120000"/>
                    <a:pt x="51327" y="90857"/>
                    <a:pt x="43185" y="84000"/>
                  </a:cubicBezTo>
                  <a:cubicBezTo>
                    <a:pt x="37522" y="79714"/>
                    <a:pt x="35398" y="86571"/>
                    <a:pt x="35398" y="86571"/>
                  </a:cubicBezTo>
                  <a:cubicBezTo>
                    <a:pt x="35398" y="86571"/>
                    <a:pt x="33982" y="67714"/>
                    <a:pt x="29026" y="60000"/>
                  </a:cubicBezTo>
                  <a:cubicBezTo>
                    <a:pt x="23716" y="50571"/>
                    <a:pt x="19469" y="52285"/>
                    <a:pt x="19469" y="52285"/>
                  </a:cubicBezTo>
                  <a:cubicBezTo>
                    <a:pt x="19469" y="52285"/>
                    <a:pt x="23716" y="33428"/>
                    <a:pt x="16283" y="23142"/>
                  </a:cubicBezTo>
                  <a:cubicBezTo>
                    <a:pt x="8849" y="12000"/>
                    <a:pt x="0" y="19714"/>
                    <a:pt x="0" y="19714"/>
                  </a:cubicBezTo>
                  <a:cubicBezTo>
                    <a:pt x="0" y="19714"/>
                    <a:pt x="2831" y="4285"/>
                    <a:pt x="15221" y="2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16718" y="1781631"/>
              <a:ext cx="666000" cy="323400"/>
            </a:xfrm>
            <a:custGeom>
              <a:rect b="b" l="l" r="r" t="t"/>
              <a:pathLst>
                <a:path extrusionOk="0" h="120000" w="120000">
                  <a:moveTo>
                    <a:pt x="84309" y="43478"/>
                  </a:moveTo>
                  <a:cubicBezTo>
                    <a:pt x="84309" y="43478"/>
                    <a:pt x="83185" y="81739"/>
                    <a:pt x="60421" y="80000"/>
                  </a:cubicBezTo>
                  <a:cubicBezTo>
                    <a:pt x="59859" y="77101"/>
                    <a:pt x="63512" y="67826"/>
                    <a:pt x="64074" y="64927"/>
                  </a:cubicBezTo>
                  <a:cubicBezTo>
                    <a:pt x="61264" y="66666"/>
                    <a:pt x="59297" y="69565"/>
                    <a:pt x="56768" y="67826"/>
                  </a:cubicBezTo>
                  <a:cubicBezTo>
                    <a:pt x="53957" y="65507"/>
                    <a:pt x="54238" y="64347"/>
                    <a:pt x="53114" y="57391"/>
                  </a:cubicBezTo>
                  <a:cubicBezTo>
                    <a:pt x="52271" y="61449"/>
                    <a:pt x="51147" y="68405"/>
                    <a:pt x="49742" y="72463"/>
                  </a:cubicBezTo>
                  <a:cubicBezTo>
                    <a:pt x="41592" y="59710"/>
                    <a:pt x="39344" y="33043"/>
                    <a:pt x="39625" y="23188"/>
                  </a:cubicBezTo>
                  <a:cubicBezTo>
                    <a:pt x="36252" y="12753"/>
                    <a:pt x="11803" y="0"/>
                    <a:pt x="0" y="30144"/>
                  </a:cubicBezTo>
                  <a:cubicBezTo>
                    <a:pt x="7025" y="31304"/>
                    <a:pt x="16580" y="34202"/>
                    <a:pt x="14613" y="53913"/>
                  </a:cubicBezTo>
                  <a:cubicBezTo>
                    <a:pt x="21920" y="51594"/>
                    <a:pt x="31756" y="61449"/>
                    <a:pt x="28665" y="78840"/>
                  </a:cubicBezTo>
                  <a:cubicBezTo>
                    <a:pt x="38220" y="71884"/>
                    <a:pt x="48056" y="100289"/>
                    <a:pt x="45807" y="120000"/>
                  </a:cubicBezTo>
                  <a:cubicBezTo>
                    <a:pt x="49742" y="107246"/>
                    <a:pt x="63512" y="86376"/>
                    <a:pt x="74192" y="105507"/>
                  </a:cubicBezTo>
                  <a:cubicBezTo>
                    <a:pt x="75316" y="88115"/>
                    <a:pt x="86838" y="82898"/>
                    <a:pt x="94426" y="91014"/>
                  </a:cubicBezTo>
                  <a:cubicBezTo>
                    <a:pt x="94707" y="66086"/>
                    <a:pt x="111007" y="77101"/>
                    <a:pt x="120000" y="85217"/>
                  </a:cubicBezTo>
                  <a:cubicBezTo>
                    <a:pt x="117751" y="73043"/>
                    <a:pt x="109039" y="57971"/>
                    <a:pt x="104262" y="53333"/>
                  </a:cubicBezTo>
                  <a:cubicBezTo>
                    <a:pt x="93021" y="41739"/>
                    <a:pt x="84309" y="43478"/>
                    <a:pt x="84309" y="434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38203" y="2268418"/>
              <a:ext cx="392400" cy="179100"/>
            </a:xfrm>
            <a:custGeom>
              <a:rect b="b" l="l" r="r" t="t"/>
              <a:pathLst>
                <a:path extrusionOk="0" h="120000" w="120000">
                  <a:moveTo>
                    <a:pt x="8031" y="68421"/>
                  </a:moveTo>
                  <a:cubicBezTo>
                    <a:pt x="12755" y="56842"/>
                    <a:pt x="21259" y="36842"/>
                    <a:pt x="21259" y="36842"/>
                  </a:cubicBezTo>
                  <a:cubicBezTo>
                    <a:pt x="32125" y="46315"/>
                    <a:pt x="42047" y="35789"/>
                    <a:pt x="46299" y="23157"/>
                  </a:cubicBezTo>
                  <a:cubicBezTo>
                    <a:pt x="46299" y="23157"/>
                    <a:pt x="46299" y="22105"/>
                    <a:pt x="46299" y="21052"/>
                  </a:cubicBezTo>
                  <a:cubicBezTo>
                    <a:pt x="45354" y="14736"/>
                    <a:pt x="43937" y="5263"/>
                    <a:pt x="43937" y="5263"/>
                  </a:cubicBezTo>
                  <a:cubicBezTo>
                    <a:pt x="43937" y="5263"/>
                    <a:pt x="48188" y="12631"/>
                    <a:pt x="48661" y="12631"/>
                  </a:cubicBezTo>
                  <a:cubicBezTo>
                    <a:pt x="51023" y="11578"/>
                    <a:pt x="51023" y="11578"/>
                    <a:pt x="51023" y="11578"/>
                  </a:cubicBezTo>
                  <a:cubicBezTo>
                    <a:pt x="52440" y="0"/>
                    <a:pt x="52440" y="0"/>
                    <a:pt x="52440" y="0"/>
                  </a:cubicBezTo>
                  <a:cubicBezTo>
                    <a:pt x="52440" y="0"/>
                    <a:pt x="57165" y="15789"/>
                    <a:pt x="57165" y="15789"/>
                  </a:cubicBezTo>
                  <a:cubicBezTo>
                    <a:pt x="63307" y="21052"/>
                    <a:pt x="77480" y="17894"/>
                    <a:pt x="84566" y="0"/>
                  </a:cubicBezTo>
                  <a:cubicBezTo>
                    <a:pt x="84566" y="0"/>
                    <a:pt x="107716" y="4210"/>
                    <a:pt x="120000" y="30526"/>
                  </a:cubicBezTo>
                  <a:cubicBezTo>
                    <a:pt x="109133" y="26315"/>
                    <a:pt x="97322" y="28421"/>
                    <a:pt x="93543" y="64210"/>
                  </a:cubicBezTo>
                  <a:cubicBezTo>
                    <a:pt x="90236" y="36842"/>
                    <a:pt x="77480" y="43157"/>
                    <a:pt x="72755" y="59999"/>
                  </a:cubicBezTo>
                  <a:cubicBezTo>
                    <a:pt x="70866" y="50526"/>
                    <a:pt x="68031" y="44210"/>
                    <a:pt x="66141" y="42105"/>
                  </a:cubicBezTo>
                  <a:cubicBezTo>
                    <a:pt x="62834" y="38947"/>
                    <a:pt x="60000" y="42105"/>
                    <a:pt x="60000" y="42105"/>
                  </a:cubicBezTo>
                  <a:cubicBezTo>
                    <a:pt x="59055" y="57894"/>
                    <a:pt x="59055" y="57894"/>
                    <a:pt x="59055" y="57894"/>
                  </a:cubicBezTo>
                  <a:cubicBezTo>
                    <a:pt x="52913" y="48421"/>
                    <a:pt x="52913" y="48421"/>
                    <a:pt x="52913" y="48421"/>
                  </a:cubicBezTo>
                  <a:cubicBezTo>
                    <a:pt x="52913" y="48421"/>
                    <a:pt x="40629" y="46315"/>
                    <a:pt x="42992" y="80000"/>
                  </a:cubicBezTo>
                  <a:cubicBezTo>
                    <a:pt x="35433" y="71578"/>
                    <a:pt x="23622" y="81052"/>
                    <a:pt x="23622" y="105263"/>
                  </a:cubicBezTo>
                  <a:cubicBezTo>
                    <a:pt x="17007" y="92631"/>
                    <a:pt x="9921" y="83157"/>
                    <a:pt x="0" y="119999"/>
                  </a:cubicBezTo>
                  <a:cubicBezTo>
                    <a:pt x="472" y="99999"/>
                    <a:pt x="3307" y="80000"/>
                    <a:pt x="8031" y="68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716065" y="852028"/>
              <a:ext cx="100200" cy="100200"/>
            </a:xfrm>
            <a:custGeom>
              <a:rect b="b" l="l" r="r" t="t"/>
              <a:pathLst>
                <a:path extrusionOk="0" h="120000" w="120000">
                  <a:moveTo>
                    <a:pt x="52500" y="41250"/>
                  </a:moveTo>
                  <a:lnTo>
                    <a:pt x="0" y="11250"/>
                  </a:lnTo>
                  <a:lnTo>
                    <a:pt x="33750" y="63750"/>
                  </a:lnTo>
                  <a:lnTo>
                    <a:pt x="3750" y="105000"/>
                  </a:lnTo>
                  <a:lnTo>
                    <a:pt x="48750" y="93750"/>
                  </a:lnTo>
                  <a:lnTo>
                    <a:pt x="67500" y="120000"/>
                  </a:lnTo>
                  <a:lnTo>
                    <a:pt x="71250" y="86250"/>
                  </a:lnTo>
                  <a:lnTo>
                    <a:pt x="120000" y="75000"/>
                  </a:lnTo>
                  <a:lnTo>
                    <a:pt x="78750" y="52500"/>
                  </a:lnTo>
                  <a:lnTo>
                    <a:pt x="86250" y="0"/>
                  </a:lnTo>
                  <a:lnTo>
                    <a:pt x="52500" y="41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54405" y="1162943"/>
              <a:ext cx="116400" cy="119400"/>
            </a:xfrm>
            <a:custGeom>
              <a:rect b="b" l="l" r="r" t="t"/>
              <a:pathLst>
                <a:path extrusionOk="0" h="120000" w="120000">
                  <a:moveTo>
                    <a:pt x="51891" y="44210"/>
                  </a:moveTo>
                  <a:lnTo>
                    <a:pt x="0" y="60000"/>
                  </a:lnTo>
                  <a:lnTo>
                    <a:pt x="55135" y="75789"/>
                  </a:lnTo>
                  <a:lnTo>
                    <a:pt x="58378" y="120000"/>
                  </a:lnTo>
                  <a:lnTo>
                    <a:pt x="81081" y="82105"/>
                  </a:lnTo>
                  <a:lnTo>
                    <a:pt x="120000" y="94736"/>
                  </a:lnTo>
                  <a:lnTo>
                    <a:pt x="94054" y="63157"/>
                  </a:lnTo>
                  <a:lnTo>
                    <a:pt x="120000" y="22105"/>
                  </a:lnTo>
                  <a:lnTo>
                    <a:pt x="74594" y="34736"/>
                  </a:lnTo>
                  <a:lnTo>
                    <a:pt x="45405" y="0"/>
                  </a:lnTo>
                  <a:lnTo>
                    <a:pt x="51891" y="442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30773" y="1282284"/>
              <a:ext cx="210600" cy="204300"/>
            </a:xfrm>
            <a:custGeom>
              <a:rect b="b" l="l" r="r" t="t"/>
              <a:pathLst>
                <a:path extrusionOk="0" h="120000" w="120000">
                  <a:moveTo>
                    <a:pt x="34029" y="68307"/>
                  </a:moveTo>
                  <a:lnTo>
                    <a:pt x="14328" y="107076"/>
                  </a:lnTo>
                  <a:lnTo>
                    <a:pt x="51940" y="92307"/>
                  </a:lnTo>
                  <a:lnTo>
                    <a:pt x="75223" y="120000"/>
                  </a:lnTo>
                  <a:lnTo>
                    <a:pt x="73432" y="84923"/>
                  </a:lnTo>
                  <a:lnTo>
                    <a:pt x="120000" y="66461"/>
                  </a:lnTo>
                  <a:lnTo>
                    <a:pt x="71641" y="49846"/>
                  </a:lnTo>
                  <a:lnTo>
                    <a:pt x="69850" y="0"/>
                  </a:lnTo>
                  <a:lnTo>
                    <a:pt x="46567" y="42461"/>
                  </a:lnTo>
                  <a:lnTo>
                    <a:pt x="0" y="27692"/>
                  </a:lnTo>
                  <a:lnTo>
                    <a:pt x="34029" y="683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66469" y="2927933"/>
              <a:ext cx="169800" cy="185100"/>
            </a:xfrm>
            <a:custGeom>
              <a:rect b="b" l="l" r="r" t="t"/>
              <a:pathLst>
                <a:path extrusionOk="0" h="120000" w="120000">
                  <a:moveTo>
                    <a:pt x="80000" y="79322"/>
                  </a:moveTo>
                  <a:lnTo>
                    <a:pt x="120000" y="87457"/>
                  </a:lnTo>
                  <a:lnTo>
                    <a:pt x="95555" y="54915"/>
                  </a:lnTo>
                  <a:lnTo>
                    <a:pt x="115555" y="28474"/>
                  </a:lnTo>
                  <a:lnTo>
                    <a:pt x="82222" y="38644"/>
                  </a:lnTo>
                  <a:lnTo>
                    <a:pt x="51111" y="0"/>
                  </a:lnTo>
                  <a:lnTo>
                    <a:pt x="51111" y="48813"/>
                  </a:lnTo>
                  <a:lnTo>
                    <a:pt x="0" y="63050"/>
                  </a:lnTo>
                  <a:lnTo>
                    <a:pt x="48888" y="73220"/>
                  </a:lnTo>
                  <a:lnTo>
                    <a:pt x="48888" y="120000"/>
                  </a:lnTo>
                  <a:lnTo>
                    <a:pt x="80000" y="79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Mountains of Christmas"/>
              <a:buNone/>
              <a:defRPr sz="30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Mountains of Christmas"/>
              <a:buNone/>
              <a:defRPr sz="30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Mountains of Christmas"/>
              <a:buNone/>
              <a:defRPr sz="30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Mountains of Christmas"/>
              <a:buNone/>
              <a:defRPr sz="30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Mountains of Christmas"/>
              <a:buNone/>
              <a:defRPr sz="30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Mountains of Christmas"/>
              <a:buNone/>
              <a:defRPr sz="30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Mountains of Christmas"/>
              <a:buNone/>
              <a:defRPr sz="30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Mountains of Christmas"/>
              <a:buNone/>
              <a:defRPr sz="30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Mountains of Christmas"/>
              <a:buNone/>
              <a:defRPr sz="3000">
                <a:latin typeface="Mountains of Christmas"/>
                <a:ea typeface="Mountains of Christmas"/>
                <a:cs typeface="Mountains of Christmas"/>
                <a:sym typeface="Mountains of Christma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71725" y="1200150"/>
            <a:ext cx="62007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eZee"/>
              <a:buChar char="🎃"/>
              <a:defRPr sz="2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eZee"/>
              <a:buChar char="💀"/>
              <a:defRPr sz="2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eZee"/>
              <a:buChar char="👻"/>
              <a:defRPr sz="2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eZee"/>
              <a:buChar char="●"/>
              <a:defRPr sz="2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eZee"/>
              <a:buChar char="○"/>
              <a:defRPr sz="2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eZee"/>
              <a:buChar char="■"/>
              <a:defRPr sz="2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eZee"/>
              <a:buChar char="●"/>
              <a:defRPr sz="2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eZee"/>
              <a:buChar char="○"/>
              <a:defRPr sz="2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eZee"/>
              <a:buChar char="■"/>
              <a:defRPr sz="2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untains-of-christmas" TargetMode="External"/><Relationship Id="rId4" Type="http://schemas.openxmlformats.org/officeDocument/2006/relationships/hyperlink" Target="https://www.fontsquirrel.com/fonts/abeeze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ctrTitle"/>
          </p:nvPr>
        </p:nvSpPr>
        <p:spPr>
          <a:xfrm>
            <a:off x="2147275" y="1991825"/>
            <a:ext cx="4849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Ut0418fsf5eva: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Bootcampspot’s Revenge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idx="4294967295" type="title"/>
          </p:nvPr>
        </p:nvSpPr>
        <p:spPr>
          <a:xfrm>
            <a:off x="0" y="3548625"/>
            <a:ext cx="91440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Trick or treat?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ANYCASE, USE BIG IMAGE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scary charts to explain your ideas</a:t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1893750" y="1503725"/>
            <a:ext cx="2308500" cy="1996500"/>
          </a:xfrm>
          <a:prstGeom prst="triangle">
            <a:avLst>
              <a:gd fmla="val 50000" name="adj"/>
            </a:avLst>
          </a:prstGeom>
          <a:noFill/>
          <a:ln cap="flat" cmpd="sng" w="152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 flipH="1" rot="10800000">
            <a:off x="3417750" y="1503725"/>
            <a:ext cx="2308500" cy="1996500"/>
          </a:xfrm>
          <a:prstGeom prst="triangle">
            <a:avLst>
              <a:gd fmla="val 50000" name="adj"/>
            </a:avLst>
          </a:prstGeom>
          <a:noFill/>
          <a:ln cap="flat" cmpd="sng" w="152400">
            <a:solidFill>
              <a:srgbClr val="6E45B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4941750" y="1503725"/>
            <a:ext cx="2308500" cy="1996500"/>
          </a:xfrm>
          <a:prstGeom prst="triangle">
            <a:avLst>
              <a:gd fmla="val 50000" name="adj"/>
            </a:avLst>
          </a:pr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2233925" y="27756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BeeZee"/>
                <a:ea typeface="ABeeZee"/>
                <a:cs typeface="ABeeZee"/>
                <a:sym typeface="ABeeZee"/>
              </a:rPr>
              <a:t>Black</a:t>
            </a:r>
            <a:endParaRPr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5265225" y="27756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White</a:t>
            </a:r>
            <a:endParaRPr b="1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3760650" y="1825475"/>
            <a:ext cx="1619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3094"/>
                </a:solidFill>
                <a:latin typeface="ABeeZee"/>
                <a:ea typeface="ABeeZee"/>
                <a:cs typeface="ABeeZee"/>
                <a:sym typeface="ABeeZee"/>
              </a:rPr>
              <a:t>Purple</a:t>
            </a:r>
            <a:endParaRPr b="1">
              <a:solidFill>
                <a:srgbClr val="593094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magic tables to compare data</a:t>
            </a:r>
            <a:endParaRPr/>
          </a:p>
        </p:txBody>
      </p:sp>
      <p:graphicFrame>
        <p:nvGraphicFramePr>
          <p:cNvPr id="320" name="Google Shape;320;p25"/>
          <p:cNvGraphicFramePr/>
          <p:nvPr/>
        </p:nvGraphicFramePr>
        <p:xfrm>
          <a:off x="1772000" y="1327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{1682DCA0-AD71-4A8E-9DF4-67982D6EB832}</a:tableStyleId>
              </a:tblPr>
              <a:tblGrid>
                <a:gridCol w="1400000"/>
                <a:gridCol w="1400000"/>
                <a:gridCol w="1400000"/>
                <a:gridCol w="1400000"/>
              </a:tblGrid>
              <a:tr h="61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3094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10</a:t>
                      </a:r>
                      <a:endParaRPr b="1" sz="18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20</a:t>
                      </a:r>
                      <a:endParaRPr b="1" sz="18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7</a:t>
                      </a:r>
                      <a:endParaRPr b="1" sz="18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30</a:t>
                      </a:r>
                      <a:endParaRPr b="1" sz="18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15</a:t>
                      </a:r>
                      <a:endParaRPr b="1" sz="18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10</a:t>
                      </a:r>
                      <a:endParaRPr b="1" sz="18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5</a:t>
                      </a:r>
                      <a:endParaRPr b="1" sz="18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24</a:t>
                      </a:r>
                      <a:endParaRPr b="1" sz="18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ABeeZee"/>
                          <a:ea typeface="ABeeZee"/>
                          <a:cs typeface="ABeeZee"/>
                          <a:sym typeface="ABeeZee"/>
                        </a:rPr>
                        <a:t>16</a:t>
                      </a:r>
                      <a:endParaRPr b="1" sz="1800">
                        <a:latin typeface="ABeeZee"/>
                        <a:ea typeface="ABeeZee"/>
                        <a:cs typeface="ABeeZee"/>
                        <a:sym typeface="ABeeZee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/>
          <p:nvPr/>
        </p:nvSpPr>
        <p:spPr>
          <a:xfrm>
            <a:off x="6671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 txBox="1"/>
          <p:nvPr>
            <p:ph idx="4294967295" type="title"/>
          </p:nvPr>
        </p:nvSpPr>
        <p:spPr>
          <a:xfrm>
            <a:off x="1009650" y="205975"/>
            <a:ext cx="71211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Thrilling 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2077150" y="1695100"/>
            <a:ext cx="595200" cy="3531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9900"/>
                </a:solidFill>
                <a:latin typeface="Arvo"/>
                <a:ea typeface="Arvo"/>
                <a:cs typeface="Arvo"/>
                <a:sym typeface="Arvo"/>
              </a:rPr>
              <a:t>our office</a:t>
            </a:r>
            <a:endParaRPr sz="800">
              <a:solidFill>
                <a:srgbClr val="FF9900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1339125" y="2112175"/>
            <a:ext cx="152172" cy="152172"/>
          </a:xfrm>
          <a:prstGeom prst="lightningBol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3043700" y="3275025"/>
            <a:ext cx="152172" cy="152172"/>
          </a:xfrm>
          <a:prstGeom prst="lightningBol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3987425" y="1844775"/>
            <a:ext cx="152172" cy="152172"/>
          </a:xfrm>
          <a:prstGeom prst="lightningBol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4676900" y="3945050"/>
            <a:ext cx="152172" cy="152172"/>
          </a:xfrm>
          <a:prstGeom prst="lightningBol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6854825" y="2326125"/>
            <a:ext cx="152172" cy="152172"/>
          </a:xfrm>
          <a:prstGeom prst="lightningBol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7628100" y="4036800"/>
            <a:ext cx="152172" cy="152172"/>
          </a:xfrm>
          <a:prstGeom prst="lightningBol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1009650" y="2439850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/>
              <a:t>89,526,124</a:t>
            </a:r>
            <a:endParaRPr sz="13000"/>
          </a:p>
        </p:txBody>
      </p:sp>
      <p:sp>
        <p:nvSpPr>
          <p:cNvPr id="339" name="Google Shape;339;p27"/>
          <p:cNvSpPr txBox="1"/>
          <p:nvPr>
            <p:ph idx="4294967295" type="subTitle"/>
          </p:nvPr>
        </p:nvSpPr>
        <p:spPr>
          <a:xfrm>
            <a:off x="2423800" y="2916250"/>
            <a:ext cx="4296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scary number, aren’t you frightened?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title"/>
          </p:nvPr>
        </p:nvSpPr>
        <p:spPr>
          <a:xfrm>
            <a:off x="1009650" y="8917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593094"/>
                </a:solidFill>
              </a:rPr>
              <a:t>89,526,124 </a:t>
            </a:r>
            <a:r>
              <a:rPr b="0" lang="en" sz="4800">
                <a:solidFill>
                  <a:srgbClr val="593094"/>
                </a:solidFill>
              </a:rPr>
              <a:t>treats</a:t>
            </a:r>
            <a:endParaRPr b="0" sz="4800">
              <a:solidFill>
                <a:srgbClr val="593094"/>
              </a:solidFill>
            </a:endParaRPr>
          </a:p>
        </p:txBody>
      </p:sp>
      <p:sp>
        <p:nvSpPr>
          <p:cNvPr id="345" name="Google Shape;345;p28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That’s a lot of sugar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6" name="Google Shape;346;p28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593094"/>
                </a:solidFill>
              </a:rPr>
              <a:t>100%</a:t>
            </a:r>
            <a:endParaRPr sz="7200">
              <a:solidFill>
                <a:srgbClr val="593094"/>
              </a:solidFill>
            </a:endParaRPr>
          </a:p>
        </p:txBody>
      </p:sp>
      <p:sp>
        <p:nvSpPr>
          <p:cNvPr id="347" name="Google Shape;347;p28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Total success!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8" name="Google Shape;348;p28"/>
          <p:cNvSpPr txBox="1"/>
          <p:nvPr>
            <p:ph idx="4294967295" type="ctrTitle"/>
          </p:nvPr>
        </p:nvSpPr>
        <p:spPr>
          <a:xfrm>
            <a:off x="685800" y="21910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593094"/>
                </a:solidFill>
              </a:rPr>
              <a:t>185,244</a:t>
            </a:r>
            <a:r>
              <a:rPr lang="en" sz="4800">
                <a:solidFill>
                  <a:srgbClr val="593094"/>
                </a:solidFill>
              </a:rPr>
              <a:t> frights</a:t>
            </a:r>
            <a:endParaRPr sz="4800">
              <a:solidFill>
                <a:srgbClr val="593094"/>
              </a:solidFill>
            </a:endParaRPr>
          </a:p>
        </p:txBody>
      </p:sp>
      <p:sp>
        <p:nvSpPr>
          <p:cNvPr id="349" name="Google Shape;349;p28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 a lot of fear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1159249" y="1909250"/>
            <a:ext cx="2304900" cy="1325100"/>
          </a:xfrm>
          <a:prstGeom prst="homePlate">
            <a:avLst>
              <a:gd fmla="val 30129" name="adj"/>
            </a:avLst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trick or treat?</a:t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3350656" y="1909250"/>
            <a:ext cx="2349000" cy="1325100"/>
          </a:xfrm>
          <a:prstGeom prst="chevron">
            <a:avLst>
              <a:gd fmla="val 29853" name="adj"/>
            </a:avLst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candies</a:t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5581389" y="1909250"/>
            <a:ext cx="2349000" cy="1325100"/>
          </a:xfrm>
          <a:prstGeom prst="chevron">
            <a:avLst>
              <a:gd fmla="val 29853" name="adj"/>
            </a:avLst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stomach ache</a:t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mysterious concepts</a:t>
            </a:r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1214525" y="1276350"/>
            <a:ext cx="21438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Orange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pumpkins. The colour orange is named after the appearance of the ripe orange fruit.</a:t>
            </a:r>
            <a:endParaRPr sz="1000"/>
          </a:p>
        </p:txBody>
      </p:sp>
      <p:sp>
        <p:nvSpPr>
          <p:cNvPr id="364" name="Google Shape;364;p30"/>
          <p:cNvSpPr txBox="1"/>
          <p:nvPr>
            <p:ph idx="2" type="body"/>
          </p:nvPr>
        </p:nvSpPr>
        <p:spPr>
          <a:xfrm>
            <a:off x="3468063" y="1276350"/>
            <a:ext cx="21438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Purple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dusk before the dark night comes.  Is the color most often associated with royalty, magic, and mystery.</a:t>
            </a:r>
            <a:endParaRPr sz="1000"/>
          </a:p>
        </p:txBody>
      </p:sp>
      <p:sp>
        <p:nvSpPr>
          <p:cNvPr id="365" name="Google Shape;365;p30"/>
          <p:cNvSpPr txBox="1"/>
          <p:nvPr>
            <p:ph idx="3" type="body"/>
          </p:nvPr>
        </p:nvSpPr>
        <p:spPr>
          <a:xfrm>
            <a:off x="5721600" y="1276350"/>
            <a:ext cx="21438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1214525" y="2495550"/>
            <a:ext cx="21438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Orange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pumpkins. The colour orange is named after the appearance of the ripe orange fruit.</a:t>
            </a:r>
            <a:endParaRPr sz="1000"/>
          </a:p>
        </p:txBody>
      </p:sp>
      <p:sp>
        <p:nvSpPr>
          <p:cNvPr id="367" name="Google Shape;367;p30"/>
          <p:cNvSpPr txBox="1"/>
          <p:nvPr>
            <p:ph idx="2" type="body"/>
          </p:nvPr>
        </p:nvSpPr>
        <p:spPr>
          <a:xfrm>
            <a:off x="3468063" y="2495550"/>
            <a:ext cx="21438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Purple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dusk before the dark night comes.  Is the color most often associated with royalty, magic, and mystery.</a:t>
            </a:r>
            <a:endParaRPr sz="1000"/>
          </a:p>
        </p:txBody>
      </p:sp>
      <p:sp>
        <p:nvSpPr>
          <p:cNvPr id="368" name="Google Shape;368;p30"/>
          <p:cNvSpPr txBox="1"/>
          <p:nvPr>
            <p:ph idx="3" type="body"/>
          </p:nvPr>
        </p:nvSpPr>
        <p:spPr>
          <a:xfrm>
            <a:off x="5721600" y="2495550"/>
            <a:ext cx="21438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chilling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4" name="Google Shape;374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150" y="719250"/>
            <a:ext cx="4261699" cy="35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idx="4294967295" type="body"/>
          </p:nvPr>
        </p:nvSpPr>
        <p:spPr>
          <a:xfrm>
            <a:off x="2126975" y="0"/>
            <a:ext cx="48900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rPr>
              <a:t>Android project</a:t>
            </a:r>
            <a:endParaRPr sz="3000">
              <a:solidFill>
                <a:srgbClr val="FFFFFF"/>
              </a:solidFill>
              <a:latin typeface="Bigelow Rules"/>
              <a:ea typeface="Bigelow Rules"/>
              <a:cs typeface="Bigelow Rules"/>
              <a:sym typeface="Bigelow Rule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3664399" y="1338801"/>
            <a:ext cx="1815239" cy="3642435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3746027" y="1644265"/>
            <a:ext cx="16521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Place your scary screenshot here</a:t>
            </a:r>
            <a:endParaRPr sz="10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idx="4294967295" type="ctrTitle"/>
          </p:nvPr>
        </p:nvSpPr>
        <p:spPr>
          <a:xfrm>
            <a:off x="1275150" y="1126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593094"/>
                </a:solidFill>
              </a:rPr>
              <a:t>BUH!</a:t>
            </a:r>
            <a:endParaRPr sz="15000">
              <a:solidFill>
                <a:srgbClr val="593094"/>
              </a:solidFill>
            </a:endParaRPr>
          </a:p>
        </p:txBody>
      </p:sp>
      <p:sp>
        <p:nvSpPr>
          <p:cNvPr id="252" name="Google Shape;252;p15"/>
          <p:cNvSpPr txBox="1"/>
          <p:nvPr>
            <p:ph idx="4294967295" type="subTitle"/>
          </p:nvPr>
        </p:nvSpPr>
        <p:spPr>
          <a:xfrm>
            <a:off x="1275150" y="2401970"/>
            <a:ext cx="65937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I am the Great Pumpkin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a fright.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@halloween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/>
          <p:nvPr/>
        </p:nvSpPr>
        <p:spPr>
          <a:xfrm>
            <a:off x="3742250" y="1425525"/>
            <a:ext cx="1659451" cy="3492194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3859548" y="1929355"/>
            <a:ext cx="14154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Place your scary screenshot here</a:t>
            </a:r>
            <a:endParaRPr sz="10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88" name="Google Shape;388;p33"/>
          <p:cNvSpPr txBox="1"/>
          <p:nvPr>
            <p:ph idx="4294967295" type="body"/>
          </p:nvPr>
        </p:nvSpPr>
        <p:spPr>
          <a:xfrm>
            <a:off x="2126975" y="0"/>
            <a:ext cx="48900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Bigelow Rules"/>
                <a:ea typeface="Bigelow Rules"/>
                <a:cs typeface="Bigelow Rules"/>
                <a:sym typeface="Bigelow Rules"/>
              </a:rPr>
              <a:t>iPhone project</a:t>
            </a:r>
            <a:endParaRPr sz="3000">
              <a:solidFill>
                <a:srgbClr val="FFFFFF"/>
              </a:solidFill>
              <a:latin typeface="Bigelow Rules"/>
              <a:ea typeface="Bigelow Rules"/>
              <a:cs typeface="Bigelow Rules"/>
              <a:sym typeface="Bigelow Rule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/>
          <p:nvPr/>
        </p:nvSpPr>
        <p:spPr>
          <a:xfrm>
            <a:off x="3366526" y="1390600"/>
            <a:ext cx="2410889" cy="3409606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3532892" y="1704337"/>
            <a:ext cx="20877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Place your scary screenshot here</a:t>
            </a:r>
            <a:endParaRPr sz="10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95" name="Google Shape;395;p34"/>
          <p:cNvSpPr txBox="1"/>
          <p:nvPr>
            <p:ph idx="4294967295" type="body"/>
          </p:nvPr>
        </p:nvSpPr>
        <p:spPr>
          <a:xfrm>
            <a:off x="2126975" y="0"/>
            <a:ext cx="48900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Bigelow Rules"/>
                <a:ea typeface="Bigelow Rules"/>
                <a:cs typeface="Bigelow Rules"/>
                <a:sym typeface="Bigelow Rules"/>
              </a:rPr>
              <a:t>Tablet</a:t>
            </a:r>
            <a:r>
              <a:rPr lang="en"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rPr>
              <a:t> project</a:t>
            </a:r>
            <a:endParaRPr sz="3000">
              <a:solidFill>
                <a:srgbClr val="FFFFFF"/>
              </a:solidFill>
              <a:latin typeface="Bigelow Rules"/>
              <a:ea typeface="Bigelow Rules"/>
              <a:cs typeface="Bigelow Rules"/>
              <a:sym typeface="Bigelow Rule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/>
          <p:nvPr/>
        </p:nvSpPr>
        <p:spPr>
          <a:xfrm>
            <a:off x="2499875" y="1537699"/>
            <a:ext cx="4191500" cy="326313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2675265" y="1710969"/>
            <a:ext cx="38403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Place your scary screenshot here</a:t>
            </a:r>
            <a:endParaRPr sz="10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2" name="Google Shape;402;p35"/>
          <p:cNvSpPr txBox="1"/>
          <p:nvPr>
            <p:ph idx="4294967295" type="body"/>
          </p:nvPr>
        </p:nvSpPr>
        <p:spPr>
          <a:xfrm>
            <a:off x="2126975" y="0"/>
            <a:ext cx="48900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Bigelow Rules"/>
                <a:ea typeface="Bigelow Rules"/>
                <a:cs typeface="Bigelow Rules"/>
                <a:sym typeface="Bigelow Rules"/>
              </a:rPr>
              <a:t>Desktop</a:t>
            </a:r>
            <a:r>
              <a:rPr lang="en"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rPr>
              <a:t> project</a:t>
            </a:r>
            <a:endParaRPr sz="3000">
              <a:solidFill>
                <a:srgbClr val="FFFFFF"/>
              </a:solidFill>
              <a:latin typeface="Bigelow Rules"/>
              <a:ea typeface="Bigelow Rules"/>
              <a:cs typeface="Bigelow Rules"/>
              <a:sym typeface="Bigelow Rule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idx="4294967295" type="ctrTitle"/>
          </p:nvPr>
        </p:nvSpPr>
        <p:spPr>
          <a:xfrm>
            <a:off x="127515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900"/>
                </a:solidFill>
              </a:rPr>
              <a:t>Happy Halloween!</a:t>
            </a:r>
            <a:endParaRPr sz="7200">
              <a:solidFill>
                <a:srgbClr val="FF9900"/>
              </a:solidFill>
            </a:endParaRPr>
          </a:p>
        </p:txBody>
      </p:sp>
      <p:sp>
        <p:nvSpPr>
          <p:cNvPr id="408" name="Google Shape;408;p36"/>
          <p:cNvSpPr txBox="1"/>
          <p:nvPr>
            <p:ph idx="4294967295" type="subTitle"/>
          </p:nvPr>
        </p:nvSpPr>
        <p:spPr>
          <a:xfrm>
            <a:off x="1275150" y="2782970"/>
            <a:ext cx="65937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@halloween</a:t>
            </a:r>
            <a:endParaRPr b="1" sz="3600">
              <a:solidFill>
                <a:srgbClr val="FFFFFF"/>
              </a:solidFill>
            </a:endParaRPr>
          </a:p>
        </p:txBody>
      </p:sp>
      <p:grpSp>
        <p:nvGrpSpPr>
          <p:cNvPr id="409" name="Google Shape;409;p36"/>
          <p:cNvGrpSpPr/>
          <p:nvPr/>
        </p:nvGrpSpPr>
        <p:grpSpPr>
          <a:xfrm>
            <a:off x="3969643" y="670137"/>
            <a:ext cx="1204684" cy="733949"/>
            <a:chOff x="3627210" y="808351"/>
            <a:chExt cx="1889700" cy="1151293"/>
          </a:xfrm>
        </p:grpSpPr>
        <p:sp>
          <p:nvSpPr>
            <p:cNvPr id="410" name="Google Shape;410;p36"/>
            <p:cNvSpPr/>
            <p:nvPr/>
          </p:nvSpPr>
          <p:spPr>
            <a:xfrm>
              <a:off x="4719126" y="808351"/>
              <a:ext cx="653700" cy="414600"/>
            </a:xfrm>
            <a:custGeom>
              <a:rect b="b" l="l" r="r" t="t"/>
              <a:pathLst>
                <a:path extrusionOk="0" h="120000" w="120000">
                  <a:moveTo>
                    <a:pt x="120000" y="86857"/>
                  </a:moveTo>
                  <a:lnTo>
                    <a:pt x="120000" y="86857"/>
                  </a:lnTo>
                  <a:lnTo>
                    <a:pt x="119637" y="78857"/>
                  </a:lnTo>
                  <a:lnTo>
                    <a:pt x="118549" y="71428"/>
                  </a:lnTo>
                  <a:lnTo>
                    <a:pt x="117099" y="63428"/>
                  </a:lnTo>
                  <a:lnTo>
                    <a:pt x="115287" y="56000"/>
                  </a:lnTo>
                  <a:lnTo>
                    <a:pt x="112749" y="48571"/>
                  </a:lnTo>
                  <a:lnTo>
                    <a:pt x="110211" y="41714"/>
                  </a:lnTo>
                  <a:lnTo>
                    <a:pt x="107311" y="34857"/>
                  </a:lnTo>
                  <a:lnTo>
                    <a:pt x="104410" y="28000"/>
                  </a:lnTo>
                  <a:lnTo>
                    <a:pt x="98972" y="16571"/>
                  </a:lnTo>
                  <a:lnTo>
                    <a:pt x="93897" y="8000"/>
                  </a:lnTo>
                  <a:lnTo>
                    <a:pt x="89184" y="0"/>
                  </a:lnTo>
                  <a:lnTo>
                    <a:pt x="89184" y="0"/>
                  </a:lnTo>
                  <a:lnTo>
                    <a:pt x="86646" y="6857"/>
                  </a:lnTo>
                  <a:lnTo>
                    <a:pt x="84471" y="13142"/>
                  </a:lnTo>
                  <a:lnTo>
                    <a:pt x="81570" y="19428"/>
                  </a:lnTo>
                  <a:lnTo>
                    <a:pt x="78670" y="25714"/>
                  </a:lnTo>
                  <a:lnTo>
                    <a:pt x="72507" y="37714"/>
                  </a:lnTo>
                  <a:lnTo>
                    <a:pt x="65619" y="48571"/>
                  </a:lnTo>
                  <a:lnTo>
                    <a:pt x="58368" y="58857"/>
                  </a:lnTo>
                  <a:lnTo>
                    <a:pt x="50755" y="68571"/>
                  </a:lnTo>
                  <a:lnTo>
                    <a:pt x="43504" y="77142"/>
                  </a:lnTo>
                  <a:lnTo>
                    <a:pt x="35891" y="85142"/>
                  </a:lnTo>
                  <a:lnTo>
                    <a:pt x="29003" y="92000"/>
                  </a:lnTo>
                  <a:lnTo>
                    <a:pt x="22114" y="98285"/>
                  </a:lnTo>
                  <a:lnTo>
                    <a:pt x="10876" y="108000"/>
                  </a:lnTo>
                  <a:lnTo>
                    <a:pt x="2900" y="113714"/>
                  </a:lnTo>
                  <a:lnTo>
                    <a:pt x="0" y="115428"/>
                  </a:lnTo>
                  <a:lnTo>
                    <a:pt x="0" y="115428"/>
                  </a:lnTo>
                  <a:lnTo>
                    <a:pt x="6163" y="117142"/>
                  </a:lnTo>
                  <a:lnTo>
                    <a:pt x="12326" y="118285"/>
                  </a:lnTo>
                  <a:lnTo>
                    <a:pt x="24290" y="119428"/>
                  </a:lnTo>
                  <a:lnTo>
                    <a:pt x="35891" y="120000"/>
                  </a:lnTo>
                  <a:lnTo>
                    <a:pt x="46767" y="118857"/>
                  </a:lnTo>
                  <a:lnTo>
                    <a:pt x="57280" y="117142"/>
                  </a:lnTo>
                  <a:lnTo>
                    <a:pt x="67069" y="114857"/>
                  </a:lnTo>
                  <a:lnTo>
                    <a:pt x="76495" y="111428"/>
                  </a:lnTo>
                  <a:lnTo>
                    <a:pt x="84833" y="108000"/>
                  </a:lnTo>
                  <a:lnTo>
                    <a:pt x="92809" y="104571"/>
                  </a:lnTo>
                  <a:lnTo>
                    <a:pt x="99697" y="100571"/>
                  </a:lnTo>
                  <a:lnTo>
                    <a:pt x="110574" y="93714"/>
                  </a:lnTo>
                  <a:lnTo>
                    <a:pt x="117462" y="88571"/>
                  </a:lnTo>
                  <a:lnTo>
                    <a:pt x="120000" y="86857"/>
                  </a:lnTo>
                  <a:lnTo>
                    <a:pt x="120000" y="86857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4466386" y="1258545"/>
              <a:ext cx="187500" cy="183600"/>
            </a:xfrm>
            <a:custGeom>
              <a:rect b="b" l="l" r="r" t="t"/>
              <a:pathLst>
                <a:path extrusionOk="0" h="120000" w="120000">
                  <a:moveTo>
                    <a:pt x="49263" y="0"/>
                  </a:moveTo>
                  <a:lnTo>
                    <a:pt x="0" y="120000"/>
                  </a:lnTo>
                  <a:lnTo>
                    <a:pt x="120000" y="95483"/>
                  </a:lnTo>
                  <a:lnTo>
                    <a:pt x="49263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3741732" y="837969"/>
              <a:ext cx="661500" cy="381300"/>
            </a:xfrm>
            <a:custGeom>
              <a:rect b="b" l="l" r="r" t="t"/>
              <a:pathLst>
                <a:path extrusionOk="0" h="120000" w="120000">
                  <a:moveTo>
                    <a:pt x="120000" y="113782"/>
                  </a:moveTo>
                  <a:lnTo>
                    <a:pt x="120000" y="113782"/>
                  </a:lnTo>
                  <a:lnTo>
                    <a:pt x="108537" y="106943"/>
                  </a:lnTo>
                  <a:lnTo>
                    <a:pt x="97432" y="98860"/>
                  </a:lnTo>
                  <a:lnTo>
                    <a:pt x="87044" y="90777"/>
                  </a:lnTo>
                  <a:lnTo>
                    <a:pt x="77731" y="81450"/>
                  </a:lnTo>
                  <a:lnTo>
                    <a:pt x="69134" y="72124"/>
                  </a:lnTo>
                  <a:lnTo>
                    <a:pt x="61253" y="62797"/>
                  </a:lnTo>
                  <a:lnTo>
                    <a:pt x="54089" y="53471"/>
                  </a:lnTo>
                  <a:lnTo>
                    <a:pt x="48000" y="44145"/>
                  </a:lnTo>
                  <a:lnTo>
                    <a:pt x="42268" y="35440"/>
                  </a:lnTo>
                  <a:lnTo>
                    <a:pt x="37611" y="27357"/>
                  </a:lnTo>
                  <a:lnTo>
                    <a:pt x="30089" y="13056"/>
                  </a:lnTo>
                  <a:lnTo>
                    <a:pt x="25791" y="3730"/>
                  </a:lnTo>
                  <a:lnTo>
                    <a:pt x="24358" y="0"/>
                  </a:lnTo>
                  <a:lnTo>
                    <a:pt x="24358" y="0"/>
                  </a:lnTo>
                  <a:lnTo>
                    <a:pt x="20059" y="8082"/>
                  </a:lnTo>
                  <a:lnTo>
                    <a:pt x="16477" y="15544"/>
                  </a:lnTo>
                  <a:lnTo>
                    <a:pt x="13253" y="23626"/>
                  </a:lnTo>
                  <a:lnTo>
                    <a:pt x="10388" y="31709"/>
                  </a:lnTo>
                  <a:lnTo>
                    <a:pt x="7880" y="39792"/>
                  </a:lnTo>
                  <a:lnTo>
                    <a:pt x="6089" y="47875"/>
                  </a:lnTo>
                  <a:lnTo>
                    <a:pt x="4298" y="55958"/>
                  </a:lnTo>
                  <a:lnTo>
                    <a:pt x="2865" y="63419"/>
                  </a:lnTo>
                  <a:lnTo>
                    <a:pt x="1074" y="76476"/>
                  </a:lnTo>
                  <a:lnTo>
                    <a:pt x="358" y="87046"/>
                  </a:lnTo>
                  <a:lnTo>
                    <a:pt x="0" y="96373"/>
                  </a:lnTo>
                  <a:lnTo>
                    <a:pt x="0" y="96373"/>
                  </a:lnTo>
                  <a:lnTo>
                    <a:pt x="3940" y="100103"/>
                  </a:lnTo>
                  <a:lnTo>
                    <a:pt x="7880" y="103212"/>
                  </a:lnTo>
                  <a:lnTo>
                    <a:pt x="12537" y="106321"/>
                  </a:lnTo>
                  <a:lnTo>
                    <a:pt x="16835" y="108808"/>
                  </a:lnTo>
                  <a:lnTo>
                    <a:pt x="26149" y="113160"/>
                  </a:lnTo>
                  <a:lnTo>
                    <a:pt x="35820" y="116269"/>
                  </a:lnTo>
                  <a:lnTo>
                    <a:pt x="45850" y="118134"/>
                  </a:lnTo>
                  <a:lnTo>
                    <a:pt x="55880" y="119378"/>
                  </a:lnTo>
                  <a:lnTo>
                    <a:pt x="65910" y="120000"/>
                  </a:lnTo>
                  <a:lnTo>
                    <a:pt x="75223" y="120000"/>
                  </a:lnTo>
                  <a:lnTo>
                    <a:pt x="84537" y="119378"/>
                  </a:lnTo>
                  <a:lnTo>
                    <a:pt x="92776" y="118756"/>
                  </a:lnTo>
                  <a:lnTo>
                    <a:pt x="107104" y="116269"/>
                  </a:lnTo>
                  <a:lnTo>
                    <a:pt x="116776" y="114404"/>
                  </a:lnTo>
                  <a:lnTo>
                    <a:pt x="120000" y="113782"/>
                  </a:lnTo>
                  <a:lnTo>
                    <a:pt x="120000" y="113782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3627210" y="1367144"/>
              <a:ext cx="1889700" cy="592500"/>
            </a:xfrm>
            <a:custGeom>
              <a:rect b="b" l="l" r="r" t="t"/>
              <a:pathLst>
                <a:path extrusionOk="0" h="120000" w="120000">
                  <a:moveTo>
                    <a:pt x="95673" y="31600"/>
                  </a:moveTo>
                  <a:lnTo>
                    <a:pt x="88526" y="64400"/>
                  </a:lnTo>
                  <a:lnTo>
                    <a:pt x="86144" y="39200"/>
                  </a:lnTo>
                  <a:lnTo>
                    <a:pt x="86144" y="39200"/>
                  </a:lnTo>
                  <a:lnTo>
                    <a:pt x="83009" y="41200"/>
                  </a:lnTo>
                  <a:lnTo>
                    <a:pt x="79874" y="43200"/>
                  </a:lnTo>
                  <a:lnTo>
                    <a:pt x="73730" y="45600"/>
                  </a:lnTo>
                  <a:lnTo>
                    <a:pt x="68087" y="73600"/>
                  </a:lnTo>
                  <a:lnTo>
                    <a:pt x="62946" y="48000"/>
                  </a:lnTo>
                  <a:lnTo>
                    <a:pt x="62946" y="48000"/>
                  </a:lnTo>
                  <a:lnTo>
                    <a:pt x="57680" y="48400"/>
                  </a:lnTo>
                  <a:lnTo>
                    <a:pt x="52539" y="48000"/>
                  </a:lnTo>
                  <a:lnTo>
                    <a:pt x="47648" y="46800"/>
                  </a:lnTo>
                  <a:lnTo>
                    <a:pt x="42884" y="45200"/>
                  </a:lnTo>
                  <a:lnTo>
                    <a:pt x="34858" y="73600"/>
                  </a:lnTo>
                  <a:lnTo>
                    <a:pt x="30219" y="39200"/>
                  </a:lnTo>
                  <a:lnTo>
                    <a:pt x="30219" y="39200"/>
                  </a:lnTo>
                  <a:lnTo>
                    <a:pt x="26833" y="36800"/>
                  </a:lnTo>
                  <a:lnTo>
                    <a:pt x="23573" y="34400"/>
                  </a:lnTo>
                  <a:lnTo>
                    <a:pt x="17680" y="29200"/>
                  </a:lnTo>
                  <a:lnTo>
                    <a:pt x="12539" y="24000"/>
                  </a:lnTo>
                  <a:lnTo>
                    <a:pt x="8150" y="19200"/>
                  </a:lnTo>
                  <a:lnTo>
                    <a:pt x="4764" y="14800"/>
                  </a:lnTo>
                  <a:lnTo>
                    <a:pt x="2131" y="11200"/>
                  </a:lnTo>
                  <a:lnTo>
                    <a:pt x="0" y="8000"/>
                  </a:lnTo>
                  <a:lnTo>
                    <a:pt x="0" y="8000"/>
                  </a:lnTo>
                  <a:lnTo>
                    <a:pt x="501" y="11600"/>
                  </a:lnTo>
                  <a:lnTo>
                    <a:pt x="1128" y="16000"/>
                  </a:lnTo>
                  <a:lnTo>
                    <a:pt x="1880" y="21600"/>
                  </a:lnTo>
                  <a:lnTo>
                    <a:pt x="3134" y="28400"/>
                  </a:lnTo>
                  <a:lnTo>
                    <a:pt x="4639" y="36000"/>
                  </a:lnTo>
                  <a:lnTo>
                    <a:pt x="6394" y="44400"/>
                  </a:lnTo>
                  <a:lnTo>
                    <a:pt x="8652" y="53200"/>
                  </a:lnTo>
                  <a:lnTo>
                    <a:pt x="11159" y="62400"/>
                  </a:lnTo>
                  <a:lnTo>
                    <a:pt x="12664" y="66800"/>
                  </a:lnTo>
                  <a:lnTo>
                    <a:pt x="14169" y="71600"/>
                  </a:lnTo>
                  <a:lnTo>
                    <a:pt x="15799" y="76000"/>
                  </a:lnTo>
                  <a:lnTo>
                    <a:pt x="17554" y="80400"/>
                  </a:lnTo>
                  <a:lnTo>
                    <a:pt x="19435" y="84800"/>
                  </a:lnTo>
                  <a:lnTo>
                    <a:pt x="21442" y="88800"/>
                  </a:lnTo>
                  <a:lnTo>
                    <a:pt x="23573" y="93200"/>
                  </a:lnTo>
                  <a:lnTo>
                    <a:pt x="25830" y="96800"/>
                  </a:lnTo>
                  <a:lnTo>
                    <a:pt x="28213" y="100400"/>
                  </a:lnTo>
                  <a:lnTo>
                    <a:pt x="30595" y="104000"/>
                  </a:lnTo>
                  <a:lnTo>
                    <a:pt x="33228" y="107200"/>
                  </a:lnTo>
                  <a:lnTo>
                    <a:pt x="35987" y="110000"/>
                  </a:lnTo>
                  <a:lnTo>
                    <a:pt x="38871" y="112800"/>
                  </a:lnTo>
                  <a:lnTo>
                    <a:pt x="41880" y="114800"/>
                  </a:lnTo>
                  <a:lnTo>
                    <a:pt x="41880" y="114800"/>
                  </a:lnTo>
                  <a:lnTo>
                    <a:pt x="44137" y="101200"/>
                  </a:lnTo>
                  <a:lnTo>
                    <a:pt x="46394" y="88000"/>
                  </a:lnTo>
                  <a:lnTo>
                    <a:pt x="48275" y="78000"/>
                  </a:lnTo>
                  <a:lnTo>
                    <a:pt x="48902" y="74800"/>
                  </a:lnTo>
                  <a:lnTo>
                    <a:pt x="49278" y="73200"/>
                  </a:lnTo>
                  <a:lnTo>
                    <a:pt x="49278" y="73200"/>
                  </a:lnTo>
                  <a:lnTo>
                    <a:pt x="51410" y="89600"/>
                  </a:lnTo>
                  <a:lnTo>
                    <a:pt x="53416" y="104800"/>
                  </a:lnTo>
                  <a:lnTo>
                    <a:pt x="55297" y="120000"/>
                  </a:lnTo>
                  <a:lnTo>
                    <a:pt x="55297" y="120000"/>
                  </a:lnTo>
                  <a:lnTo>
                    <a:pt x="58432" y="120000"/>
                  </a:lnTo>
                  <a:lnTo>
                    <a:pt x="58432" y="120000"/>
                  </a:lnTo>
                  <a:lnTo>
                    <a:pt x="60940" y="120000"/>
                  </a:lnTo>
                  <a:lnTo>
                    <a:pt x="63448" y="119600"/>
                  </a:lnTo>
                  <a:lnTo>
                    <a:pt x="65956" y="119200"/>
                  </a:lnTo>
                  <a:lnTo>
                    <a:pt x="68338" y="118400"/>
                  </a:lnTo>
                  <a:lnTo>
                    <a:pt x="72852" y="116000"/>
                  </a:lnTo>
                  <a:lnTo>
                    <a:pt x="77241" y="112800"/>
                  </a:lnTo>
                  <a:lnTo>
                    <a:pt x="77241" y="112800"/>
                  </a:lnTo>
                  <a:lnTo>
                    <a:pt x="78119" y="85200"/>
                  </a:lnTo>
                  <a:lnTo>
                    <a:pt x="78620" y="69600"/>
                  </a:lnTo>
                  <a:lnTo>
                    <a:pt x="88777" y="100000"/>
                  </a:lnTo>
                  <a:lnTo>
                    <a:pt x="88777" y="100000"/>
                  </a:lnTo>
                  <a:lnTo>
                    <a:pt x="90909" y="96400"/>
                  </a:lnTo>
                  <a:lnTo>
                    <a:pt x="92915" y="93200"/>
                  </a:lnTo>
                  <a:lnTo>
                    <a:pt x="94796" y="89600"/>
                  </a:lnTo>
                  <a:lnTo>
                    <a:pt x="96677" y="85600"/>
                  </a:lnTo>
                  <a:lnTo>
                    <a:pt x="100188" y="78000"/>
                  </a:lnTo>
                  <a:lnTo>
                    <a:pt x="103322" y="69600"/>
                  </a:lnTo>
                  <a:lnTo>
                    <a:pt x="106206" y="61600"/>
                  </a:lnTo>
                  <a:lnTo>
                    <a:pt x="108714" y="53200"/>
                  </a:lnTo>
                  <a:lnTo>
                    <a:pt x="110971" y="45200"/>
                  </a:lnTo>
                  <a:lnTo>
                    <a:pt x="112978" y="37200"/>
                  </a:lnTo>
                  <a:lnTo>
                    <a:pt x="114733" y="29600"/>
                  </a:lnTo>
                  <a:lnTo>
                    <a:pt x="116112" y="22800"/>
                  </a:lnTo>
                  <a:lnTo>
                    <a:pt x="117366" y="16400"/>
                  </a:lnTo>
                  <a:lnTo>
                    <a:pt x="118369" y="10800"/>
                  </a:lnTo>
                  <a:lnTo>
                    <a:pt x="119623" y="2800"/>
                  </a:lnTo>
                  <a:lnTo>
                    <a:pt x="120000" y="0"/>
                  </a:lnTo>
                  <a:lnTo>
                    <a:pt x="120000" y="0"/>
                  </a:lnTo>
                  <a:lnTo>
                    <a:pt x="116865" y="5200"/>
                  </a:lnTo>
                  <a:lnTo>
                    <a:pt x="113855" y="10000"/>
                  </a:lnTo>
                  <a:lnTo>
                    <a:pt x="110846" y="14400"/>
                  </a:lnTo>
                  <a:lnTo>
                    <a:pt x="107711" y="18400"/>
                  </a:lnTo>
                  <a:lnTo>
                    <a:pt x="104702" y="22000"/>
                  </a:lnTo>
                  <a:lnTo>
                    <a:pt x="101692" y="25600"/>
                  </a:lnTo>
                  <a:lnTo>
                    <a:pt x="98683" y="28800"/>
                  </a:lnTo>
                  <a:lnTo>
                    <a:pt x="95673" y="31600"/>
                  </a:lnTo>
                  <a:lnTo>
                    <a:pt x="95673" y="3160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36"/>
          <p:cNvSpPr/>
          <p:nvPr/>
        </p:nvSpPr>
        <p:spPr>
          <a:xfrm>
            <a:off x="4665739" y="699081"/>
            <a:ext cx="416734" cy="264308"/>
          </a:xfrm>
          <a:custGeom>
            <a:rect b="b" l="l" r="r" t="t"/>
            <a:pathLst>
              <a:path extrusionOk="0" h="120000" w="120000">
                <a:moveTo>
                  <a:pt x="120000" y="86857"/>
                </a:moveTo>
                <a:lnTo>
                  <a:pt x="120000" y="86857"/>
                </a:lnTo>
                <a:lnTo>
                  <a:pt x="119637" y="78857"/>
                </a:lnTo>
                <a:lnTo>
                  <a:pt x="118549" y="71428"/>
                </a:lnTo>
                <a:lnTo>
                  <a:pt x="117099" y="63428"/>
                </a:lnTo>
                <a:lnTo>
                  <a:pt x="115287" y="56000"/>
                </a:lnTo>
                <a:lnTo>
                  <a:pt x="112749" y="48571"/>
                </a:lnTo>
                <a:lnTo>
                  <a:pt x="110211" y="41714"/>
                </a:lnTo>
                <a:lnTo>
                  <a:pt x="107311" y="34857"/>
                </a:lnTo>
                <a:lnTo>
                  <a:pt x="104410" y="28000"/>
                </a:lnTo>
                <a:lnTo>
                  <a:pt x="98972" y="16571"/>
                </a:lnTo>
                <a:lnTo>
                  <a:pt x="93897" y="8000"/>
                </a:lnTo>
                <a:lnTo>
                  <a:pt x="89184" y="0"/>
                </a:lnTo>
                <a:lnTo>
                  <a:pt x="89184" y="0"/>
                </a:lnTo>
                <a:lnTo>
                  <a:pt x="86646" y="6857"/>
                </a:lnTo>
                <a:lnTo>
                  <a:pt x="84471" y="13142"/>
                </a:lnTo>
                <a:lnTo>
                  <a:pt x="81570" y="19428"/>
                </a:lnTo>
                <a:lnTo>
                  <a:pt x="78670" y="25714"/>
                </a:lnTo>
                <a:lnTo>
                  <a:pt x="72507" y="37714"/>
                </a:lnTo>
                <a:lnTo>
                  <a:pt x="65619" y="48571"/>
                </a:lnTo>
                <a:lnTo>
                  <a:pt x="58368" y="58857"/>
                </a:lnTo>
                <a:lnTo>
                  <a:pt x="50755" y="68571"/>
                </a:lnTo>
                <a:lnTo>
                  <a:pt x="43504" y="77142"/>
                </a:lnTo>
                <a:lnTo>
                  <a:pt x="35891" y="85142"/>
                </a:lnTo>
                <a:lnTo>
                  <a:pt x="29003" y="92000"/>
                </a:lnTo>
                <a:lnTo>
                  <a:pt x="22114" y="98285"/>
                </a:lnTo>
                <a:lnTo>
                  <a:pt x="10876" y="108000"/>
                </a:lnTo>
                <a:lnTo>
                  <a:pt x="2900" y="113714"/>
                </a:lnTo>
                <a:lnTo>
                  <a:pt x="0" y="115428"/>
                </a:lnTo>
                <a:lnTo>
                  <a:pt x="0" y="115428"/>
                </a:lnTo>
                <a:lnTo>
                  <a:pt x="6163" y="117142"/>
                </a:lnTo>
                <a:lnTo>
                  <a:pt x="12326" y="118285"/>
                </a:lnTo>
                <a:lnTo>
                  <a:pt x="24290" y="119428"/>
                </a:lnTo>
                <a:lnTo>
                  <a:pt x="35891" y="120000"/>
                </a:lnTo>
                <a:lnTo>
                  <a:pt x="46767" y="118857"/>
                </a:lnTo>
                <a:lnTo>
                  <a:pt x="57280" y="117142"/>
                </a:lnTo>
                <a:lnTo>
                  <a:pt x="67069" y="114857"/>
                </a:lnTo>
                <a:lnTo>
                  <a:pt x="76495" y="111428"/>
                </a:lnTo>
                <a:lnTo>
                  <a:pt x="84833" y="108000"/>
                </a:lnTo>
                <a:lnTo>
                  <a:pt x="92809" y="104571"/>
                </a:lnTo>
                <a:lnTo>
                  <a:pt x="99697" y="100571"/>
                </a:lnTo>
                <a:lnTo>
                  <a:pt x="110574" y="93714"/>
                </a:lnTo>
                <a:lnTo>
                  <a:pt x="117462" y="88571"/>
                </a:lnTo>
                <a:lnTo>
                  <a:pt x="120000" y="86857"/>
                </a:lnTo>
                <a:lnTo>
                  <a:pt x="120000" y="86857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4504618" y="986079"/>
            <a:ext cx="119531" cy="117045"/>
          </a:xfrm>
          <a:custGeom>
            <a:rect b="b" l="l" r="r" t="t"/>
            <a:pathLst>
              <a:path extrusionOk="0" h="120000" w="120000">
                <a:moveTo>
                  <a:pt x="49263" y="0"/>
                </a:moveTo>
                <a:lnTo>
                  <a:pt x="0" y="120000"/>
                </a:lnTo>
                <a:lnTo>
                  <a:pt x="120000" y="95483"/>
                </a:lnTo>
                <a:lnTo>
                  <a:pt x="49263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4042651" y="717962"/>
            <a:ext cx="421706" cy="243079"/>
          </a:xfrm>
          <a:custGeom>
            <a:rect b="b" l="l" r="r" t="t"/>
            <a:pathLst>
              <a:path extrusionOk="0" h="120000" w="120000">
                <a:moveTo>
                  <a:pt x="120000" y="113782"/>
                </a:moveTo>
                <a:lnTo>
                  <a:pt x="120000" y="113782"/>
                </a:lnTo>
                <a:lnTo>
                  <a:pt x="108537" y="106943"/>
                </a:lnTo>
                <a:lnTo>
                  <a:pt x="97432" y="98860"/>
                </a:lnTo>
                <a:lnTo>
                  <a:pt x="87044" y="90777"/>
                </a:lnTo>
                <a:lnTo>
                  <a:pt x="77731" y="81450"/>
                </a:lnTo>
                <a:lnTo>
                  <a:pt x="69134" y="72124"/>
                </a:lnTo>
                <a:lnTo>
                  <a:pt x="61253" y="62797"/>
                </a:lnTo>
                <a:lnTo>
                  <a:pt x="54089" y="53471"/>
                </a:lnTo>
                <a:lnTo>
                  <a:pt x="48000" y="44145"/>
                </a:lnTo>
                <a:lnTo>
                  <a:pt x="42268" y="35440"/>
                </a:lnTo>
                <a:lnTo>
                  <a:pt x="37611" y="27357"/>
                </a:lnTo>
                <a:lnTo>
                  <a:pt x="30089" y="13056"/>
                </a:lnTo>
                <a:lnTo>
                  <a:pt x="25791" y="3730"/>
                </a:lnTo>
                <a:lnTo>
                  <a:pt x="24358" y="0"/>
                </a:lnTo>
                <a:lnTo>
                  <a:pt x="24358" y="0"/>
                </a:lnTo>
                <a:lnTo>
                  <a:pt x="20059" y="8082"/>
                </a:lnTo>
                <a:lnTo>
                  <a:pt x="16477" y="15544"/>
                </a:lnTo>
                <a:lnTo>
                  <a:pt x="13253" y="23626"/>
                </a:lnTo>
                <a:lnTo>
                  <a:pt x="10388" y="31709"/>
                </a:lnTo>
                <a:lnTo>
                  <a:pt x="7880" y="39792"/>
                </a:lnTo>
                <a:lnTo>
                  <a:pt x="6089" y="47875"/>
                </a:lnTo>
                <a:lnTo>
                  <a:pt x="4298" y="55958"/>
                </a:lnTo>
                <a:lnTo>
                  <a:pt x="2865" y="63419"/>
                </a:lnTo>
                <a:lnTo>
                  <a:pt x="1074" y="76476"/>
                </a:lnTo>
                <a:lnTo>
                  <a:pt x="358" y="87046"/>
                </a:lnTo>
                <a:lnTo>
                  <a:pt x="0" y="96373"/>
                </a:lnTo>
                <a:lnTo>
                  <a:pt x="0" y="96373"/>
                </a:lnTo>
                <a:lnTo>
                  <a:pt x="3940" y="100103"/>
                </a:lnTo>
                <a:lnTo>
                  <a:pt x="7880" y="103212"/>
                </a:lnTo>
                <a:lnTo>
                  <a:pt x="12537" y="106321"/>
                </a:lnTo>
                <a:lnTo>
                  <a:pt x="16835" y="108808"/>
                </a:lnTo>
                <a:lnTo>
                  <a:pt x="26149" y="113160"/>
                </a:lnTo>
                <a:lnTo>
                  <a:pt x="35820" y="116269"/>
                </a:lnTo>
                <a:lnTo>
                  <a:pt x="45850" y="118134"/>
                </a:lnTo>
                <a:lnTo>
                  <a:pt x="55880" y="119378"/>
                </a:lnTo>
                <a:lnTo>
                  <a:pt x="65910" y="120000"/>
                </a:lnTo>
                <a:lnTo>
                  <a:pt x="75223" y="120000"/>
                </a:lnTo>
                <a:lnTo>
                  <a:pt x="84537" y="119378"/>
                </a:lnTo>
                <a:lnTo>
                  <a:pt x="92776" y="118756"/>
                </a:lnTo>
                <a:lnTo>
                  <a:pt x="107104" y="116269"/>
                </a:lnTo>
                <a:lnTo>
                  <a:pt x="116776" y="114404"/>
                </a:lnTo>
                <a:lnTo>
                  <a:pt x="120000" y="113782"/>
                </a:lnTo>
                <a:lnTo>
                  <a:pt x="120000" y="11378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3969643" y="1055311"/>
            <a:ext cx="1204684" cy="377719"/>
          </a:xfrm>
          <a:custGeom>
            <a:rect b="b" l="l" r="r" t="t"/>
            <a:pathLst>
              <a:path extrusionOk="0" h="120000" w="120000">
                <a:moveTo>
                  <a:pt x="95673" y="31600"/>
                </a:moveTo>
                <a:lnTo>
                  <a:pt x="88526" y="64400"/>
                </a:lnTo>
                <a:lnTo>
                  <a:pt x="86144" y="39200"/>
                </a:lnTo>
                <a:lnTo>
                  <a:pt x="86144" y="39200"/>
                </a:lnTo>
                <a:lnTo>
                  <a:pt x="83009" y="41200"/>
                </a:lnTo>
                <a:lnTo>
                  <a:pt x="79874" y="43200"/>
                </a:lnTo>
                <a:lnTo>
                  <a:pt x="73730" y="45600"/>
                </a:lnTo>
                <a:lnTo>
                  <a:pt x="68087" y="73600"/>
                </a:lnTo>
                <a:lnTo>
                  <a:pt x="62946" y="48000"/>
                </a:lnTo>
                <a:lnTo>
                  <a:pt x="62946" y="48000"/>
                </a:lnTo>
                <a:lnTo>
                  <a:pt x="57680" y="48400"/>
                </a:lnTo>
                <a:lnTo>
                  <a:pt x="52539" y="48000"/>
                </a:lnTo>
                <a:lnTo>
                  <a:pt x="47648" y="46800"/>
                </a:lnTo>
                <a:lnTo>
                  <a:pt x="42884" y="45200"/>
                </a:lnTo>
                <a:lnTo>
                  <a:pt x="34858" y="73600"/>
                </a:lnTo>
                <a:lnTo>
                  <a:pt x="30219" y="39200"/>
                </a:lnTo>
                <a:lnTo>
                  <a:pt x="30219" y="39200"/>
                </a:lnTo>
                <a:lnTo>
                  <a:pt x="26833" y="36800"/>
                </a:lnTo>
                <a:lnTo>
                  <a:pt x="23573" y="34400"/>
                </a:lnTo>
                <a:lnTo>
                  <a:pt x="17680" y="29200"/>
                </a:lnTo>
                <a:lnTo>
                  <a:pt x="12539" y="24000"/>
                </a:lnTo>
                <a:lnTo>
                  <a:pt x="8150" y="19200"/>
                </a:lnTo>
                <a:lnTo>
                  <a:pt x="4764" y="14800"/>
                </a:lnTo>
                <a:lnTo>
                  <a:pt x="2131" y="11200"/>
                </a:lnTo>
                <a:lnTo>
                  <a:pt x="0" y="8000"/>
                </a:lnTo>
                <a:lnTo>
                  <a:pt x="0" y="8000"/>
                </a:lnTo>
                <a:lnTo>
                  <a:pt x="501" y="11600"/>
                </a:lnTo>
                <a:lnTo>
                  <a:pt x="1128" y="16000"/>
                </a:lnTo>
                <a:lnTo>
                  <a:pt x="1880" y="21600"/>
                </a:lnTo>
                <a:lnTo>
                  <a:pt x="3134" y="28400"/>
                </a:lnTo>
                <a:lnTo>
                  <a:pt x="4639" y="36000"/>
                </a:lnTo>
                <a:lnTo>
                  <a:pt x="6394" y="44400"/>
                </a:lnTo>
                <a:lnTo>
                  <a:pt x="8652" y="53200"/>
                </a:lnTo>
                <a:lnTo>
                  <a:pt x="11159" y="62400"/>
                </a:lnTo>
                <a:lnTo>
                  <a:pt x="12664" y="66800"/>
                </a:lnTo>
                <a:lnTo>
                  <a:pt x="14169" y="71600"/>
                </a:lnTo>
                <a:lnTo>
                  <a:pt x="15799" y="76000"/>
                </a:lnTo>
                <a:lnTo>
                  <a:pt x="17554" y="80400"/>
                </a:lnTo>
                <a:lnTo>
                  <a:pt x="19435" y="84800"/>
                </a:lnTo>
                <a:lnTo>
                  <a:pt x="21442" y="88800"/>
                </a:lnTo>
                <a:lnTo>
                  <a:pt x="23573" y="93200"/>
                </a:lnTo>
                <a:lnTo>
                  <a:pt x="25830" y="96800"/>
                </a:lnTo>
                <a:lnTo>
                  <a:pt x="28213" y="100400"/>
                </a:lnTo>
                <a:lnTo>
                  <a:pt x="30595" y="104000"/>
                </a:lnTo>
                <a:lnTo>
                  <a:pt x="33228" y="107200"/>
                </a:lnTo>
                <a:lnTo>
                  <a:pt x="35987" y="110000"/>
                </a:lnTo>
                <a:lnTo>
                  <a:pt x="38871" y="112800"/>
                </a:lnTo>
                <a:lnTo>
                  <a:pt x="41880" y="114800"/>
                </a:lnTo>
                <a:lnTo>
                  <a:pt x="41880" y="114800"/>
                </a:lnTo>
                <a:lnTo>
                  <a:pt x="44137" y="101200"/>
                </a:lnTo>
                <a:lnTo>
                  <a:pt x="46394" y="88000"/>
                </a:lnTo>
                <a:lnTo>
                  <a:pt x="48275" y="78000"/>
                </a:lnTo>
                <a:lnTo>
                  <a:pt x="48902" y="74800"/>
                </a:lnTo>
                <a:lnTo>
                  <a:pt x="49278" y="73200"/>
                </a:lnTo>
                <a:lnTo>
                  <a:pt x="49278" y="73200"/>
                </a:lnTo>
                <a:lnTo>
                  <a:pt x="51410" y="89600"/>
                </a:lnTo>
                <a:lnTo>
                  <a:pt x="53416" y="104800"/>
                </a:lnTo>
                <a:lnTo>
                  <a:pt x="55297" y="120000"/>
                </a:lnTo>
                <a:lnTo>
                  <a:pt x="55297" y="120000"/>
                </a:lnTo>
                <a:lnTo>
                  <a:pt x="58432" y="120000"/>
                </a:lnTo>
                <a:lnTo>
                  <a:pt x="58432" y="120000"/>
                </a:lnTo>
                <a:lnTo>
                  <a:pt x="60940" y="120000"/>
                </a:lnTo>
                <a:lnTo>
                  <a:pt x="63448" y="119600"/>
                </a:lnTo>
                <a:lnTo>
                  <a:pt x="65956" y="119200"/>
                </a:lnTo>
                <a:lnTo>
                  <a:pt x="68338" y="118400"/>
                </a:lnTo>
                <a:lnTo>
                  <a:pt x="72852" y="116000"/>
                </a:lnTo>
                <a:lnTo>
                  <a:pt x="77241" y="112800"/>
                </a:lnTo>
                <a:lnTo>
                  <a:pt x="77241" y="112800"/>
                </a:lnTo>
                <a:lnTo>
                  <a:pt x="78119" y="85200"/>
                </a:lnTo>
                <a:lnTo>
                  <a:pt x="78620" y="69600"/>
                </a:lnTo>
                <a:lnTo>
                  <a:pt x="88777" y="100000"/>
                </a:lnTo>
                <a:lnTo>
                  <a:pt x="88777" y="100000"/>
                </a:lnTo>
                <a:lnTo>
                  <a:pt x="90909" y="96400"/>
                </a:lnTo>
                <a:lnTo>
                  <a:pt x="92915" y="93200"/>
                </a:lnTo>
                <a:lnTo>
                  <a:pt x="94796" y="89600"/>
                </a:lnTo>
                <a:lnTo>
                  <a:pt x="96677" y="85600"/>
                </a:lnTo>
                <a:lnTo>
                  <a:pt x="100188" y="78000"/>
                </a:lnTo>
                <a:lnTo>
                  <a:pt x="103322" y="69600"/>
                </a:lnTo>
                <a:lnTo>
                  <a:pt x="106206" y="61600"/>
                </a:lnTo>
                <a:lnTo>
                  <a:pt x="108714" y="53200"/>
                </a:lnTo>
                <a:lnTo>
                  <a:pt x="110971" y="45200"/>
                </a:lnTo>
                <a:lnTo>
                  <a:pt x="112978" y="37200"/>
                </a:lnTo>
                <a:lnTo>
                  <a:pt x="114733" y="29600"/>
                </a:lnTo>
                <a:lnTo>
                  <a:pt x="116112" y="22800"/>
                </a:lnTo>
                <a:lnTo>
                  <a:pt x="117366" y="16400"/>
                </a:lnTo>
                <a:lnTo>
                  <a:pt x="118369" y="10800"/>
                </a:lnTo>
                <a:lnTo>
                  <a:pt x="119623" y="2800"/>
                </a:lnTo>
                <a:lnTo>
                  <a:pt x="120000" y="0"/>
                </a:lnTo>
                <a:lnTo>
                  <a:pt x="120000" y="0"/>
                </a:lnTo>
                <a:lnTo>
                  <a:pt x="116865" y="5200"/>
                </a:lnTo>
                <a:lnTo>
                  <a:pt x="113855" y="10000"/>
                </a:lnTo>
                <a:lnTo>
                  <a:pt x="110846" y="14400"/>
                </a:lnTo>
                <a:lnTo>
                  <a:pt x="107711" y="18400"/>
                </a:lnTo>
                <a:lnTo>
                  <a:pt x="104702" y="22000"/>
                </a:lnTo>
                <a:lnTo>
                  <a:pt x="101692" y="25600"/>
                </a:lnTo>
                <a:lnTo>
                  <a:pt x="98683" y="28800"/>
                </a:lnTo>
                <a:lnTo>
                  <a:pt x="95673" y="31600"/>
                </a:lnTo>
                <a:lnTo>
                  <a:pt x="95673" y="316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1266600" y="1022625"/>
            <a:ext cx="6610800" cy="30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🎃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🎃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1339125" y="1200150"/>
            <a:ext cx="6379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🎃"/>
            </a:pPr>
            <a:r>
              <a:rPr lang="en" sz="1400">
                <a:solidFill>
                  <a:srgbClr val="FFFFFF"/>
                </a:solidFill>
              </a:rPr>
              <a:t>Titles: Mountains of Christmas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🎃"/>
            </a:pPr>
            <a:r>
              <a:rPr lang="en" sz="1400">
                <a:solidFill>
                  <a:srgbClr val="FFFFFF"/>
                </a:solidFill>
              </a:rPr>
              <a:t>Body copy: ABeeZee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websites: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https://www.fontsquirrel.com/fonts/mountains-of-christmas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https://www.fontsquirrel.com/fonts/abeezee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430" name="Google Shape;430;p38"/>
          <p:cNvSpPr txBox="1"/>
          <p:nvPr/>
        </p:nvSpPr>
        <p:spPr>
          <a:xfrm>
            <a:off x="1339125" y="3461975"/>
            <a:ext cx="5817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BeeZee"/>
                <a:ea typeface="ABeeZee"/>
                <a:cs typeface="ABeeZee"/>
                <a:sym typeface="ABeeZe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/>
        </p:nvSpPr>
        <p:spPr>
          <a:xfrm>
            <a:off x="6096175" y="616875"/>
            <a:ext cx="21009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. </a:t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This means that you can:</a:t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BeeZee"/>
              <a:buChar char="●"/>
            </a:pPr>
            <a:r>
              <a:rPr lang="en" sz="9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Resize them without losing quality.</a:t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BeeZee"/>
              <a:buChar char="●"/>
            </a:pPr>
            <a:r>
              <a:rPr lang="en" sz="9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Change fill color and opacity.</a:t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Isn’t that nice? :)</a:t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Examples:</a:t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138421" y="424373"/>
            <a:ext cx="312288" cy="400679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1618540" y="480338"/>
            <a:ext cx="333172" cy="282076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2113335" y="481214"/>
            <a:ext cx="323369" cy="285636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2636094" y="473675"/>
            <a:ext cx="263420" cy="295841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"/>
          <p:cNvSpPr/>
          <p:nvPr/>
        </p:nvSpPr>
        <p:spPr>
          <a:xfrm>
            <a:off x="3143301" y="471010"/>
            <a:ext cx="224336" cy="298506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/>
          <p:nvPr/>
        </p:nvSpPr>
        <p:spPr>
          <a:xfrm>
            <a:off x="3571453" y="467451"/>
            <a:ext cx="346498" cy="306063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4087568" y="449234"/>
            <a:ext cx="297173" cy="34337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4554362" y="471449"/>
            <a:ext cx="346042" cy="302504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5063796" y="476779"/>
            <a:ext cx="306063" cy="291843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>
            <a:off x="5559467" y="469678"/>
            <a:ext cx="297173" cy="303398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1141980" y="920044"/>
            <a:ext cx="307834" cy="381128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1632759" y="920044"/>
            <a:ext cx="307834" cy="381128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2115105" y="977342"/>
            <a:ext cx="317600" cy="273186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"/>
          <p:cNvSpPr/>
          <p:nvPr/>
        </p:nvSpPr>
        <p:spPr>
          <a:xfrm>
            <a:off x="2605446" y="949797"/>
            <a:ext cx="317162" cy="321160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9"/>
          <p:cNvSpPr/>
          <p:nvPr/>
        </p:nvSpPr>
        <p:spPr>
          <a:xfrm>
            <a:off x="3098452" y="970679"/>
            <a:ext cx="314497" cy="278078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3594562" y="970679"/>
            <a:ext cx="305169" cy="28118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9"/>
          <p:cNvSpPr/>
          <p:nvPr/>
        </p:nvSpPr>
        <p:spPr>
          <a:xfrm>
            <a:off x="4093336" y="973782"/>
            <a:ext cx="282971" cy="274975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4568581" y="958230"/>
            <a:ext cx="313603" cy="30739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5027380" y="924480"/>
            <a:ext cx="382899" cy="377130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5527487" y="937805"/>
            <a:ext cx="358912" cy="34293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1117539" y="1481884"/>
            <a:ext cx="351829" cy="249655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/>
          <p:nvPr/>
        </p:nvSpPr>
        <p:spPr>
          <a:xfrm>
            <a:off x="1610107" y="1434809"/>
            <a:ext cx="349145" cy="338046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2113773" y="1449904"/>
            <a:ext cx="314497" cy="317619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2601449" y="1440139"/>
            <a:ext cx="327823" cy="32692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3102888" y="1450361"/>
            <a:ext cx="305169" cy="306501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3607430" y="1414383"/>
            <a:ext cx="278078" cy="378006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4061356" y="1489441"/>
            <a:ext cx="349145" cy="225212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4566793" y="1441471"/>
            <a:ext cx="321617" cy="32515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9"/>
          <p:cNvSpPr/>
          <p:nvPr/>
        </p:nvSpPr>
        <p:spPr>
          <a:xfrm>
            <a:off x="5056695" y="1429041"/>
            <a:ext cx="323387" cy="336257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/>
          <p:nvPr/>
        </p:nvSpPr>
        <p:spPr>
          <a:xfrm>
            <a:off x="5532379" y="1438806"/>
            <a:ext cx="346042" cy="324264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9"/>
          <p:cNvSpPr/>
          <p:nvPr/>
        </p:nvSpPr>
        <p:spPr>
          <a:xfrm>
            <a:off x="1158408" y="1944681"/>
            <a:ext cx="270977" cy="295859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1637195" y="1945138"/>
            <a:ext cx="289196" cy="290948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2133760" y="1945138"/>
            <a:ext cx="289177" cy="290948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9"/>
          <p:cNvSpPr/>
          <p:nvPr/>
        </p:nvSpPr>
        <p:spPr>
          <a:xfrm>
            <a:off x="2620542" y="1945138"/>
            <a:ext cx="288739" cy="290948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"/>
          <p:cNvSpPr/>
          <p:nvPr/>
        </p:nvSpPr>
        <p:spPr>
          <a:xfrm>
            <a:off x="3178384" y="1899833"/>
            <a:ext cx="155934" cy="384688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9"/>
          <p:cNvSpPr/>
          <p:nvPr/>
        </p:nvSpPr>
        <p:spPr>
          <a:xfrm>
            <a:off x="3678509" y="1902498"/>
            <a:ext cx="135050" cy="380233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9"/>
          <p:cNvSpPr/>
          <p:nvPr/>
        </p:nvSpPr>
        <p:spPr>
          <a:xfrm>
            <a:off x="4173723" y="1944681"/>
            <a:ext cx="123057" cy="291405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4583239" y="1940684"/>
            <a:ext cx="286512" cy="303398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5062025" y="1948679"/>
            <a:ext cx="314059" cy="290072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/>
          <p:nvPr/>
        </p:nvSpPr>
        <p:spPr>
          <a:xfrm>
            <a:off x="5558573" y="1899376"/>
            <a:ext cx="288739" cy="346498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1240585" y="2403937"/>
            <a:ext cx="106171" cy="358930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/>
          <p:nvPr/>
        </p:nvSpPr>
        <p:spPr>
          <a:xfrm>
            <a:off x="1669175" y="2390612"/>
            <a:ext cx="229666" cy="384688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9"/>
          <p:cNvSpPr/>
          <p:nvPr/>
        </p:nvSpPr>
        <p:spPr>
          <a:xfrm>
            <a:off x="2126641" y="2390612"/>
            <a:ext cx="300733" cy="384688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9"/>
          <p:cNvSpPr/>
          <p:nvPr/>
        </p:nvSpPr>
        <p:spPr>
          <a:xfrm>
            <a:off x="3071346" y="2455904"/>
            <a:ext cx="362928" cy="202557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9"/>
          <p:cNvSpPr/>
          <p:nvPr/>
        </p:nvSpPr>
        <p:spPr>
          <a:xfrm>
            <a:off x="2587667" y="2413703"/>
            <a:ext cx="352267" cy="333172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9"/>
          <p:cNvSpPr/>
          <p:nvPr/>
        </p:nvSpPr>
        <p:spPr>
          <a:xfrm>
            <a:off x="3587899" y="2422154"/>
            <a:ext cx="311832" cy="314497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4077346" y="2424819"/>
            <a:ext cx="315830" cy="314497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4524609" y="2424819"/>
            <a:ext cx="411322" cy="332716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5092673" y="2411494"/>
            <a:ext cx="247428" cy="344253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5585679" y="2428817"/>
            <a:ext cx="241641" cy="33092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1127322" y="2936918"/>
            <a:ext cx="349145" cy="276308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9"/>
          <p:cNvSpPr/>
          <p:nvPr/>
        </p:nvSpPr>
        <p:spPr>
          <a:xfrm>
            <a:off x="1614542" y="2957344"/>
            <a:ext cx="340273" cy="230999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9"/>
          <p:cNvSpPr/>
          <p:nvPr/>
        </p:nvSpPr>
        <p:spPr>
          <a:xfrm>
            <a:off x="2115105" y="2947579"/>
            <a:ext cx="322931" cy="252321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9"/>
          <p:cNvSpPr/>
          <p:nvPr/>
        </p:nvSpPr>
        <p:spPr>
          <a:xfrm>
            <a:off x="2603657" y="2940916"/>
            <a:ext cx="325176" cy="264314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9"/>
          <p:cNvSpPr/>
          <p:nvPr/>
        </p:nvSpPr>
        <p:spPr>
          <a:xfrm>
            <a:off x="3111777" y="2919596"/>
            <a:ext cx="293613" cy="296279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9"/>
          <p:cNvSpPr/>
          <p:nvPr/>
        </p:nvSpPr>
        <p:spPr>
          <a:xfrm>
            <a:off x="3575907" y="2956906"/>
            <a:ext cx="331821" cy="244325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9"/>
          <p:cNvSpPr/>
          <p:nvPr/>
        </p:nvSpPr>
        <p:spPr>
          <a:xfrm>
            <a:off x="4067580" y="2956906"/>
            <a:ext cx="331383" cy="244325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4567248" y="2932921"/>
            <a:ext cx="319371" cy="279849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>
            <a:off x="5041581" y="2899170"/>
            <a:ext cx="350496" cy="353143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5557696" y="2919158"/>
            <a:ext cx="300276" cy="304274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1122431" y="3397050"/>
            <a:ext cx="342044" cy="3331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1598114" y="3450788"/>
            <a:ext cx="364698" cy="223003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2174611" y="3374398"/>
            <a:ext cx="214131" cy="365137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2634761" y="3409481"/>
            <a:ext cx="268750" cy="337170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9"/>
          <p:cNvSpPr/>
          <p:nvPr/>
        </p:nvSpPr>
        <p:spPr>
          <a:xfrm>
            <a:off x="3105115" y="3435255"/>
            <a:ext cx="302504" cy="262963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3594105" y="3411708"/>
            <a:ext cx="303398" cy="30383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4083570" y="3407711"/>
            <a:ext cx="305607" cy="312726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4550802" y="3410814"/>
            <a:ext cx="352705" cy="29806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5056695" y="3404607"/>
            <a:ext cx="321160" cy="317162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5555470" y="3389494"/>
            <a:ext cx="307834" cy="344271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1098902" y="3944251"/>
            <a:ext cx="396225" cy="223441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1622994" y="3885165"/>
            <a:ext cx="319389" cy="336275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2101342" y="3866072"/>
            <a:ext cx="351354" cy="362471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2609882" y="3896719"/>
            <a:ext cx="310061" cy="314059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9"/>
          <p:cNvSpPr/>
          <p:nvPr/>
        </p:nvSpPr>
        <p:spPr>
          <a:xfrm>
            <a:off x="3069575" y="3897614"/>
            <a:ext cx="372694" cy="310937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3602100" y="3870964"/>
            <a:ext cx="287407" cy="34781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4032041" y="3866966"/>
            <a:ext cx="412673" cy="374465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4528150" y="3861180"/>
            <a:ext cx="405115" cy="387791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5037584" y="3954017"/>
            <a:ext cx="360262" cy="208782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5576789" y="3915813"/>
            <a:ext cx="268750" cy="294964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6198592" y="24110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6149612" y="3085319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>
            <a:off x="6383308" y="26218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6594847" y="3593580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Halloween extras</a:t>
            </a:r>
            <a:endParaRPr/>
          </a:p>
        </p:txBody>
      </p:sp>
      <p:grpSp>
        <p:nvGrpSpPr>
          <p:cNvPr id="525" name="Google Shape;525;p40"/>
          <p:cNvGrpSpPr/>
          <p:nvPr/>
        </p:nvGrpSpPr>
        <p:grpSpPr>
          <a:xfrm>
            <a:off x="6365098" y="3175647"/>
            <a:ext cx="1031912" cy="973915"/>
            <a:chOff x="5333200" y="3132625"/>
            <a:chExt cx="177925" cy="167925"/>
          </a:xfrm>
        </p:grpSpPr>
        <p:sp>
          <p:nvSpPr>
            <p:cNvPr id="526" name="Google Shape;526;p40"/>
            <p:cNvSpPr/>
            <p:nvPr/>
          </p:nvSpPr>
          <p:spPr>
            <a:xfrm>
              <a:off x="5418375" y="3132625"/>
              <a:ext cx="30350" cy="42075"/>
            </a:xfrm>
            <a:custGeom>
              <a:rect b="b" l="l" r="r" t="t"/>
              <a:pathLst>
                <a:path extrusionOk="0" h="1683" w="1214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5466625" y="3212600"/>
              <a:ext cx="23125" cy="81400"/>
            </a:xfrm>
            <a:custGeom>
              <a:rect b="b" l="l" r="r" t="t"/>
              <a:pathLst>
                <a:path extrusionOk="0" h="3256" w="925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5447675" y="3161225"/>
              <a:ext cx="63450" cy="121750"/>
            </a:xfrm>
            <a:custGeom>
              <a:rect b="b" l="l" r="r" t="t"/>
              <a:pathLst>
                <a:path extrusionOk="0" h="4870" w="2538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5448350" y="3173300"/>
              <a:ext cx="35550" cy="47250"/>
            </a:xfrm>
            <a:custGeom>
              <a:rect b="b" l="l" r="r" t="t"/>
              <a:pathLst>
                <a:path extrusionOk="0" h="1890" w="1422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5419400" y="3175025"/>
              <a:ext cx="45875" cy="97250"/>
            </a:xfrm>
            <a:custGeom>
              <a:rect b="b" l="l" r="r" t="t"/>
              <a:pathLst>
                <a:path extrusionOk="0" h="3890" w="1835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5419750" y="3262950"/>
              <a:ext cx="46225" cy="37600"/>
            </a:xfrm>
            <a:custGeom>
              <a:rect b="b" l="l" r="r" t="t"/>
              <a:pathLst>
                <a:path extrusionOk="0" h="1504" w="1849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5385275" y="3170550"/>
              <a:ext cx="46550" cy="101725"/>
            </a:xfrm>
            <a:custGeom>
              <a:rect b="b" l="l" r="r" t="t"/>
              <a:pathLst>
                <a:path extrusionOk="0" h="4069" w="1862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5333200" y="3151925"/>
              <a:ext cx="81400" cy="135875"/>
            </a:xfrm>
            <a:custGeom>
              <a:rect b="b" l="l" r="r" t="t"/>
              <a:pathLst>
                <a:path extrusionOk="0" h="5435" w="3256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377325" y="3234325"/>
              <a:ext cx="41750" cy="65525"/>
            </a:xfrm>
            <a:custGeom>
              <a:rect b="b" l="l" r="r" t="t"/>
              <a:pathLst>
                <a:path extrusionOk="0" h="2621" w="167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5" name="Google Shape;535;p40"/>
          <p:cNvSpPr/>
          <p:nvPr/>
        </p:nvSpPr>
        <p:spPr>
          <a:xfrm>
            <a:off x="1799828" y="3059600"/>
            <a:ext cx="1085849" cy="1205903"/>
          </a:xfrm>
          <a:custGeom>
            <a:rect b="b" l="l" r="r" t="t"/>
            <a:pathLst>
              <a:path extrusionOk="0" h="8317" w="7489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36" name="Google Shape;536;p40"/>
          <p:cNvGrpSpPr/>
          <p:nvPr/>
        </p:nvGrpSpPr>
        <p:grpSpPr>
          <a:xfrm>
            <a:off x="1655890" y="1254196"/>
            <a:ext cx="1373804" cy="1573749"/>
            <a:chOff x="2114725" y="2426875"/>
            <a:chExt cx="236875" cy="271350"/>
          </a:xfrm>
        </p:grpSpPr>
        <p:sp>
          <p:nvSpPr>
            <p:cNvPr id="537" name="Google Shape;537;p40"/>
            <p:cNvSpPr/>
            <p:nvPr/>
          </p:nvSpPr>
          <p:spPr>
            <a:xfrm>
              <a:off x="2114725" y="2482375"/>
              <a:ext cx="188625" cy="125875"/>
            </a:xfrm>
            <a:custGeom>
              <a:rect b="b" l="l" r="r" t="t"/>
              <a:pathLst>
                <a:path extrusionOk="0" h="5035" w="7545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299175" y="2426875"/>
              <a:ext cx="52425" cy="45175"/>
            </a:xfrm>
            <a:custGeom>
              <a:rect b="b" l="l" r="r" t="t"/>
              <a:pathLst>
                <a:path extrusionOk="0" h="1807" w="2097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141625" y="2652700"/>
              <a:ext cx="57250" cy="45525"/>
            </a:xfrm>
            <a:custGeom>
              <a:rect b="b" l="l" r="r" t="t"/>
              <a:pathLst>
                <a:path extrusionOk="0" h="1821" w="229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6328129" y="1341969"/>
            <a:ext cx="1105858" cy="1262015"/>
            <a:chOff x="5675225" y="2364450"/>
            <a:chExt cx="190675" cy="217600"/>
          </a:xfrm>
        </p:grpSpPr>
        <p:sp>
          <p:nvSpPr>
            <p:cNvPr id="541" name="Google Shape;541;p40"/>
            <p:cNvSpPr/>
            <p:nvPr/>
          </p:nvSpPr>
          <p:spPr>
            <a:xfrm>
              <a:off x="5675225" y="2364450"/>
              <a:ext cx="190675" cy="217600"/>
            </a:xfrm>
            <a:custGeom>
              <a:rect b="b" l="l" r="r" t="t"/>
              <a:pathLst>
                <a:path extrusionOk="0" h="8704" w="7627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5751425" y="2523050"/>
              <a:ext cx="9325" cy="9675"/>
            </a:xfrm>
            <a:custGeom>
              <a:rect b="b" l="l" r="r" t="t"/>
              <a:pathLst>
                <a:path extrusionOk="0" h="387" w="373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5776250" y="2523050"/>
              <a:ext cx="7250" cy="9350"/>
            </a:xfrm>
            <a:custGeom>
              <a:rect b="b" l="l" r="r" t="t"/>
              <a:pathLst>
                <a:path extrusionOk="0" h="374" w="29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5737275" y="2515125"/>
              <a:ext cx="3475" cy="3825"/>
            </a:xfrm>
            <a:custGeom>
              <a:rect b="b" l="l" r="r" t="t"/>
              <a:pathLst>
                <a:path extrusionOk="0" h="153" w="139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5796250" y="2513400"/>
              <a:ext cx="3800" cy="3825"/>
            </a:xfrm>
            <a:custGeom>
              <a:rect b="b" l="l" r="r" t="t"/>
              <a:pathLst>
                <a:path extrusionOk="0" h="153" w="152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6" name="Google Shape;546;p40"/>
          <p:cNvGrpSpPr/>
          <p:nvPr/>
        </p:nvGrpSpPr>
        <p:grpSpPr>
          <a:xfrm>
            <a:off x="3980940" y="1478147"/>
            <a:ext cx="1174004" cy="1125867"/>
            <a:chOff x="3539675" y="3134350"/>
            <a:chExt cx="202425" cy="194125"/>
          </a:xfrm>
        </p:grpSpPr>
        <p:sp>
          <p:nvSpPr>
            <p:cNvPr id="547" name="Google Shape;547;p40"/>
            <p:cNvSpPr/>
            <p:nvPr/>
          </p:nvSpPr>
          <p:spPr>
            <a:xfrm>
              <a:off x="3670350" y="3277425"/>
              <a:ext cx="22100" cy="51050"/>
            </a:xfrm>
            <a:custGeom>
              <a:rect b="b" l="l" r="r" t="t"/>
              <a:pathLst>
                <a:path extrusionOk="0" h="2042" w="884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3588650" y="3241900"/>
              <a:ext cx="35175" cy="82100"/>
            </a:xfrm>
            <a:custGeom>
              <a:rect b="b" l="l" r="r" t="t"/>
              <a:pathLst>
                <a:path extrusionOk="0" h="3284" w="1407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713100" y="3272950"/>
              <a:ext cx="5900" cy="12075"/>
            </a:xfrm>
            <a:custGeom>
              <a:rect b="b" l="l" r="r" t="t"/>
              <a:pathLst>
                <a:path extrusionOk="0" h="483" w="236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539675" y="3134350"/>
              <a:ext cx="134500" cy="193100"/>
            </a:xfrm>
            <a:custGeom>
              <a:rect b="b" l="l" r="r" t="t"/>
              <a:pathLst>
                <a:path extrusionOk="0" h="7724" w="538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3669325" y="3197425"/>
              <a:ext cx="72775" cy="86225"/>
            </a:xfrm>
            <a:custGeom>
              <a:rect b="b" l="l" r="r" t="t"/>
              <a:pathLst>
                <a:path extrusionOk="0" h="3449" w="2911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3709325" y="3253300"/>
              <a:ext cx="4150" cy="7950"/>
            </a:xfrm>
            <a:custGeom>
              <a:rect b="b" l="l" r="r" t="t"/>
              <a:pathLst>
                <a:path extrusionOk="0" h="318" w="166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681375" y="3244325"/>
              <a:ext cx="4875" cy="8650"/>
            </a:xfrm>
            <a:custGeom>
              <a:rect b="b" l="l" r="r" t="t"/>
              <a:pathLst>
                <a:path extrusionOk="0" h="346" w="195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4148840" y="3132648"/>
            <a:ext cx="838057" cy="1059895"/>
            <a:chOff x="331200" y="2441000"/>
            <a:chExt cx="144500" cy="182750"/>
          </a:xfrm>
        </p:grpSpPr>
        <p:sp>
          <p:nvSpPr>
            <p:cNvPr id="555" name="Google Shape;555;p40"/>
            <p:cNvSpPr/>
            <p:nvPr/>
          </p:nvSpPr>
          <p:spPr>
            <a:xfrm>
              <a:off x="369125" y="2573750"/>
              <a:ext cx="86225" cy="50000"/>
            </a:xfrm>
            <a:custGeom>
              <a:rect b="b" l="l" r="r" t="t"/>
              <a:pathLst>
                <a:path extrusionOk="0" h="2000" w="3449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331200" y="2441000"/>
              <a:ext cx="144500" cy="150350"/>
            </a:xfrm>
            <a:custGeom>
              <a:rect b="b" l="l" r="r" t="t"/>
              <a:pathLst>
                <a:path extrusionOk="0" h="6014" w="578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"/>
          <p:cNvSpPr txBox="1"/>
          <p:nvPr/>
        </p:nvSpPr>
        <p:spPr>
          <a:xfrm>
            <a:off x="2468650" y="457075"/>
            <a:ext cx="54699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Now you can use any emoji as an icon!</a:t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62" name="Google Shape;562;p41"/>
          <p:cNvSpPr txBox="1"/>
          <p:nvPr/>
        </p:nvSpPr>
        <p:spPr>
          <a:xfrm>
            <a:off x="960500" y="1993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93094"/>
                </a:highlight>
                <a:latin typeface="ABeeZee"/>
                <a:ea typeface="ABeeZee"/>
                <a:cs typeface="ABeeZee"/>
                <a:sym typeface="ABeeZe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593094"/>
              </a:highlight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8013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6D00"/>
                </a:solidFill>
                <a:latin typeface="Arvo"/>
                <a:ea typeface="Arvo"/>
                <a:cs typeface="Arvo"/>
                <a:sym typeface="Arvo"/>
              </a:rPr>
              <a:t>😉</a:t>
            </a:r>
            <a:endParaRPr sz="9600">
              <a:solidFill>
                <a:srgbClr val="FF6D00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type="ctrTitle"/>
          </p:nvPr>
        </p:nvSpPr>
        <p:spPr>
          <a:xfrm>
            <a:off x="2111075" y="2040550"/>
            <a:ext cx="4921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Dreadful Transition Headline</a:t>
            </a:r>
            <a:endParaRPr/>
          </a:p>
        </p:txBody>
      </p: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2111075" y="3221055"/>
            <a:ext cx="492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1190325" y="2009400"/>
            <a:ext cx="6763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</a:t>
            </a:r>
            <a:r>
              <a:rPr lang="en">
                <a:solidFill>
                  <a:srgbClr val="FF9900"/>
                </a:solidFill>
              </a:rPr>
              <a:t>frightful</a:t>
            </a:r>
            <a:r>
              <a:rPr lang="en"/>
              <a:t> thoughts from the reader”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471725" y="1200150"/>
            <a:ext cx="62007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🎃"/>
            </a:pPr>
            <a:r>
              <a:rPr lang="en"/>
              <a:t>Here you have a list of items. Nice bullets, ah?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en"/>
              <a:t>And some bloodcurdling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idx="4294967295" type="ctrTitle"/>
          </p:nvPr>
        </p:nvSpPr>
        <p:spPr>
          <a:xfrm>
            <a:off x="685800" y="2421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MACABRE CONCEPT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275" name="Google Shape;275;p19"/>
          <p:cNvSpPr txBox="1"/>
          <p:nvPr>
            <p:ph idx="4294967295" type="subTitle"/>
          </p:nvPr>
        </p:nvSpPr>
        <p:spPr>
          <a:xfrm>
            <a:off x="2009875" y="3563950"/>
            <a:ext cx="5124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Bring the fear of your audience over a key concept using icons or illustrations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3905250" y="788200"/>
            <a:ext cx="1333491" cy="1480946"/>
          </a:xfrm>
          <a:custGeom>
            <a:rect b="b" l="l" r="r" t="t"/>
            <a:pathLst>
              <a:path extrusionOk="0" h="8317" w="7489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idx="1" type="body"/>
          </p:nvPr>
        </p:nvSpPr>
        <p:spPr>
          <a:xfrm>
            <a:off x="1504825" y="1495425"/>
            <a:ext cx="29775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ghosts and vampire skin, the color produced by the combination of all the colors of the visible spectrum.</a:t>
            </a:r>
            <a:endParaRPr/>
          </a:p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83" name="Google Shape;283;p20"/>
          <p:cNvSpPr txBox="1"/>
          <p:nvPr>
            <p:ph idx="2" type="body"/>
          </p:nvPr>
        </p:nvSpPr>
        <p:spPr>
          <a:xfrm>
            <a:off x="4661650" y="1495425"/>
            <a:ext cx="29775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bats, witch clothes, and of enchanted cats.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1214525" y="1495425"/>
            <a:ext cx="2143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Orange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pumpkins. The colour orange is named after the appearance of the ripe orange fruit.</a:t>
            </a:r>
            <a:endParaRPr/>
          </a:p>
        </p:txBody>
      </p:sp>
      <p:sp>
        <p:nvSpPr>
          <p:cNvPr id="290" name="Google Shape;290;p21"/>
          <p:cNvSpPr txBox="1"/>
          <p:nvPr>
            <p:ph idx="2" type="body"/>
          </p:nvPr>
        </p:nvSpPr>
        <p:spPr>
          <a:xfrm>
            <a:off x="3468063" y="1495425"/>
            <a:ext cx="2143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Purple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dusk before the dark night comes.  Is the color most often associated with royalty, magic, and mystery.</a:t>
            </a:r>
            <a:endParaRPr/>
          </a:p>
        </p:txBody>
      </p:sp>
      <p:sp>
        <p:nvSpPr>
          <p:cNvPr id="291" name="Google Shape;291;p21"/>
          <p:cNvSpPr txBox="1"/>
          <p:nvPr>
            <p:ph idx="3" type="body"/>
          </p:nvPr>
        </p:nvSpPr>
        <p:spPr>
          <a:xfrm>
            <a:off x="5721600" y="1495425"/>
            <a:ext cx="21438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1009650" y="205975"/>
            <a:ext cx="712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pic>
        <p:nvPicPr>
          <p:cNvPr descr="3bf70da8.jpg" id="297" name="Google Shape;297;p22"/>
          <p:cNvPicPr preferRelativeResize="0"/>
          <p:nvPr/>
        </p:nvPicPr>
        <p:blipFill rotWithShape="1">
          <a:blip r:embed="rId3">
            <a:alphaModFix/>
          </a:blip>
          <a:srcRect b="0" l="0" r="41968" t="0"/>
          <a:stretch/>
        </p:blipFill>
        <p:spPr>
          <a:xfrm>
            <a:off x="1180900" y="1409475"/>
            <a:ext cx="3235200" cy="3136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4693075" y="1409475"/>
            <a:ext cx="3340200" cy="29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lloween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