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F95A3-72F0-D17B-8643-4B2299ECC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/>
              <a:t>Kortspil - KRIG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29C1613-EB58-8D6F-C2FB-2F9B4067A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567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A9AE6-2A2F-4802-0147-FCF3603C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Spillets faser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11D918-5BBB-11E6-82E1-990E4704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a-DK" dirty="0"/>
              <a:t>Startopsætning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Runder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Krig (tie-</a:t>
            </a:r>
            <a:r>
              <a:rPr lang="da-DK" dirty="0" err="1"/>
              <a:t>breaker</a:t>
            </a:r>
            <a:r>
              <a:rPr lang="da-D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Spillets afslutning</a:t>
            </a:r>
          </a:p>
        </p:txBody>
      </p:sp>
    </p:spTree>
    <p:extLst>
      <p:ext uri="{BB962C8B-B14F-4D97-AF65-F5344CB8AC3E}">
        <p14:creationId xmlns:p14="http://schemas.microsoft.com/office/powerpoint/2010/main" val="261842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60E0D-480C-424A-0562-DBDC463B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 Start opsætning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22FBA5-16F1-B43D-6166-555CD1D7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 et </a:t>
            </a:r>
            <a:r>
              <a:rPr lang="da-DK" b="1" dirty="0"/>
              <a:t>standard kortspil med 52 kort</a:t>
            </a:r>
            <a:r>
              <a:rPr lang="da-DK" dirty="0"/>
              <a:t> (ingen jokere)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Hvert kort har: En </a:t>
            </a:r>
            <a:r>
              <a:rPr lang="da-DK" b="1" dirty="0"/>
              <a:t>værdi</a:t>
            </a:r>
            <a:r>
              <a:rPr lang="da-DK" dirty="0"/>
              <a:t> (2 til Es, fx 2–14)</a:t>
            </a:r>
          </a:p>
          <a:p>
            <a:pPr lvl="1"/>
            <a:r>
              <a:rPr lang="da-DK" dirty="0"/>
              <a:t>En </a:t>
            </a:r>
            <a:r>
              <a:rPr lang="da-DK" b="1" dirty="0"/>
              <a:t>farve</a:t>
            </a:r>
            <a:r>
              <a:rPr lang="da-DK" dirty="0"/>
              <a:t> (♠ ♥ ♣ ♦ — bruges ikke i spillet)</a:t>
            </a:r>
          </a:p>
          <a:p>
            <a:r>
              <a:rPr lang="da-DK" dirty="0"/>
              <a:t>Kortene blandes tilfældigt</a:t>
            </a:r>
          </a:p>
          <a:p>
            <a:r>
              <a:rPr lang="da-DK" dirty="0"/>
              <a:t>Fordel kortene ligeligt mellem hver spiller</a:t>
            </a:r>
            <a:endParaRPr lang="da-DK" b="1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Hver spiller har en </a:t>
            </a:r>
            <a:r>
              <a:rPr lang="da-DK" b="1" dirty="0"/>
              <a:t>bunke</a:t>
            </a:r>
            <a:r>
              <a:rPr lang="da-DK" dirty="0"/>
              <a:t>, som behandles som en kø (</a:t>
            </a:r>
            <a:r>
              <a:rPr lang="da-DK" dirty="0" err="1"/>
              <a:t>queue</a:t>
            </a:r>
            <a:r>
              <a:rPr lang="da-DK" dirty="0"/>
              <a:t>) </a:t>
            </a:r>
          </a:p>
          <a:p>
            <a:pPr lvl="1"/>
            <a:r>
              <a:rPr lang="da-DK" b="1" dirty="0"/>
              <a:t>Første kort = øverst</a:t>
            </a:r>
            <a:r>
              <a:rPr lang="da-DK" dirty="0"/>
              <a:t> (klar til at blive spillet)</a:t>
            </a:r>
          </a:p>
          <a:p>
            <a:pPr lvl="1"/>
            <a:r>
              <a:rPr lang="da-DK" b="1" dirty="0"/>
              <a:t>Sidste kort = nederst</a:t>
            </a:r>
            <a:r>
              <a:rPr lang="da-DK" dirty="0"/>
              <a:t> (der nye vundne kort lægges)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322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8C59F5-DC92-1836-3327-4C9F1FC4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455894" cy="1293028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chemeClr val="bg1"/>
                </a:solidFill>
              </a:rPr>
              <a:t>2 </a:t>
            </a:r>
            <a:r>
              <a:rPr lang="da-DK" sz="4800" dirty="0" err="1">
                <a:solidFill>
                  <a:schemeClr val="bg1"/>
                </a:solidFill>
              </a:rPr>
              <a:t>RundeR</a:t>
            </a:r>
            <a:endParaRPr lang="da-DK" sz="4800" dirty="0">
              <a:solidFill>
                <a:schemeClr val="bg1"/>
              </a:solidFill>
            </a:endParaRPr>
          </a:p>
        </p:txBody>
      </p:sp>
      <p:sp useBgFill="1">
        <p:nvSpPr>
          <p:cNvPr id="2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21B44D-7754-CC13-6EF0-FF5A14BE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199" y="1336566"/>
            <a:ext cx="4607567" cy="4607567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9CB254A6-23BA-12F2-EC01-C1F1BD5F3901}"/>
              </a:ext>
            </a:extLst>
          </p:cNvPr>
          <p:cNvSpPr txBox="1"/>
          <p:nvPr/>
        </p:nvSpPr>
        <p:spPr>
          <a:xfrm>
            <a:off x="9606395" y="1907449"/>
            <a:ext cx="1836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Alle spillere trækker deres</a:t>
            </a:r>
            <a:br>
              <a:rPr lang="da-DK" sz="1400" dirty="0"/>
            </a:br>
            <a:r>
              <a:rPr lang="da-DK" sz="1400" dirty="0"/>
              <a:t> øverste kort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B3768236-8BED-DB84-7BF9-0F8EC38E5D6D}"/>
              </a:ext>
            </a:extLst>
          </p:cNvPr>
          <p:cNvSpPr txBox="1"/>
          <p:nvPr/>
        </p:nvSpPr>
        <p:spPr>
          <a:xfrm>
            <a:off x="4911908" y="5053172"/>
            <a:ext cx="1986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Spilleren med højeste kort vinder</a:t>
            </a:r>
          </a:p>
          <a:p>
            <a:endParaRPr lang="da-DK" sz="1400" dirty="0"/>
          </a:p>
        </p:txBody>
      </p:sp>
      <p:sp>
        <p:nvSpPr>
          <p:cNvPr id="10" name="Bue 9">
            <a:extLst>
              <a:ext uri="{FF2B5EF4-FFF2-40B4-BE49-F238E27FC236}">
                <a16:creationId xmlns:a16="http://schemas.microsoft.com/office/drawing/2014/main" id="{42F252B2-8671-24F4-648C-49B068105589}"/>
              </a:ext>
            </a:extLst>
          </p:cNvPr>
          <p:cNvSpPr/>
          <p:nvPr/>
        </p:nvSpPr>
        <p:spPr>
          <a:xfrm>
            <a:off x="9428656" y="2715470"/>
            <a:ext cx="914400" cy="914400"/>
          </a:xfrm>
          <a:prstGeom prst="arc">
            <a:avLst>
              <a:gd name="adj1" fmla="val 11945615"/>
              <a:gd name="adj2" fmla="val 6056159"/>
            </a:avLst>
          </a:prstGeom>
          <a:ln w="412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Pladsholder til indhold 2">
            <a:extLst>
              <a:ext uri="{FF2B5EF4-FFF2-40B4-BE49-F238E27FC236}">
                <a16:creationId xmlns:a16="http://schemas.microsoft.com/office/drawing/2014/main" id="{04457378-7458-CF02-270C-E0C8B67A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61" y="1907449"/>
            <a:ext cx="4333001" cy="4024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bg1"/>
                </a:solidFill>
              </a:rPr>
              <a:t>Hvordan måler man tilstanden i runden?</a:t>
            </a:r>
          </a:p>
          <a:p>
            <a:r>
              <a:rPr lang="da-DK" dirty="0">
                <a:solidFill>
                  <a:schemeClr val="bg1"/>
                </a:solidFill>
              </a:rPr>
              <a:t>En spillers tilstand er defineret af: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Kort bunken (</a:t>
            </a:r>
            <a:r>
              <a:rPr lang="da-DK" dirty="0" err="1">
                <a:solidFill>
                  <a:schemeClr val="bg1"/>
                </a:solidFill>
              </a:rPr>
              <a:t>player.cards</a:t>
            </a:r>
            <a:r>
              <a:rPr lang="da-DK" dirty="0">
                <a:solidFill>
                  <a:schemeClr val="bg1"/>
                </a:solidFill>
              </a:rPr>
              <a:t>[])</a:t>
            </a:r>
          </a:p>
          <a:p>
            <a:pPr lvl="1"/>
            <a:r>
              <a:rPr lang="da-DK" dirty="0" err="1">
                <a:solidFill>
                  <a:schemeClr val="bg1"/>
                </a:solidFill>
              </a:rPr>
              <a:t>Trukkede</a:t>
            </a:r>
            <a:r>
              <a:rPr lang="da-DK" dirty="0">
                <a:solidFill>
                  <a:schemeClr val="bg1"/>
                </a:solidFill>
              </a:rPr>
              <a:t> kort</a:t>
            </a:r>
            <a:br>
              <a:rPr lang="da-DK" dirty="0">
                <a:solidFill>
                  <a:schemeClr val="bg1"/>
                </a:solidFill>
              </a:rPr>
            </a:br>
            <a:r>
              <a:rPr lang="da-DK" dirty="0">
                <a:solidFill>
                  <a:schemeClr val="bg1"/>
                </a:solidFill>
              </a:rPr>
              <a:t>(</a:t>
            </a:r>
            <a:r>
              <a:rPr lang="da-DK" dirty="0" err="1">
                <a:solidFill>
                  <a:schemeClr val="bg1"/>
                </a:solidFill>
              </a:rPr>
              <a:t>player.drawnCards</a:t>
            </a:r>
            <a:r>
              <a:rPr lang="da-DK" dirty="0">
                <a:solidFill>
                  <a:schemeClr val="bg1"/>
                </a:solidFill>
              </a:rPr>
              <a:t>[])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Kortbunken start 26  kort </a:t>
            </a:r>
            <a:br>
              <a:rPr lang="da-DK" dirty="0">
                <a:solidFill>
                  <a:schemeClr val="bg1"/>
                </a:solidFill>
              </a:rPr>
            </a:br>
            <a:r>
              <a:rPr lang="da-DK" dirty="0" err="1">
                <a:solidFill>
                  <a:schemeClr val="bg1"/>
                </a:solidFill>
              </a:rPr>
              <a:t>Trukkede</a:t>
            </a:r>
            <a:r>
              <a:rPr lang="da-DK" dirty="0">
                <a:solidFill>
                  <a:schemeClr val="bg1"/>
                </a:solidFill>
              </a:rPr>
              <a:t> kortbunken  start 0 kort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Hver gang man klikker på en spillers kort bunke, trækker spilleren et kort fra kort bunken til </a:t>
            </a:r>
            <a:r>
              <a:rPr lang="da-DK" dirty="0" err="1">
                <a:solidFill>
                  <a:schemeClr val="bg1"/>
                </a:solidFill>
              </a:rPr>
              <a:t>trukkede</a:t>
            </a:r>
            <a:r>
              <a:rPr lang="da-DK" dirty="0">
                <a:solidFill>
                  <a:schemeClr val="bg1"/>
                </a:solidFill>
              </a:rPr>
              <a:t> kort bunken</a:t>
            </a:r>
          </a:p>
          <a:p>
            <a:pPr lvl="1"/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1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5412E-824E-07C0-33D7-8C32942E3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7" name="Picture 1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C8EB467E-92F8-4C37-AB39-1F709B6E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103" y="0"/>
            <a:ext cx="5445897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F8B2BC-1CAC-D2FB-0B2B-5DEECF75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7" y="643464"/>
            <a:ext cx="4510994" cy="892937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 Krig</a:t>
            </a:r>
          </a:p>
        </p:txBody>
      </p:sp>
      <p:pic>
        <p:nvPicPr>
          <p:cNvPr id="29" name="Picture 19">
            <a:extLst>
              <a:ext uri="{FF2B5EF4-FFF2-40B4-BE49-F238E27FC236}">
                <a16:creationId xmlns:a16="http://schemas.microsoft.com/office/drawing/2014/main" id="{5FBC1FC1-1A8E-4E2F-8767-4A27F827F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3DC8E0CB-1FD7-D068-7938-971B1DEC249C}"/>
              </a:ext>
            </a:extLst>
          </p:cNvPr>
          <p:cNvSpPr txBox="1"/>
          <p:nvPr/>
        </p:nvSpPr>
        <p:spPr>
          <a:xfrm>
            <a:off x="7056807" y="4119613"/>
            <a:ext cx="4510993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898EC202-A8D7-48E5-B77E-9F1371E45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ounded Rectangle 11">
            <a:extLst>
              <a:ext uri="{FF2B5EF4-FFF2-40B4-BE49-F238E27FC236}">
                <a16:creationId xmlns:a16="http://schemas.microsoft.com/office/drawing/2014/main" id="{1390C025-A9B7-459A-A7D1-D5DD690F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5459429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83EA2D-5839-84A9-0DA4-AE5740463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3000" y="1345850"/>
            <a:ext cx="4166300" cy="416630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9D663483-3668-5CE2-6EAF-09381BB92468}"/>
              </a:ext>
            </a:extLst>
          </p:cNvPr>
          <p:cNvSpPr txBox="1"/>
          <p:nvPr/>
        </p:nvSpPr>
        <p:spPr>
          <a:xfrm>
            <a:off x="805434" y="5106541"/>
            <a:ext cx="1986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De to højeste kort er ens …</a:t>
            </a:r>
          </a:p>
          <a:p>
            <a:endParaRPr lang="da-DK" sz="1400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4931BD0A-B93F-0138-B238-F09A5C0E3AE2}"/>
              </a:ext>
            </a:extLst>
          </p:cNvPr>
          <p:cNvSpPr txBox="1"/>
          <p:nvPr/>
        </p:nvSpPr>
        <p:spPr>
          <a:xfrm>
            <a:off x="4996348" y="272363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???</a:t>
            </a:r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109C329D-7130-8A6A-8B35-B8F01B15CF4A}"/>
              </a:ext>
            </a:extLst>
          </p:cNvPr>
          <p:cNvCxnSpPr>
            <a:cxnSpLocks/>
          </p:cNvCxnSpPr>
          <p:nvPr/>
        </p:nvCxnSpPr>
        <p:spPr>
          <a:xfrm flipV="1">
            <a:off x="2900855" y="3429000"/>
            <a:ext cx="1208690" cy="8697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ladsholder til indhold 2">
            <a:extLst>
              <a:ext uri="{FF2B5EF4-FFF2-40B4-BE49-F238E27FC236}">
                <a16:creationId xmlns:a16="http://schemas.microsoft.com/office/drawing/2014/main" id="{FFBB4FB3-28C5-4E05-5C05-F4E2E109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619" y="1537934"/>
            <a:ext cx="5189747" cy="4711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bg1"/>
                </a:solidFill>
              </a:rPr>
              <a:t>Hvordan måler man tilstanden i krig?</a:t>
            </a:r>
          </a:p>
          <a:p>
            <a:r>
              <a:rPr lang="da-DK" dirty="0">
                <a:solidFill>
                  <a:schemeClr val="bg1"/>
                </a:solidFill>
              </a:rPr>
              <a:t>Hvis to spillere har samme kort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Hver spiller der deltager i krigen, må… ?</a:t>
            </a:r>
          </a:p>
        </p:txBody>
      </p:sp>
    </p:spTree>
    <p:extLst>
      <p:ext uri="{BB962C8B-B14F-4D97-AF65-F5344CB8AC3E}">
        <p14:creationId xmlns:p14="http://schemas.microsoft.com/office/powerpoint/2010/main" val="11289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4A84F-9E89-88EA-1EC9-88F42EE2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 afslutning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C9C003-76B7-3F58-F397-0F8C0F11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Én spiller har </a:t>
            </a:r>
            <a:r>
              <a:rPr lang="da-DK" b="1" dirty="0"/>
              <a:t>alle 52 kort</a:t>
            </a:r>
          </a:p>
          <a:p>
            <a:r>
              <a:rPr lang="da-DK" dirty="0"/>
              <a:t>Alle andre spillere har </a:t>
            </a:r>
            <a:r>
              <a:rPr lang="da-DK" b="1" dirty="0"/>
              <a:t>0 kort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889263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10517</TotalTime>
  <Words>222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Tågespor</vt:lpstr>
      <vt:lpstr>Kortspil - KRIG</vt:lpstr>
      <vt:lpstr>Spillets faser</vt:lpstr>
      <vt:lpstr>1. Start opsætning</vt:lpstr>
      <vt:lpstr>2 RundeR</vt:lpstr>
      <vt:lpstr>3 Krig</vt:lpstr>
      <vt:lpstr>4 afslutning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Werther Hansen</dc:creator>
  <cp:lastModifiedBy>Kenneth Werther Hansen</cp:lastModifiedBy>
  <cp:revision>6</cp:revision>
  <dcterms:created xsi:type="dcterms:W3CDTF">2025-03-24T06:07:37Z</dcterms:created>
  <dcterms:modified xsi:type="dcterms:W3CDTF">2025-03-31T13:25:08Z</dcterms:modified>
</cp:coreProperties>
</file>