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04" r:id="rId6"/>
    <p:sldId id="307" r:id="rId7"/>
    <p:sldId id="281" r:id="rId8"/>
    <p:sldId id="313" r:id="rId9"/>
    <p:sldId id="314" r:id="rId10"/>
    <p:sldId id="315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3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F833-F33B-C223-81C2-FB332AE3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3DBD9-70F3-07C1-10CC-5C21B8DDE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B247A-EC09-5F80-C811-9081B495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48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57348-3A70-8D72-2A3D-998AC24E8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5338F-060C-C5D2-143F-66711DF88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9FDDCF-3E57-76FA-9342-6E072B15C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55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82342-67AA-ED98-54AA-4BBEF0AC7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FD4720-C6F5-C4CD-6715-9A58A9417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E9FB5-9176-78AA-58DC-0C4E4580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71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 err="1"/>
              <a:t>Mlsa</a:t>
            </a:r>
            <a:r>
              <a:rPr lang="en-US" dirty="0"/>
              <a:t> Full stack</a:t>
            </a:r>
            <a:br>
              <a:rPr lang="en-US" dirty="0"/>
            </a:br>
            <a:r>
              <a:rPr lang="en-US" dirty="0"/>
              <a:t>internship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name : Yash Sangwan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roll.no. : 2300290120287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year:2nd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586359"/>
            <a:ext cx="8247888" cy="677535"/>
          </a:xfrm>
        </p:spPr>
        <p:txBody>
          <a:bodyPr/>
          <a:lstStyle/>
          <a:p>
            <a:r>
              <a:rPr lang="en-US" sz="3200" dirty="0"/>
              <a:t>Project 1 : </a:t>
            </a:r>
            <a:r>
              <a:rPr lang="en-US" sz="3200" dirty="0" err="1"/>
              <a:t>todo</a:t>
            </a:r>
            <a:r>
              <a:rPr lang="en-US" sz="3200" dirty="0"/>
              <a:t> list (easy)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4659A-18EB-7913-B6F1-E1238D04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69" y="1424583"/>
            <a:ext cx="4620270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01" y="1426463"/>
            <a:ext cx="5723586" cy="744095"/>
          </a:xfrm>
        </p:spPr>
        <p:txBody>
          <a:bodyPr/>
          <a:lstStyle/>
          <a:p>
            <a:r>
              <a:rPr lang="en-US" dirty="0"/>
              <a:t>Technology used: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1090F-DD0A-4772-504A-141536A2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7" y="694614"/>
            <a:ext cx="4620270" cy="5106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884971-6FA2-293B-CADD-C3AF99889A95}"/>
              </a:ext>
            </a:extLst>
          </p:cNvPr>
          <p:cNvSpPr txBox="1"/>
          <p:nvPr/>
        </p:nvSpPr>
        <p:spPr>
          <a:xfrm>
            <a:off x="5687568" y="2523744"/>
            <a:ext cx="478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Javascript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9246"/>
            <a:ext cx="5259554" cy="671943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83664"/>
            <a:ext cx="5259554" cy="41583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Add a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Delete a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Mark a task as completed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Retrieve tasks from </a:t>
            </a:r>
            <a:r>
              <a:rPr lang="en-US" sz="2800" dirty="0" err="1">
                <a:solidFill>
                  <a:schemeClr val="tx1"/>
                </a:solidFill>
              </a:rPr>
              <a:t>localstorage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Save tasks to </a:t>
            </a:r>
            <a:r>
              <a:rPr lang="en-US" sz="2800" dirty="0" err="1">
                <a:solidFill>
                  <a:schemeClr val="tx1"/>
                </a:solidFill>
              </a:rPr>
              <a:t>localstorage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B7BAC-F82F-0BF7-A40B-2CE594C7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41" y="999246"/>
            <a:ext cx="4620270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A5B89-8F09-167B-3390-78964EC7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9DAE-7796-3502-DE2A-503AB805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586359"/>
            <a:ext cx="8247888" cy="677535"/>
          </a:xfrm>
        </p:spPr>
        <p:txBody>
          <a:bodyPr/>
          <a:lstStyle/>
          <a:p>
            <a:r>
              <a:rPr lang="en-US" sz="3200" dirty="0"/>
              <a:t>Project 1 :Weather app (intermediate)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14A17-B7B3-7EDF-FFDD-3F02810592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74B1-9D8A-89C2-FC58-0BD947DC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5" y="1620670"/>
            <a:ext cx="699232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5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1560A-887A-0DEE-3953-6008987A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0D7A-1281-1BB3-A1F8-3316F252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01" y="1426463"/>
            <a:ext cx="5723586" cy="744095"/>
          </a:xfrm>
        </p:spPr>
        <p:txBody>
          <a:bodyPr/>
          <a:lstStyle/>
          <a:p>
            <a:r>
              <a:rPr lang="en-US" dirty="0"/>
              <a:t>Technology used: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27130-AD99-F496-E4D0-0B020CEEF72D}"/>
              </a:ext>
            </a:extLst>
          </p:cNvPr>
          <p:cNvSpPr txBox="1"/>
          <p:nvPr/>
        </p:nvSpPr>
        <p:spPr>
          <a:xfrm>
            <a:off x="5687568" y="2523744"/>
            <a:ext cx="4782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Javascript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439C2-B85A-7371-59AE-9781EB49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89" y="1017166"/>
            <a:ext cx="478231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A561-2BCA-0B7B-0B35-CED3AAD4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696-C53E-9AAA-067D-5B5B1509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9246"/>
            <a:ext cx="5259554" cy="671943"/>
          </a:xfrm>
        </p:spPr>
        <p:txBody>
          <a:bodyPr/>
          <a:lstStyle/>
          <a:p>
            <a:r>
              <a:rPr lang="en-US" dirty="0"/>
              <a:t>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90E2-C722-416C-CA07-FEBA71DC9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83664"/>
            <a:ext cx="5259554" cy="41583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Fetch Data by City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Show clear error if city name not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Tell the current temperature of the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Tell weather Condition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Tell Feels like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28362-2708-9BD7-53A6-8EB44987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54" y="1136038"/>
            <a:ext cx="5377966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93" y="2924986"/>
            <a:ext cx="5715000" cy="1008027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{F31CEABD-E3ED-4485-B896-A14A5AAEF543}tf78438558_win32</Template>
  <TotalTime>41</TotalTime>
  <Words>104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Sabon Next LT</vt:lpstr>
      <vt:lpstr>Custom</vt:lpstr>
      <vt:lpstr>Mlsa Full stack internship  name : Yash Sangwan roll.no. : 2300290120287 year:2nd</vt:lpstr>
      <vt:lpstr>Project 1 : todo list (easy)</vt:lpstr>
      <vt:lpstr>Technology used:</vt:lpstr>
      <vt:lpstr>Features:</vt:lpstr>
      <vt:lpstr>Project 1 :Weather app (intermediate)</vt:lpstr>
      <vt:lpstr>Technology used:</vt:lpstr>
      <vt:lpstr>Features: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 Sangwan</dc:creator>
  <cp:lastModifiedBy>Yash Sangwan</cp:lastModifiedBy>
  <cp:revision>1</cp:revision>
  <dcterms:created xsi:type="dcterms:W3CDTF">2024-10-27T07:46:23Z</dcterms:created>
  <dcterms:modified xsi:type="dcterms:W3CDTF">2024-10-27T08:27:41Z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