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8" r:id="rId1"/>
  </p:sldMasterIdLst>
  <p:notesMasterIdLst>
    <p:notesMasterId r:id="rId16"/>
  </p:notesMasterIdLst>
  <p:handoutMasterIdLst>
    <p:handoutMasterId r:id="rId17"/>
  </p:handoutMasterIdLst>
  <p:sldIdLst>
    <p:sldId id="256" r:id="rId2"/>
    <p:sldId id="575" r:id="rId3"/>
    <p:sldId id="574" r:id="rId4"/>
    <p:sldId id="626" r:id="rId5"/>
    <p:sldId id="559" r:id="rId6"/>
    <p:sldId id="612" r:id="rId7"/>
    <p:sldId id="625" r:id="rId8"/>
    <p:sldId id="580" r:id="rId9"/>
    <p:sldId id="629" r:id="rId10"/>
    <p:sldId id="630" r:id="rId11"/>
    <p:sldId id="584" r:id="rId12"/>
    <p:sldId id="627" r:id="rId13"/>
    <p:sldId id="628" r:id="rId14"/>
    <p:sldId id="551" r:id="rId15"/>
  </p:sldIdLst>
  <p:sldSz cx="9906000" cy="6858000" type="A4"/>
  <p:notesSz cx="6797675" cy="9926638"/>
  <p:defaultTextStyle>
    <a:defPPr>
      <a:defRPr lang="ko-KR"/>
    </a:defPPr>
    <a:lvl1pPr marL="0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6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5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92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히스토리 및 IA" id="{D5442151-9CE1-47B8-8789-F14A3953A3F9}">
          <p14:sldIdLst>
            <p14:sldId id="256"/>
            <p14:sldId id="575"/>
            <p14:sldId id="574"/>
            <p14:sldId id="626"/>
          </p14:sldIdLst>
        </p14:section>
        <p14:section name="정책" id="{116E1471-1738-4967-B77C-209E15F9AEE5}">
          <p14:sldIdLst>
            <p14:sldId id="559"/>
            <p14:sldId id="612"/>
            <p14:sldId id="625"/>
            <p14:sldId id="580"/>
            <p14:sldId id="629"/>
            <p14:sldId id="630"/>
          </p14:sldIdLst>
        </p14:section>
        <p14:section name="화면기획" id="{82C64DF2-A13C-45CA-991A-A91A36E3881D}">
          <p14:sldIdLst>
            <p14:sldId id="584"/>
            <p14:sldId id="627"/>
            <p14:sldId id="628"/>
            <p14:sldId id="55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  <p15:guide id="3" pos="2508" userDrawn="1">
          <p15:clr>
            <a:srgbClr val="A4A3A4"/>
          </p15:clr>
        </p15:guide>
        <p15:guide id="5" pos="126" userDrawn="1">
          <p15:clr>
            <a:srgbClr val="A4A3A4"/>
          </p15:clr>
        </p15:guide>
        <p15:guide id="6" orient="horz" pos="938" userDrawn="1">
          <p15:clr>
            <a:srgbClr val="A4A3A4"/>
          </p15:clr>
        </p15:guide>
        <p15:guide id="7" orient="horz" pos="1045">
          <p15:clr>
            <a:srgbClr val="A4A3A4"/>
          </p15:clr>
        </p15:guide>
        <p15:guide id="8" pos="4658" userDrawn="1">
          <p15:clr>
            <a:srgbClr val="A4A3A4"/>
          </p15:clr>
        </p15:guide>
        <p15:guide id="9" pos="670">
          <p15:clr>
            <a:srgbClr val="A4A3A4"/>
          </p15:clr>
        </p15:guide>
        <p15:guide id="10" pos="2654">
          <p15:clr>
            <a:srgbClr val="A4A3A4"/>
          </p15:clr>
        </p15:guide>
        <p15:guide id="11" pos="1232">
          <p15:clr>
            <a:srgbClr val="A4A3A4"/>
          </p15:clr>
        </p15:guide>
        <p15:guide id="12" pos="1284">
          <p15:clr>
            <a:srgbClr val="A4A3A4"/>
          </p15:clr>
        </p15:guide>
        <p15:guide id="13" orient="horz" pos="2150">
          <p15:clr>
            <a:srgbClr val="A4A3A4"/>
          </p15:clr>
        </p15:guide>
        <p15:guide id="14" pos="3228">
          <p15:clr>
            <a:srgbClr val="A4A3A4"/>
          </p15:clr>
        </p15:guide>
        <p15:guide id="15" pos="1276">
          <p15:clr>
            <a:srgbClr val="A4A3A4"/>
          </p15:clr>
        </p15:guide>
        <p15:guide id="16" orient="horz" pos="2100">
          <p15:clr>
            <a:srgbClr val="A4A3A4"/>
          </p15:clr>
        </p15:guide>
        <p15:guide id="17" orient="horz" pos="683">
          <p15:clr>
            <a:srgbClr val="A4A3A4"/>
          </p15:clr>
        </p15:guide>
        <p15:guide id="18" orient="horz" pos="2722">
          <p15:clr>
            <a:srgbClr val="A4A3A4"/>
          </p15:clr>
        </p15:guide>
        <p15:guide id="19" pos="3261">
          <p15:clr>
            <a:srgbClr val="A4A3A4"/>
          </p15:clr>
        </p15:guide>
        <p15:guide id="20" pos="2664">
          <p15:clr>
            <a:srgbClr val="A4A3A4"/>
          </p15:clr>
        </p15:guide>
        <p15:guide id="21" pos="3223">
          <p15:clr>
            <a:srgbClr val="A4A3A4"/>
          </p15:clr>
        </p15:guide>
        <p15:guide id="22" pos="12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luocnc" initials="e" lastIdx="1" clrIdx="0"/>
  <p:cmAuthor id="1" name="lenovo" initials="l" lastIdx="1" clrIdx="1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D9FA"/>
    <a:srgbClr val="0B4F96"/>
    <a:srgbClr val="294DA7"/>
    <a:srgbClr val="EB6565"/>
    <a:srgbClr val="F59D5B"/>
    <a:srgbClr val="7FAA7F"/>
    <a:srgbClr val="824320"/>
    <a:srgbClr val="673519"/>
    <a:srgbClr val="6B232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6115" autoAdjust="0"/>
  </p:normalViewPr>
  <p:slideViewPr>
    <p:cSldViewPr snapToGrid="0" showGuides="1">
      <p:cViewPr varScale="1">
        <p:scale>
          <a:sx n="114" d="100"/>
          <a:sy n="114" d="100"/>
        </p:scale>
        <p:origin x="1296" y="108"/>
      </p:cViewPr>
      <p:guideLst>
        <p:guide orient="horz" pos="2160"/>
        <p:guide pos="3120"/>
        <p:guide pos="2508"/>
        <p:guide pos="126"/>
        <p:guide orient="horz" pos="938"/>
        <p:guide orient="horz" pos="1045"/>
        <p:guide pos="4658"/>
        <p:guide pos="670"/>
        <p:guide pos="2654"/>
        <p:guide pos="1232"/>
        <p:guide pos="1284"/>
        <p:guide orient="horz" pos="2150"/>
        <p:guide pos="3228"/>
        <p:guide pos="1276"/>
        <p:guide orient="horz" pos="2100"/>
        <p:guide orient="horz" pos="683"/>
        <p:guide orient="horz" pos="2722"/>
        <p:guide pos="3261"/>
        <p:guide pos="2664"/>
        <p:guide pos="3223"/>
        <p:guide pos="1279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4134" y="4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6CCEE5-92D9-46A7-BCFB-BA8C34C29E6D}" type="datetimeFigureOut">
              <a:rPr lang="ko-KR" altLang="en-US" smtClean="0">
                <a:latin typeface="나눔고딕" pitchFamily="50" charset="-127"/>
                <a:ea typeface="나눔고딕" pitchFamily="50" charset="-127"/>
              </a:rPr>
              <a:t>2023-02-26</a:t>
            </a:fld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2AC7D-6E98-421D-BBB2-C84D85D1B324}" type="slidenum">
              <a:rPr lang="ko-KR" altLang="en-US" smtClean="0">
                <a:latin typeface="나눔고딕" pitchFamily="50" charset="-127"/>
                <a:ea typeface="나눔고딕" pitchFamily="50" charset="-127"/>
              </a:rPr>
              <a:t>‹#›</a:t>
            </a:fld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982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D7459DF7-A496-408C-8182-E61302982303}" type="datetimeFigureOut">
              <a:rPr lang="ko-KR" altLang="en-US" smtClean="0"/>
              <a:pPr/>
              <a:t>2023-02-26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55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2181394-C540-4F77-91F5-6C5234489AB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1953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96" rtl="0" eaLnBrk="1" latinLnBrk="1" hangingPunct="1">
      <a:defRPr sz="12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1pPr>
    <a:lvl2pPr marL="457148" algn="l" defTabSz="914296" rtl="0" eaLnBrk="1" latinLnBrk="1" hangingPunct="1">
      <a:defRPr sz="12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2pPr>
    <a:lvl3pPr marL="914296" algn="l" defTabSz="914296" rtl="0" eaLnBrk="1" latinLnBrk="1" hangingPunct="1">
      <a:defRPr sz="12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3pPr>
    <a:lvl4pPr marL="1371445" algn="l" defTabSz="914296" rtl="0" eaLnBrk="1" latinLnBrk="1" hangingPunct="1">
      <a:defRPr sz="12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4pPr>
    <a:lvl5pPr marL="1828592" algn="l" defTabSz="914296" rtl="0" eaLnBrk="1" latinLnBrk="1" hangingPunct="1">
      <a:defRPr sz="12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5pPr>
    <a:lvl6pPr marL="2285740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181394-C540-4F77-91F5-6C5234489AB3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9890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3785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AF9683A-BECB-7858-3FA3-CEDF8018C829}"/>
              </a:ext>
            </a:extLst>
          </p:cNvPr>
          <p:cNvSpPr/>
          <p:nvPr userDrawn="1"/>
        </p:nvSpPr>
        <p:spPr bwMode="auto">
          <a:xfrm>
            <a:off x="92076" y="219821"/>
            <a:ext cx="7381203" cy="636975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lIns="35996" tIns="45715" rIns="35996" bIns="45715"/>
          <a:lstStyle/>
          <a:p>
            <a:pPr marL="0" marR="0" lvl="0" indent="0" algn="ctr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Rectangle 30">
            <a:extLst>
              <a:ext uri="{FF2B5EF4-FFF2-40B4-BE49-F238E27FC236}">
                <a16:creationId xmlns:a16="http://schemas.microsoft.com/office/drawing/2014/main" id="{4C745E89-684A-8CD2-3BAE-B53ACEE4691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071620" y="6593355"/>
            <a:ext cx="448534" cy="207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3501" tIns="41751" rIns="83501" bIns="41751" anchor="b"/>
          <a:lstStyle/>
          <a:p>
            <a:pPr algn="r" latinLnBrk="0">
              <a:defRPr/>
            </a:pPr>
            <a:fld id="{7DA68373-E526-49F4-BE80-F401EE3E9D4E}" type="slidenum">
              <a:rPr lang="en-US" altLang="ko-KR" sz="800" u="none">
                <a:solidFill>
                  <a:srgbClr val="7F7F7F"/>
                </a:solidFill>
                <a:latin typeface="나눔고딕" pitchFamily="50" charset="-127"/>
                <a:ea typeface="나눔고딕" pitchFamily="50" charset="-127"/>
                <a:cs typeface="Tahoma" pitchFamily="34" charset="0"/>
              </a:rPr>
              <a:pPr algn="r" latinLnBrk="0">
                <a:defRPr/>
              </a:pPr>
              <a:t>‹#›</a:t>
            </a:fld>
            <a:endParaRPr lang="en-US" altLang="ko-KR" sz="800" u="none" dirty="0">
              <a:solidFill>
                <a:srgbClr val="7F7F7F"/>
              </a:solidFill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6" name="Rectangle 30">
            <a:extLst>
              <a:ext uri="{FF2B5EF4-FFF2-40B4-BE49-F238E27FC236}">
                <a16:creationId xmlns:a16="http://schemas.microsoft.com/office/drawing/2014/main" id="{2F633B93-AD20-970B-3934-DC434C56C29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03584" y="6593355"/>
            <a:ext cx="448534" cy="207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3501" tIns="41751" rIns="83501" bIns="41751" anchor="b"/>
          <a:lstStyle/>
          <a:p>
            <a:pPr algn="r" latinLnBrk="0">
              <a:defRPr/>
            </a:pPr>
            <a:r>
              <a:rPr lang="en-US" altLang="ko-KR" sz="800" u="none" dirty="0">
                <a:solidFill>
                  <a:srgbClr val="7F7F7F"/>
                </a:solidFill>
                <a:latin typeface="나눔고딕" pitchFamily="50" charset="-127"/>
                <a:ea typeface="나눔고딕" pitchFamily="50" charset="-127"/>
                <a:cs typeface="Tahoma" pitchFamily="34" charset="0"/>
              </a:rPr>
              <a:t>page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E86DE7A-7713-2EA4-61AD-9C9F56A0B8EB}"/>
              </a:ext>
            </a:extLst>
          </p:cNvPr>
          <p:cNvSpPr/>
          <p:nvPr userDrawn="1"/>
        </p:nvSpPr>
        <p:spPr bwMode="auto">
          <a:xfrm>
            <a:off x="7473278" y="361569"/>
            <a:ext cx="2340000" cy="6228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lIns="35996" tIns="45715" rIns="35996" bIns="45715"/>
          <a:lstStyle/>
          <a:p>
            <a:pPr marL="0" marR="0" lvl="0" indent="0" algn="ctr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334D19E-944D-5EA3-41DC-8AC8723F9659}"/>
              </a:ext>
            </a:extLst>
          </p:cNvPr>
          <p:cNvSpPr/>
          <p:nvPr userDrawn="1"/>
        </p:nvSpPr>
        <p:spPr bwMode="auto">
          <a:xfrm>
            <a:off x="7473278" y="75819"/>
            <a:ext cx="2340000" cy="28800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 Description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F617778-F954-B249-1E77-549FAA5C773D}"/>
              </a:ext>
            </a:extLst>
          </p:cNvPr>
          <p:cNvSpPr/>
          <p:nvPr userDrawn="1"/>
        </p:nvSpPr>
        <p:spPr bwMode="auto">
          <a:xfrm>
            <a:off x="92076" y="75819"/>
            <a:ext cx="7381203" cy="28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lIns="35996" tIns="45715" rIns="35996" bIns="45715"/>
          <a:lstStyle/>
          <a:p>
            <a:pPr marL="0" marR="0" lvl="0" indent="0" algn="ctr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0B511C-06CF-67A5-61DB-586DB3F9E27E}"/>
              </a:ext>
            </a:extLst>
          </p:cNvPr>
          <p:cNvSpPr/>
          <p:nvPr userDrawn="1"/>
        </p:nvSpPr>
        <p:spPr bwMode="auto">
          <a:xfrm>
            <a:off x="92078" y="75819"/>
            <a:ext cx="1067472" cy="28800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Page Description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60EDCB-0B48-1558-3BAF-1A11CE3E650F}"/>
              </a:ext>
            </a:extLst>
          </p:cNvPr>
          <p:cNvSpPr txBox="1">
            <a:spLocks noChangeArrowheads="1"/>
          </p:cNvSpPr>
          <p:nvPr userDrawn="1"/>
        </p:nvSpPr>
        <p:spPr bwMode="gray">
          <a:xfrm>
            <a:off x="36577" y="6599649"/>
            <a:ext cx="1361248" cy="227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「 서비스명 」  앱 화면기획서</a:t>
            </a:r>
            <a:endParaRPr kumimoji="0" lang="en-US" altLang="ko-KR" sz="800" b="0" u="none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175991" y="105069"/>
            <a:ext cx="4494968" cy="238881"/>
          </a:xfrm>
          <a:prstGeom prst="rect">
            <a:avLst/>
          </a:prstGeom>
        </p:spPr>
        <p:txBody>
          <a:bodyPr lIns="91429" tIns="45715" rIns="91429" bIns="45715" anchor="ctr"/>
          <a:lstStyle>
            <a:lvl1pPr>
              <a:defRPr sz="800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28A25A3-E4D2-2215-B42D-4DD35FF2D87B}"/>
              </a:ext>
            </a:extLst>
          </p:cNvPr>
          <p:cNvSpPr/>
          <p:nvPr userDrawn="1"/>
        </p:nvSpPr>
        <p:spPr bwMode="auto">
          <a:xfrm>
            <a:off x="5707981" y="75819"/>
            <a:ext cx="680122" cy="28800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Page ID</a:t>
            </a:r>
          </a:p>
        </p:txBody>
      </p:sp>
    </p:spTree>
    <p:extLst>
      <p:ext uri="{BB962C8B-B14F-4D97-AF65-F5344CB8AC3E}">
        <p14:creationId xmlns:p14="http://schemas.microsoft.com/office/powerpoint/2010/main" val="1501441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5_모바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>
            <a:extLst>
              <a:ext uri="{FF2B5EF4-FFF2-40B4-BE49-F238E27FC236}">
                <a16:creationId xmlns:a16="http://schemas.microsoft.com/office/drawing/2014/main" id="{A7C85DF3-6952-7219-69CB-8B8AAD2EC8B4}"/>
              </a:ext>
            </a:extLst>
          </p:cNvPr>
          <p:cNvGrpSpPr/>
          <p:nvPr userDrawn="1"/>
        </p:nvGrpSpPr>
        <p:grpSpPr>
          <a:xfrm>
            <a:off x="2222707" y="486829"/>
            <a:ext cx="3116263" cy="5968154"/>
            <a:chOff x="391958" y="486829"/>
            <a:chExt cx="3116263" cy="5968154"/>
          </a:xfrm>
        </p:grpSpPr>
        <p:sp>
          <p:nvSpPr>
            <p:cNvPr id="3" name="Case"/>
            <p:cNvSpPr>
              <a:spLocks/>
            </p:cNvSpPr>
            <p:nvPr userDrawn="1"/>
          </p:nvSpPr>
          <p:spPr bwMode="auto">
            <a:xfrm>
              <a:off x="391958" y="486829"/>
              <a:ext cx="3116263" cy="5968154"/>
            </a:xfrm>
            <a:prstGeom prst="roundRect">
              <a:avLst>
                <a:gd name="adj" fmla="val 7514"/>
              </a:avLst>
            </a:prstGeom>
            <a:noFill/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9" tIns="45715" rIns="91429" bIns="45715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262626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4" name="Speaker"/>
            <p:cNvSpPr>
              <a:spLocks/>
            </p:cNvSpPr>
            <p:nvPr userDrawn="1"/>
          </p:nvSpPr>
          <p:spPr bwMode="auto">
            <a:xfrm>
              <a:off x="1724958" y="622625"/>
              <a:ext cx="482014" cy="62057"/>
            </a:xfrm>
            <a:prstGeom prst="roundRect">
              <a:avLst>
                <a:gd name="adj" fmla="val 50000"/>
              </a:avLst>
            </a:prstGeom>
            <a:noFill/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9" tIns="45715" rIns="91429" bIns="45715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262626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6" name="Camera Outer"/>
            <p:cNvSpPr>
              <a:spLocks/>
            </p:cNvSpPr>
            <p:nvPr/>
          </p:nvSpPr>
          <p:spPr bwMode="auto">
            <a:xfrm>
              <a:off x="2889255" y="595014"/>
              <a:ext cx="108412" cy="110068"/>
            </a:xfrm>
            <a:prstGeom prst="ellipse">
              <a:avLst/>
            </a:prstGeom>
            <a:noFill/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8" name="Camera Outer"/>
            <p:cNvSpPr>
              <a:spLocks/>
            </p:cNvSpPr>
            <p:nvPr userDrawn="1"/>
          </p:nvSpPr>
          <p:spPr bwMode="auto">
            <a:xfrm>
              <a:off x="2482699" y="611586"/>
              <a:ext cx="65088" cy="63500"/>
            </a:xfrm>
            <a:prstGeom prst="ellipse">
              <a:avLst/>
            </a:prstGeom>
            <a:noFill/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9" tIns="45715" rIns="91429" bIns="45715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9" name="Camera Outer"/>
            <p:cNvSpPr>
              <a:spLocks/>
            </p:cNvSpPr>
            <p:nvPr userDrawn="1"/>
          </p:nvSpPr>
          <p:spPr bwMode="auto">
            <a:xfrm>
              <a:off x="2571596" y="611586"/>
              <a:ext cx="66675" cy="63500"/>
            </a:xfrm>
            <a:prstGeom prst="ellipse">
              <a:avLst/>
            </a:prstGeom>
            <a:noFill/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9" tIns="45715" rIns="91429" bIns="45715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22" name="Display"/>
            <p:cNvSpPr>
              <a:spLocks/>
            </p:cNvSpPr>
            <p:nvPr userDrawn="1"/>
          </p:nvSpPr>
          <p:spPr bwMode="auto">
            <a:xfrm>
              <a:off x="441059" y="788186"/>
              <a:ext cx="3018060" cy="5365440"/>
            </a:xfrm>
            <a:prstGeom prst="rect">
              <a:avLst/>
            </a:prstGeom>
            <a:noFill/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9" tIns="45715" rIns="91429" bIns="45715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262626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FAD451A-5ACE-D339-39A8-551AFCDD646C}"/>
              </a:ext>
            </a:extLst>
          </p:cNvPr>
          <p:cNvSpPr/>
          <p:nvPr userDrawn="1"/>
        </p:nvSpPr>
        <p:spPr bwMode="auto">
          <a:xfrm>
            <a:off x="92076" y="219821"/>
            <a:ext cx="7381203" cy="636975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lIns="35996" tIns="45715" rIns="35996" bIns="45715"/>
          <a:lstStyle/>
          <a:p>
            <a:pPr marL="0" marR="0" lvl="0" indent="0" algn="ctr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Rectangle 30">
            <a:extLst>
              <a:ext uri="{FF2B5EF4-FFF2-40B4-BE49-F238E27FC236}">
                <a16:creationId xmlns:a16="http://schemas.microsoft.com/office/drawing/2014/main" id="{78901131-B3C7-D0B9-820F-7D660C52DF3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071620" y="6593355"/>
            <a:ext cx="448534" cy="207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3501" tIns="41751" rIns="83501" bIns="41751" anchor="b"/>
          <a:lstStyle/>
          <a:p>
            <a:pPr algn="r" latinLnBrk="0">
              <a:defRPr/>
            </a:pPr>
            <a:fld id="{7DA68373-E526-49F4-BE80-F401EE3E9D4E}" type="slidenum">
              <a:rPr lang="en-US" altLang="ko-KR" sz="800" u="none">
                <a:solidFill>
                  <a:srgbClr val="7F7F7F"/>
                </a:solidFill>
                <a:latin typeface="나눔고딕" pitchFamily="50" charset="-127"/>
                <a:ea typeface="나눔고딕" pitchFamily="50" charset="-127"/>
                <a:cs typeface="Tahoma" pitchFamily="34" charset="0"/>
              </a:rPr>
              <a:pPr algn="r" latinLnBrk="0">
                <a:defRPr/>
              </a:pPr>
              <a:t>‹#›</a:t>
            </a:fld>
            <a:endParaRPr lang="en-US" altLang="ko-KR" sz="800" u="none" dirty="0">
              <a:solidFill>
                <a:srgbClr val="7F7F7F"/>
              </a:solidFill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12" name="Rectangle 30">
            <a:extLst>
              <a:ext uri="{FF2B5EF4-FFF2-40B4-BE49-F238E27FC236}">
                <a16:creationId xmlns:a16="http://schemas.microsoft.com/office/drawing/2014/main" id="{BAC77BFD-ED66-7B87-28D3-FF478C5CA2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03584" y="6593355"/>
            <a:ext cx="448534" cy="207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3501" tIns="41751" rIns="83501" bIns="41751" anchor="b"/>
          <a:lstStyle/>
          <a:p>
            <a:pPr algn="r" latinLnBrk="0">
              <a:defRPr/>
            </a:pPr>
            <a:r>
              <a:rPr lang="en-US" altLang="ko-KR" sz="800" u="none" dirty="0">
                <a:solidFill>
                  <a:srgbClr val="7F7F7F"/>
                </a:solidFill>
                <a:latin typeface="나눔고딕" pitchFamily="50" charset="-127"/>
                <a:ea typeface="나눔고딕" pitchFamily="50" charset="-127"/>
                <a:cs typeface="Tahoma" pitchFamily="34" charset="0"/>
              </a:rPr>
              <a:t>page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66E166E-2CE7-3E1F-FA2A-063449A8532F}"/>
              </a:ext>
            </a:extLst>
          </p:cNvPr>
          <p:cNvSpPr/>
          <p:nvPr userDrawn="1"/>
        </p:nvSpPr>
        <p:spPr bwMode="auto">
          <a:xfrm>
            <a:off x="7473278" y="361569"/>
            <a:ext cx="2340000" cy="6228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lIns="35996" tIns="45715" rIns="35996" bIns="45715"/>
          <a:lstStyle/>
          <a:p>
            <a:pPr marL="0" marR="0" lvl="0" indent="0" algn="ctr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BE99209-7447-5D28-B9EB-00EE53288AA3}"/>
              </a:ext>
            </a:extLst>
          </p:cNvPr>
          <p:cNvSpPr/>
          <p:nvPr userDrawn="1"/>
        </p:nvSpPr>
        <p:spPr bwMode="auto">
          <a:xfrm>
            <a:off x="7473278" y="75819"/>
            <a:ext cx="2340000" cy="28800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 Description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6889D95-AD52-3DF2-7CE3-C35A25A9BBF6}"/>
              </a:ext>
            </a:extLst>
          </p:cNvPr>
          <p:cNvSpPr/>
          <p:nvPr userDrawn="1"/>
        </p:nvSpPr>
        <p:spPr bwMode="auto">
          <a:xfrm>
            <a:off x="92076" y="75819"/>
            <a:ext cx="7381203" cy="28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lIns="35996" tIns="45715" rIns="35996" bIns="45715"/>
          <a:lstStyle/>
          <a:p>
            <a:pPr marL="0" marR="0" lvl="0" indent="0" algn="ctr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CF6A6C1-E42D-CD39-5A34-BD7C7A3C1F92}"/>
              </a:ext>
            </a:extLst>
          </p:cNvPr>
          <p:cNvSpPr/>
          <p:nvPr userDrawn="1"/>
        </p:nvSpPr>
        <p:spPr bwMode="auto">
          <a:xfrm>
            <a:off x="92078" y="75819"/>
            <a:ext cx="1067472" cy="28800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Page Description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671B7B0-E5FE-4394-1E42-851B5DDACBA9}"/>
              </a:ext>
            </a:extLst>
          </p:cNvPr>
          <p:cNvSpPr/>
          <p:nvPr userDrawn="1"/>
        </p:nvSpPr>
        <p:spPr bwMode="auto">
          <a:xfrm>
            <a:off x="5707981" y="75819"/>
            <a:ext cx="680122" cy="28800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Page ID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23991F-01C4-C86D-8758-7CABDB4B5B1D}"/>
              </a:ext>
            </a:extLst>
          </p:cNvPr>
          <p:cNvSpPr txBox="1">
            <a:spLocks noChangeArrowheads="1"/>
          </p:cNvSpPr>
          <p:nvPr userDrawn="1"/>
        </p:nvSpPr>
        <p:spPr bwMode="gray">
          <a:xfrm>
            <a:off x="36577" y="6599649"/>
            <a:ext cx="1361248" cy="227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「 서비스명 」  앱 화면기획서</a:t>
            </a:r>
            <a:endParaRPr kumimoji="0" lang="en-US" altLang="ko-KR" sz="800" b="0" u="none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75991" y="105069"/>
            <a:ext cx="4494968" cy="238881"/>
          </a:xfrm>
          <a:prstGeom prst="rect">
            <a:avLst/>
          </a:prstGeom>
        </p:spPr>
        <p:txBody>
          <a:bodyPr lIns="91429" tIns="45715" rIns="91429" bIns="45715" anchor="ctr"/>
          <a:lstStyle>
            <a:lvl1pPr>
              <a:defRPr sz="800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525612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모바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AE01B12-C239-A12E-2C0F-5C9447420FEC}"/>
              </a:ext>
            </a:extLst>
          </p:cNvPr>
          <p:cNvGrpSpPr/>
          <p:nvPr userDrawn="1"/>
        </p:nvGrpSpPr>
        <p:grpSpPr>
          <a:xfrm>
            <a:off x="421616" y="486829"/>
            <a:ext cx="6718445" cy="5968154"/>
            <a:chOff x="391958" y="486829"/>
            <a:chExt cx="6718445" cy="5968154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A7C85DF3-6952-7219-69CB-8B8AAD2EC8B4}"/>
                </a:ext>
              </a:extLst>
            </p:cNvPr>
            <p:cNvGrpSpPr/>
            <p:nvPr userDrawn="1"/>
          </p:nvGrpSpPr>
          <p:grpSpPr>
            <a:xfrm>
              <a:off x="391958" y="486829"/>
              <a:ext cx="3116263" cy="5968154"/>
              <a:chOff x="391958" y="486829"/>
              <a:chExt cx="3116263" cy="5968154"/>
            </a:xfrm>
          </p:grpSpPr>
          <p:sp>
            <p:nvSpPr>
              <p:cNvPr id="3" name="Case"/>
              <p:cNvSpPr>
                <a:spLocks/>
              </p:cNvSpPr>
              <p:nvPr userDrawn="1"/>
            </p:nvSpPr>
            <p:spPr bwMode="auto">
              <a:xfrm>
                <a:off x="391958" y="486829"/>
                <a:ext cx="3116263" cy="5968154"/>
              </a:xfrm>
              <a:prstGeom prst="roundRect">
                <a:avLst>
                  <a:gd name="adj" fmla="val 7514"/>
                </a:avLst>
              </a:prstGeom>
              <a:noFill/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9" tIns="45715" rIns="91429" bIns="45715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 dirty="0">
                  <a:solidFill>
                    <a:srgbClr val="262626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4" name="Speaker"/>
              <p:cNvSpPr>
                <a:spLocks/>
              </p:cNvSpPr>
              <p:nvPr userDrawn="1"/>
            </p:nvSpPr>
            <p:spPr bwMode="auto">
              <a:xfrm>
                <a:off x="1724958" y="622625"/>
                <a:ext cx="482014" cy="62057"/>
              </a:xfrm>
              <a:prstGeom prst="roundRect">
                <a:avLst>
                  <a:gd name="adj" fmla="val 50000"/>
                </a:avLst>
              </a:prstGeom>
              <a:noFill/>
              <a:ln w="635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9" tIns="45715" rIns="91429" bIns="45715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 dirty="0">
                  <a:solidFill>
                    <a:srgbClr val="262626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6" name="Camera Outer"/>
              <p:cNvSpPr>
                <a:spLocks/>
              </p:cNvSpPr>
              <p:nvPr/>
            </p:nvSpPr>
            <p:spPr bwMode="auto">
              <a:xfrm>
                <a:off x="2889255" y="595014"/>
                <a:ext cx="108412" cy="110068"/>
              </a:xfrm>
              <a:prstGeom prst="ellipse">
                <a:avLst/>
              </a:prstGeom>
              <a:noFill/>
              <a:ln w="635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8" name="Camera Outer"/>
              <p:cNvSpPr>
                <a:spLocks/>
              </p:cNvSpPr>
              <p:nvPr userDrawn="1"/>
            </p:nvSpPr>
            <p:spPr bwMode="auto">
              <a:xfrm>
                <a:off x="2482699" y="611586"/>
                <a:ext cx="65088" cy="63500"/>
              </a:xfrm>
              <a:prstGeom prst="ellipse">
                <a:avLst/>
              </a:prstGeom>
              <a:noFill/>
              <a:ln w="635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9" tIns="45715" rIns="91429" bIns="45715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9" name="Camera Outer"/>
              <p:cNvSpPr>
                <a:spLocks/>
              </p:cNvSpPr>
              <p:nvPr userDrawn="1"/>
            </p:nvSpPr>
            <p:spPr bwMode="auto">
              <a:xfrm>
                <a:off x="2571596" y="611586"/>
                <a:ext cx="66675" cy="63500"/>
              </a:xfrm>
              <a:prstGeom prst="ellipse">
                <a:avLst/>
              </a:prstGeom>
              <a:noFill/>
              <a:ln w="635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9" tIns="45715" rIns="91429" bIns="45715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22" name="Display"/>
              <p:cNvSpPr>
                <a:spLocks/>
              </p:cNvSpPr>
              <p:nvPr userDrawn="1"/>
            </p:nvSpPr>
            <p:spPr bwMode="auto">
              <a:xfrm>
                <a:off x="441059" y="788186"/>
                <a:ext cx="3018060" cy="5365440"/>
              </a:xfrm>
              <a:prstGeom prst="rect">
                <a:avLst/>
              </a:prstGeom>
              <a:noFill/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9" tIns="45715" rIns="91429" bIns="45715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 dirty="0">
                  <a:solidFill>
                    <a:srgbClr val="262626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13438143-43BC-9DE9-3DB7-343D1B02D773}"/>
                </a:ext>
              </a:extLst>
            </p:cNvPr>
            <p:cNvGrpSpPr/>
            <p:nvPr userDrawn="1"/>
          </p:nvGrpSpPr>
          <p:grpSpPr>
            <a:xfrm>
              <a:off x="3994140" y="486829"/>
              <a:ext cx="3116263" cy="5968154"/>
              <a:chOff x="391958" y="486829"/>
              <a:chExt cx="3116263" cy="5968154"/>
            </a:xfrm>
          </p:grpSpPr>
          <p:sp>
            <p:nvSpPr>
              <p:cNvPr id="46" name="Case">
                <a:extLst>
                  <a:ext uri="{FF2B5EF4-FFF2-40B4-BE49-F238E27FC236}">
                    <a16:creationId xmlns:a16="http://schemas.microsoft.com/office/drawing/2014/main" id="{0B141A89-7004-BC3C-FBE5-A9E3632EFFC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1958" y="486829"/>
                <a:ext cx="3116263" cy="5968154"/>
              </a:xfrm>
              <a:prstGeom prst="roundRect">
                <a:avLst>
                  <a:gd name="adj" fmla="val 7514"/>
                </a:avLst>
              </a:prstGeom>
              <a:noFill/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9" tIns="45715" rIns="91429" bIns="45715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 dirty="0">
                  <a:solidFill>
                    <a:srgbClr val="262626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47" name="Speaker">
                <a:extLst>
                  <a:ext uri="{FF2B5EF4-FFF2-40B4-BE49-F238E27FC236}">
                    <a16:creationId xmlns:a16="http://schemas.microsoft.com/office/drawing/2014/main" id="{7E3AC4BD-329F-53B2-AC32-A6EEE2297FC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724958" y="622625"/>
                <a:ext cx="482014" cy="62057"/>
              </a:xfrm>
              <a:prstGeom prst="roundRect">
                <a:avLst>
                  <a:gd name="adj" fmla="val 50000"/>
                </a:avLst>
              </a:prstGeom>
              <a:noFill/>
              <a:ln w="635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9" tIns="45715" rIns="91429" bIns="45715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 dirty="0">
                  <a:solidFill>
                    <a:srgbClr val="262626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48" name="Camera Outer">
                <a:extLst>
                  <a:ext uri="{FF2B5EF4-FFF2-40B4-BE49-F238E27FC236}">
                    <a16:creationId xmlns:a16="http://schemas.microsoft.com/office/drawing/2014/main" id="{2DEB8912-90EB-689B-DD91-8CB29B20C6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9255" y="595014"/>
                <a:ext cx="108412" cy="110068"/>
              </a:xfrm>
              <a:prstGeom prst="ellipse">
                <a:avLst/>
              </a:prstGeom>
              <a:noFill/>
              <a:ln w="635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49" name="Camera Outer">
                <a:extLst>
                  <a:ext uri="{FF2B5EF4-FFF2-40B4-BE49-F238E27FC236}">
                    <a16:creationId xmlns:a16="http://schemas.microsoft.com/office/drawing/2014/main" id="{B8D747BB-47AB-7AD0-7A6C-551F993233E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482699" y="611586"/>
                <a:ext cx="65088" cy="63500"/>
              </a:xfrm>
              <a:prstGeom prst="ellipse">
                <a:avLst/>
              </a:prstGeom>
              <a:noFill/>
              <a:ln w="635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9" tIns="45715" rIns="91429" bIns="45715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50" name="Camera Outer">
                <a:extLst>
                  <a:ext uri="{FF2B5EF4-FFF2-40B4-BE49-F238E27FC236}">
                    <a16:creationId xmlns:a16="http://schemas.microsoft.com/office/drawing/2014/main" id="{1153C9F4-A5B6-DA6A-7DB4-876F0A87A97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571596" y="611586"/>
                <a:ext cx="66675" cy="63500"/>
              </a:xfrm>
              <a:prstGeom prst="ellipse">
                <a:avLst/>
              </a:prstGeom>
              <a:noFill/>
              <a:ln w="635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9" tIns="45715" rIns="91429" bIns="45715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51" name="Display">
                <a:extLst>
                  <a:ext uri="{FF2B5EF4-FFF2-40B4-BE49-F238E27FC236}">
                    <a16:creationId xmlns:a16="http://schemas.microsoft.com/office/drawing/2014/main" id="{7546A06F-FE41-4679-1D6B-09E10DCF60F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1059" y="788186"/>
                <a:ext cx="3018060" cy="5365440"/>
              </a:xfrm>
              <a:prstGeom prst="rect">
                <a:avLst/>
              </a:prstGeom>
              <a:noFill/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9" tIns="45715" rIns="91429" bIns="45715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 dirty="0">
                  <a:solidFill>
                    <a:srgbClr val="262626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</p:grp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651B274-E124-F385-0612-AA9A9EDE819F}"/>
              </a:ext>
            </a:extLst>
          </p:cNvPr>
          <p:cNvSpPr/>
          <p:nvPr userDrawn="1"/>
        </p:nvSpPr>
        <p:spPr bwMode="auto">
          <a:xfrm>
            <a:off x="92076" y="219821"/>
            <a:ext cx="7381203" cy="636975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lIns="35996" tIns="45715" rIns="35996" bIns="45715"/>
          <a:lstStyle/>
          <a:p>
            <a:pPr marL="0" marR="0" lvl="0" indent="0" algn="ctr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Rectangle 30">
            <a:extLst>
              <a:ext uri="{FF2B5EF4-FFF2-40B4-BE49-F238E27FC236}">
                <a16:creationId xmlns:a16="http://schemas.microsoft.com/office/drawing/2014/main" id="{E4B92D42-F698-B92B-4CF9-6ABFB6CBFF6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071620" y="6593355"/>
            <a:ext cx="448534" cy="207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3501" tIns="41751" rIns="83501" bIns="41751" anchor="b"/>
          <a:lstStyle/>
          <a:p>
            <a:pPr algn="r" latinLnBrk="0">
              <a:defRPr/>
            </a:pPr>
            <a:fld id="{7DA68373-E526-49F4-BE80-F401EE3E9D4E}" type="slidenum">
              <a:rPr lang="en-US" altLang="ko-KR" sz="800" u="none">
                <a:solidFill>
                  <a:srgbClr val="7F7F7F"/>
                </a:solidFill>
                <a:latin typeface="나눔고딕" pitchFamily="50" charset="-127"/>
                <a:ea typeface="나눔고딕" pitchFamily="50" charset="-127"/>
                <a:cs typeface="Tahoma" pitchFamily="34" charset="0"/>
              </a:rPr>
              <a:pPr algn="r" latinLnBrk="0">
                <a:defRPr/>
              </a:pPr>
              <a:t>‹#›</a:t>
            </a:fld>
            <a:endParaRPr lang="en-US" altLang="ko-KR" sz="800" u="none" dirty="0">
              <a:solidFill>
                <a:srgbClr val="7F7F7F"/>
              </a:solidFill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20" name="Rectangle 30">
            <a:extLst>
              <a:ext uri="{FF2B5EF4-FFF2-40B4-BE49-F238E27FC236}">
                <a16:creationId xmlns:a16="http://schemas.microsoft.com/office/drawing/2014/main" id="{53692289-3039-B5E9-9DFD-CF07AE05B1F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03584" y="6593355"/>
            <a:ext cx="448534" cy="207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3501" tIns="41751" rIns="83501" bIns="41751" anchor="b"/>
          <a:lstStyle/>
          <a:p>
            <a:pPr algn="r" latinLnBrk="0">
              <a:defRPr/>
            </a:pPr>
            <a:r>
              <a:rPr lang="en-US" altLang="ko-KR" sz="800" u="none" dirty="0">
                <a:solidFill>
                  <a:srgbClr val="7F7F7F"/>
                </a:solidFill>
                <a:latin typeface="나눔고딕" pitchFamily="50" charset="-127"/>
                <a:ea typeface="나눔고딕" pitchFamily="50" charset="-127"/>
                <a:cs typeface="Tahoma" pitchFamily="34" charset="0"/>
              </a:rPr>
              <a:t>page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9D0732D-0ECA-F6EA-BC75-8D5E3D73CFB8}"/>
              </a:ext>
            </a:extLst>
          </p:cNvPr>
          <p:cNvSpPr/>
          <p:nvPr userDrawn="1"/>
        </p:nvSpPr>
        <p:spPr bwMode="auto">
          <a:xfrm>
            <a:off x="7473278" y="361569"/>
            <a:ext cx="2340000" cy="6228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lIns="35996" tIns="45715" rIns="35996" bIns="45715"/>
          <a:lstStyle/>
          <a:p>
            <a:pPr marL="0" marR="0" lvl="0" indent="0" algn="ctr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4E22393-EFFD-B153-604B-8345DF418743}"/>
              </a:ext>
            </a:extLst>
          </p:cNvPr>
          <p:cNvSpPr/>
          <p:nvPr userDrawn="1"/>
        </p:nvSpPr>
        <p:spPr bwMode="auto">
          <a:xfrm>
            <a:off x="7473278" y="75819"/>
            <a:ext cx="2340000" cy="28800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 Description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22D0B8C-DFC7-F622-6A24-D2B91DA5A6F6}"/>
              </a:ext>
            </a:extLst>
          </p:cNvPr>
          <p:cNvSpPr/>
          <p:nvPr userDrawn="1"/>
        </p:nvSpPr>
        <p:spPr bwMode="auto">
          <a:xfrm>
            <a:off x="92076" y="75819"/>
            <a:ext cx="7381203" cy="28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lIns="35996" tIns="45715" rIns="35996" bIns="45715"/>
          <a:lstStyle/>
          <a:p>
            <a:pPr marL="0" marR="0" lvl="0" indent="0" algn="ctr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78D20E7-0FBC-DE73-D1BB-E68F1AC5EEC3}"/>
              </a:ext>
            </a:extLst>
          </p:cNvPr>
          <p:cNvSpPr/>
          <p:nvPr userDrawn="1"/>
        </p:nvSpPr>
        <p:spPr bwMode="auto">
          <a:xfrm>
            <a:off x="92078" y="75819"/>
            <a:ext cx="1067472" cy="28800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Page Description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AEC9481-D4DB-832B-73FA-2427DAFCBF85}"/>
              </a:ext>
            </a:extLst>
          </p:cNvPr>
          <p:cNvSpPr/>
          <p:nvPr userDrawn="1"/>
        </p:nvSpPr>
        <p:spPr bwMode="auto">
          <a:xfrm>
            <a:off x="5707981" y="75819"/>
            <a:ext cx="680122" cy="28800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Page ID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67D6A0-40AE-BFCE-D388-D0D006DCC708}"/>
              </a:ext>
            </a:extLst>
          </p:cNvPr>
          <p:cNvSpPr txBox="1">
            <a:spLocks noChangeArrowheads="1"/>
          </p:cNvSpPr>
          <p:nvPr userDrawn="1"/>
        </p:nvSpPr>
        <p:spPr bwMode="gray">
          <a:xfrm>
            <a:off x="36577" y="6599649"/>
            <a:ext cx="1361248" cy="227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「 서비스명 」  앱 화면기획서</a:t>
            </a:r>
            <a:endParaRPr kumimoji="0" lang="en-US" altLang="ko-KR" sz="800" b="0" u="none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75991" y="105069"/>
            <a:ext cx="4494968" cy="238881"/>
          </a:xfrm>
          <a:prstGeom prst="rect">
            <a:avLst/>
          </a:prstGeom>
        </p:spPr>
        <p:txBody>
          <a:bodyPr lIns="91429" tIns="45715" rIns="91429" bIns="45715" anchor="ctr"/>
          <a:lstStyle>
            <a:lvl1pPr>
              <a:defRPr sz="800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75434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모바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AE01B12-C239-A12E-2C0F-5C9447420FEC}"/>
              </a:ext>
            </a:extLst>
          </p:cNvPr>
          <p:cNvGrpSpPr/>
          <p:nvPr userDrawn="1"/>
        </p:nvGrpSpPr>
        <p:grpSpPr>
          <a:xfrm>
            <a:off x="421616" y="486829"/>
            <a:ext cx="6718445" cy="5968154"/>
            <a:chOff x="391958" y="486829"/>
            <a:chExt cx="6718445" cy="5968154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A7C85DF3-6952-7219-69CB-8B8AAD2EC8B4}"/>
                </a:ext>
              </a:extLst>
            </p:cNvPr>
            <p:cNvGrpSpPr/>
            <p:nvPr userDrawn="1"/>
          </p:nvGrpSpPr>
          <p:grpSpPr>
            <a:xfrm>
              <a:off x="391958" y="486829"/>
              <a:ext cx="3116263" cy="5968154"/>
              <a:chOff x="391958" y="486829"/>
              <a:chExt cx="3116263" cy="5968154"/>
            </a:xfrm>
          </p:grpSpPr>
          <p:sp>
            <p:nvSpPr>
              <p:cNvPr id="3" name="Case"/>
              <p:cNvSpPr>
                <a:spLocks/>
              </p:cNvSpPr>
              <p:nvPr userDrawn="1"/>
            </p:nvSpPr>
            <p:spPr bwMode="auto">
              <a:xfrm>
                <a:off x="391958" y="486829"/>
                <a:ext cx="3116263" cy="5968154"/>
              </a:xfrm>
              <a:prstGeom prst="roundRect">
                <a:avLst>
                  <a:gd name="adj" fmla="val 7514"/>
                </a:avLst>
              </a:prstGeom>
              <a:noFill/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9" tIns="45715" rIns="91429" bIns="45715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 dirty="0">
                  <a:solidFill>
                    <a:srgbClr val="262626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4" name="Speaker"/>
              <p:cNvSpPr>
                <a:spLocks/>
              </p:cNvSpPr>
              <p:nvPr userDrawn="1"/>
            </p:nvSpPr>
            <p:spPr bwMode="auto">
              <a:xfrm>
                <a:off x="1724958" y="622625"/>
                <a:ext cx="482014" cy="62057"/>
              </a:xfrm>
              <a:prstGeom prst="roundRect">
                <a:avLst>
                  <a:gd name="adj" fmla="val 50000"/>
                </a:avLst>
              </a:prstGeom>
              <a:noFill/>
              <a:ln w="635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9" tIns="45715" rIns="91429" bIns="45715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 dirty="0">
                  <a:solidFill>
                    <a:srgbClr val="262626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6" name="Camera Outer"/>
              <p:cNvSpPr>
                <a:spLocks/>
              </p:cNvSpPr>
              <p:nvPr/>
            </p:nvSpPr>
            <p:spPr bwMode="auto">
              <a:xfrm>
                <a:off x="2889255" y="595014"/>
                <a:ext cx="108412" cy="110068"/>
              </a:xfrm>
              <a:prstGeom prst="ellipse">
                <a:avLst/>
              </a:prstGeom>
              <a:noFill/>
              <a:ln w="635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8" name="Camera Outer"/>
              <p:cNvSpPr>
                <a:spLocks/>
              </p:cNvSpPr>
              <p:nvPr userDrawn="1"/>
            </p:nvSpPr>
            <p:spPr bwMode="auto">
              <a:xfrm>
                <a:off x="2482699" y="611586"/>
                <a:ext cx="65088" cy="63500"/>
              </a:xfrm>
              <a:prstGeom prst="ellipse">
                <a:avLst/>
              </a:prstGeom>
              <a:noFill/>
              <a:ln w="635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9" tIns="45715" rIns="91429" bIns="45715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9" name="Camera Outer"/>
              <p:cNvSpPr>
                <a:spLocks/>
              </p:cNvSpPr>
              <p:nvPr userDrawn="1"/>
            </p:nvSpPr>
            <p:spPr bwMode="auto">
              <a:xfrm>
                <a:off x="2571596" y="611586"/>
                <a:ext cx="66675" cy="63500"/>
              </a:xfrm>
              <a:prstGeom prst="ellipse">
                <a:avLst/>
              </a:prstGeom>
              <a:noFill/>
              <a:ln w="635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9" tIns="45715" rIns="91429" bIns="45715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22" name="Display"/>
              <p:cNvSpPr>
                <a:spLocks/>
              </p:cNvSpPr>
              <p:nvPr userDrawn="1"/>
            </p:nvSpPr>
            <p:spPr bwMode="auto">
              <a:xfrm>
                <a:off x="441059" y="788186"/>
                <a:ext cx="3018060" cy="5365440"/>
              </a:xfrm>
              <a:prstGeom prst="rect">
                <a:avLst/>
              </a:prstGeom>
              <a:noFill/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9" tIns="45715" rIns="91429" bIns="45715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 dirty="0">
                  <a:solidFill>
                    <a:srgbClr val="262626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13438143-43BC-9DE9-3DB7-343D1B02D773}"/>
                </a:ext>
              </a:extLst>
            </p:cNvPr>
            <p:cNvGrpSpPr/>
            <p:nvPr userDrawn="1"/>
          </p:nvGrpSpPr>
          <p:grpSpPr>
            <a:xfrm>
              <a:off x="3994140" y="486829"/>
              <a:ext cx="3116263" cy="5968154"/>
              <a:chOff x="391958" y="486829"/>
              <a:chExt cx="3116263" cy="5968154"/>
            </a:xfrm>
          </p:grpSpPr>
          <p:sp>
            <p:nvSpPr>
              <p:cNvPr id="46" name="Case">
                <a:extLst>
                  <a:ext uri="{FF2B5EF4-FFF2-40B4-BE49-F238E27FC236}">
                    <a16:creationId xmlns:a16="http://schemas.microsoft.com/office/drawing/2014/main" id="{0B141A89-7004-BC3C-FBE5-A9E3632EFFC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1958" y="486829"/>
                <a:ext cx="3116263" cy="5968154"/>
              </a:xfrm>
              <a:prstGeom prst="roundRect">
                <a:avLst>
                  <a:gd name="adj" fmla="val 7514"/>
                </a:avLst>
              </a:prstGeom>
              <a:noFill/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9" tIns="45715" rIns="91429" bIns="45715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 dirty="0">
                  <a:solidFill>
                    <a:srgbClr val="262626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47" name="Speaker">
                <a:extLst>
                  <a:ext uri="{FF2B5EF4-FFF2-40B4-BE49-F238E27FC236}">
                    <a16:creationId xmlns:a16="http://schemas.microsoft.com/office/drawing/2014/main" id="{7E3AC4BD-329F-53B2-AC32-A6EEE2297FC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724958" y="622625"/>
                <a:ext cx="482014" cy="62057"/>
              </a:xfrm>
              <a:prstGeom prst="roundRect">
                <a:avLst>
                  <a:gd name="adj" fmla="val 50000"/>
                </a:avLst>
              </a:prstGeom>
              <a:noFill/>
              <a:ln w="635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9" tIns="45715" rIns="91429" bIns="45715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 dirty="0">
                  <a:solidFill>
                    <a:srgbClr val="262626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48" name="Camera Outer">
                <a:extLst>
                  <a:ext uri="{FF2B5EF4-FFF2-40B4-BE49-F238E27FC236}">
                    <a16:creationId xmlns:a16="http://schemas.microsoft.com/office/drawing/2014/main" id="{2DEB8912-90EB-689B-DD91-8CB29B20C6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9255" y="595014"/>
                <a:ext cx="108412" cy="110068"/>
              </a:xfrm>
              <a:prstGeom prst="ellipse">
                <a:avLst/>
              </a:prstGeom>
              <a:noFill/>
              <a:ln w="635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49" name="Camera Outer">
                <a:extLst>
                  <a:ext uri="{FF2B5EF4-FFF2-40B4-BE49-F238E27FC236}">
                    <a16:creationId xmlns:a16="http://schemas.microsoft.com/office/drawing/2014/main" id="{B8D747BB-47AB-7AD0-7A6C-551F993233E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482699" y="611586"/>
                <a:ext cx="65088" cy="63500"/>
              </a:xfrm>
              <a:prstGeom prst="ellipse">
                <a:avLst/>
              </a:prstGeom>
              <a:noFill/>
              <a:ln w="635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9" tIns="45715" rIns="91429" bIns="45715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50" name="Camera Outer">
                <a:extLst>
                  <a:ext uri="{FF2B5EF4-FFF2-40B4-BE49-F238E27FC236}">
                    <a16:creationId xmlns:a16="http://schemas.microsoft.com/office/drawing/2014/main" id="{1153C9F4-A5B6-DA6A-7DB4-876F0A87A97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571596" y="611586"/>
                <a:ext cx="66675" cy="63500"/>
              </a:xfrm>
              <a:prstGeom prst="ellipse">
                <a:avLst/>
              </a:prstGeom>
              <a:noFill/>
              <a:ln w="635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9" tIns="45715" rIns="91429" bIns="45715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51" name="Display">
                <a:extLst>
                  <a:ext uri="{FF2B5EF4-FFF2-40B4-BE49-F238E27FC236}">
                    <a16:creationId xmlns:a16="http://schemas.microsoft.com/office/drawing/2014/main" id="{7546A06F-FE41-4679-1D6B-09E10DCF60F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1059" y="788186"/>
                <a:ext cx="3018060" cy="5365440"/>
              </a:xfrm>
              <a:prstGeom prst="rect">
                <a:avLst/>
              </a:prstGeom>
              <a:noFill/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9" tIns="45715" rIns="91429" bIns="45715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 dirty="0">
                  <a:solidFill>
                    <a:srgbClr val="262626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</p:grp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CF315557-54F9-9FC5-CF74-FABE0FFD272C}"/>
              </a:ext>
            </a:extLst>
          </p:cNvPr>
          <p:cNvSpPr/>
          <p:nvPr userDrawn="1"/>
        </p:nvSpPr>
        <p:spPr>
          <a:xfrm>
            <a:off x="402563" y="6144710"/>
            <a:ext cx="3150912" cy="3197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lIns="36000" rIns="36000" rtlCol="0" anchor="ctr">
            <a:no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+mn-ea"/>
              </a:rPr>
              <a:t>우측 화면과 이어짐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7F2960B-9FFE-DA30-4C1B-8DED77AC6E84}"/>
              </a:ext>
            </a:extLst>
          </p:cNvPr>
          <p:cNvSpPr/>
          <p:nvPr userDrawn="1"/>
        </p:nvSpPr>
        <p:spPr bwMode="auto">
          <a:xfrm>
            <a:off x="92076" y="219821"/>
            <a:ext cx="7381203" cy="636975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lIns="35996" tIns="45715" rIns="35996" bIns="45715"/>
          <a:lstStyle/>
          <a:p>
            <a:pPr marL="0" marR="0" lvl="0" indent="0" algn="ctr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Rectangle 30">
            <a:extLst>
              <a:ext uri="{FF2B5EF4-FFF2-40B4-BE49-F238E27FC236}">
                <a16:creationId xmlns:a16="http://schemas.microsoft.com/office/drawing/2014/main" id="{3F42C667-507D-D8A4-F516-BF6F55C24DB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071620" y="6593355"/>
            <a:ext cx="448534" cy="207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3501" tIns="41751" rIns="83501" bIns="41751" anchor="b"/>
          <a:lstStyle/>
          <a:p>
            <a:pPr algn="r" latinLnBrk="0">
              <a:defRPr/>
            </a:pPr>
            <a:fld id="{7DA68373-E526-49F4-BE80-F401EE3E9D4E}" type="slidenum">
              <a:rPr lang="en-US" altLang="ko-KR" sz="800" u="none">
                <a:solidFill>
                  <a:srgbClr val="7F7F7F"/>
                </a:solidFill>
                <a:latin typeface="나눔고딕" pitchFamily="50" charset="-127"/>
                <a:ea typeface="나눔고딕" pitchFamily="50" charset="-127"/>
                <a:cs typeface="Tahoma" pitchFamily="34" charset="0"/>
              </a:rPr>
              <a:pPr algn="r" latinLnBrk="0">
                <a:defRPr/>
              </a:pPr>
              <a:t>‹#›</a:t>
            </a:fld>
            <a:endParaRPr lang="en-US" altLang="ko-KR" sz="800" u="none" dirty="0">
              <a:solidFill>
                <a:srgbClr val="7F7F7F"/>
              </a:solidFill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23" name="Rectangle 30">
            <a:extLst>
              <a:ext uri="{FF2B5EF4-FFF2-40B4-BE49-F238E27FC236}">
                <a16:creationId xmlns:a16="http://schemas.microsoft.com/office/drawing/2014/main" id="{2DD9E03D-DDA2-CD33-3ED9-B768274167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03584" y="6593355"/>
            <a:ext cx="448534" cy="207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3501" tIns="41751" rIns="83501" bIns="41751" anchor="b"/>
          <a:lstStyle/>
          <a:p>
            <a:pPr algn="r" latinLnBrk="0">
              <a:defRPr/>
            </a:pPr>
            <a:r>
              <a:rPr lang="en-US" altLang="ko-KR" sz="800" u="none" dirty="0">
                <a:solidFill>
                  <a:srgbClr val="7F7F7F"/>
                </a:solidFill>
                <a:latin typeface="나눔고딕" pitchFamily="50" charset="-127"/>
                <a:ea typeface="나눔고딕" pitchFamily="50" charset="-127"/>
                <a:cs typeface="Tahoma" pitchFamily="34" charset="0"/>
              </a:rPr>
              <a:t>page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54A43ED-E9FC-402E-C6DE-FE9439053DB6}"/>
              </a:ext>
            </a:extLst>
          </p:cNvPr>
          <p:cNvSpPr/>
          <p:nvPr userDrawn="1"/>
        </p:nvSpPr>
        <p:spPr bwMode="auto">
          <a:xfrm>
            <a:off x="7473278" y="361569"/>
            <a:ext cx="2340000" cy="6228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lIns="35996" tIns="45715" rIns="35996" bIns="45715"/>
          <a:lstStyle/>
          <a:p>
            <a:pPr marL="0" marR="0" lvl="0" indent="0" algn="ctr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950F7E0-121F-40FC-2CE3-C9FB7A64989E}"/>
              </a:ext>
            </a:extLst>
          </p:cNvPr>
          <p:cNvSpPr/>
          <p:nvPr userDrawn="1"/>
        </p:nvSpPr>
        <p:spPr bwMode="auto">
          <a:xfrm>
            <a:off x="7473278" y="75819"/>
            <a:ext cx="2340000" cy="28800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 Description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EB371F-7AFD-ADD8-98D5-B58E7A73BD1E}"/>
              </a:ext>
            </a:extLst>
          </p:cNvPr>
          <p:cNvSpPr/>
          <p:nvPr userDrawn="1"/>
        </p:nvSpPr>
        <p:spPr bwMode="auto">
          <a:xfrm>
            <a:off x="92076" y="75819"/>
            <a:ext cx="7381203" cy="28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lIns="35996" tIns="45715" rIns="35996" bIns="45715"/>
          <a:lstStyle/>
          <a:p>
            <a:pPr marL="0" marR="0" lvl="0" indent="0" algn="ctr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E2F8EB2-B1F3-F715-6C62-6D6E0954AF84}"/>
              </a:ext>
            </a:extLst>
          </p:cNvPr>
          <p:cNvSpPr/>
          <p:nvPr userDrawn="1"/>
        </p:nvSpPr>
        <p:spPr bwMode="auto">
          <a:xfrm>
            <a:off x="92078" y="75819"/>
            <a:ext cx="1067472" cy="28800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Page Description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8F0F6E7-4303-A5DA-0BDF-531435B4DD3C}"/>
              </a:ext>
            </a:extLst>
          </p:cNvPr>
          <p:cNvSpPr/>
          <p:nvPr userDrawn="1"/>
        </p:nvSpPr>
        <p:spPr bwMode="auto">
          <a:xfrm>
            <a:off x="5707981" y="75819"/>
            <a:ext cx="680122" cy="28800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Page ID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557162-1FD4-EF97-CBBC-B97898CE7A07}"/>
              </a:ext>
            </a:extLst>
          </p:cNvPr>
          <p:cNvSpPr txBox="1">
            <a:spLocks noChangeArrowheads="1"/>
          </p:cNvSpPr>
          <p:nvPr userDrawn="1"/>
        </p:nvSpPr>
        <p:spPr bwMode="gray">
          <a:xfrm>
            <a:off x="36577" y="6599649"/>
            <a:ext cx="1361248" cy="227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「 서비스명 」  앱 화면기획서</a:t>
            </a:r>
            <a:endParaRPr kumimoji="0" lang="en-US" altLang="ko-KR" sz="800" b="0" u="none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75991" y="105069"/>
            <a:ext cx="4494968" cy="238881"/>
          </a:xfrm>
          <a:prstGeom prst="rect">
            <a:avLst/>
          </a:prstGeom>
        </p:spPr>
        <p:txBody>
          <a:bodyPr lIns="91429" tIns="45715" rIns="91429" bIns="45715" anchor="ctr"/>
          <a:lstStyle>
            <a:lvl1pPr>
              <a:defRPr sz="800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BB67351-3B55-B3DB-2EF4-03411B6C3FF9}"/>
              </a:ext>
            </a:extLst>
          </p:cNvPr>
          <p:cNvSpPr/>
          <p:nvPr userDrawn="1"/>
        </p:nvSpPr>
        <p:spPr>
          <a:xfrm>
            <a:off x="4023798" y="483437"/>
            <a:ext cx="3119717" cy="3197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lIns="36000" rIns="36000" rtlCol="0" anchor="ctr">
            <a:no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+mn-ea"/>
              </a:rPr>
              <a:t>좌측 화면과 이어짐</a:t>
            </a:r>
          </a:p>
        </p:txBody>
      </p:sp>
    </p:spTree>
    <p:extLst>
      <p:ext uri="{BB962C8B-B14F-4D97-AF65-F5344CB8AC3E}">
        <p14:creationId xmlns:p14="http://schemas.microsoft.com/office/powerpoint/2010/main" val="4227427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4_모바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>
            <a:extLst>
              <a:ext uri="{FF2B5EF4-FFF2-40B4-BE49-F238E27FC236}">
                <a16:creationId xmlns:a16="http://schemas.microsoft.com/office/drawing/2014/main" id="{A7C85DF3-6952-7219-69CB-8B8AAD2EC8B4}"/>
              </a:ext>
            </a:extLst>
          </p:cNvPr>
          <p:cNvGrpSpPr/>
          <p:nvPr userDrawn="1"/>
        </p:nvGrpSpPr>
        <p:grpSpPr>
          <a:xfrm>
            <a:off x="2222707" y="486829"/>
            <a:ext cx="3116263" cy="5968154"/>
            <a:chOff x="391958" y="486829"/>
            <a:chExt cx="3116263" cy="5968154"/>
          </a:xfrm>
        </p:grpSpPr>
        <p:sp>
          <p:nvSpPr>
            <p:cNvPr id="3" name="Case"/>
            <p:cNvSpPr>
              <a:spLocks/>
            </p:cNvSpPr>
            <p:nvPr userDrawn="1"/>
          </p:nvSpPr>
          <p:spPr bwMode="auto">
            <a:xfrm>
              <a:off x="391958" y="486829"/>
              <a:ext cx="3116263" cy="5968154"/>
            </a:xfrm>
            <a:prstGeom prst="roundRect">
              <a:avLst>
                <a:gd name="adj" fmla="val 7514"/>
              </a:avLst>
            </a:prstGeom>
            <a:noFill/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9" tIns="45715" rIns="91429" bIns="45715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262626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4" name="Speaker"/>
            <p:cNvSpPr>
              <a:spLocks/>
            </p:cNvSpPr>
            <p:nvPr userDrawn="1"/>
          </p:nvSpPr>
          <p:spPr bwMode="auto">
            <a:xfrm>
              <a:off x="1724958" y="622625"/>
              <a:ext cx="482014" cy="62057"/>
            </a:xfrm>
            <a:prstGeom prst="roundRect">
              <a:avLst>
                <a:gd name="adj" fmla="val 50000"/>
              </a:avLst>
            </a:prstGeom>
            <a:noFill/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9" tIns="45715" rIns="91429" bIns="45715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262626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6" name="Camera Outer"/>
            <p:cNvSpPr>
              <a:spLocks/>
            </p:cNvSpPr>
            <p:nvPr/>
          </p:nvSpPr>
          <p:spPr bwMode="auto">
            <a:xfrm>
              <a:off x="2889255" y="595014"/>
              <a:ext cx="108412" cy="110068"/>
            </a:xfrm>
            <a:prstGeom prst="ellipse">
              <a:avLst/>
            </a:prstGeom>
            <a:noFill/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8" name="Camera Outer"/>
            <p:cNvSpPr>
              <a:spLocks/>
            </p:cNvSpPr>
            <p:nvPr userDrawn="1"/>
          </p:nvSpPr>
          <p:spPr bwMode="auto">
            <a:xfrm>
              <a:off x="2482699" y="611586"/>
              <a:ext cx="65088" cy="63500"/>
            </a:xfrm>
            <a:prstGeom prst="ellipse">
              <a:avLst/>
            </a:prstGeom>
            <a:noFill/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9" tIns="45715" rIns="91429" bIns="45715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9" name="Camera Outer"/>
            <p:cNvSpPr>
              <a:spLocks/>
            </p:cNvSpPr>
            <p:nvPr userDrawn="1"/>
          </p:nvSpPr>
          <p:spPr bwMode="auto">
            <a:xfrm>
              <a:off x="2571596" y="611586"/>
              <a:ext cx="66675" cy="63500"/>
            </a:xfrm>
            <a:prstGeom prst="ellipse">
              <a:avLst/>
            </a:prstGeom>
            <a:noFill/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9" tIns="45715" rIns="91429" bIns="45715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22" name="Display"/>
            <p:cNvSpPr>
              <a:spLocks/>
            </p:cNvSpPr>
            <p:nvPr userDrawn="1"/>
          </p:nvSpPr>
          <p:spPr bwMode="auto">
            <a:xfrm>
              <a:off x="441059" y="788186"/>
              <a:ext cx="3018060" cy="5365440"/>
            </a:xfrm>
            <a:prstGeom prst="rect">
              <a:avLst/>
            </a:prstGeom>
            <a:noFill/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9" tIns="45715" rIns="91429" bIns="45715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262626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085C2EA-D49B-20C2-9368-FFFDF8D0CE6A}"/>
              </a:ext>
            </a:extLst>
          </p:cNvPr>
          <p:cNvSpPr/>
          <p:nvPr userDrawn="1"/>
        </p:nvSpPr>
        <p:spPr bwMode="auto">
          <a:xfrm>
            <a:off x="92076" y="219821"/>
            <a:ext cx="7381203" cy="636975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lIns="35996" tIns="45715" rIns="35996" bIns="45715"/>
          <a:lstStyle/>
          <a:p>
            <a:pPr marL="0" marR="0" lvl="0" indent="0" algn="ctr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Rectangle 30">
            <a:extLst>
              <a:ext uri="{FF2B5EF4-FFF2-40B4-BE49-F238E27FC236}">
                <a16:creationId xmlns:a16="http://schemas.microsoft.com/office/drawing/2014/main" id="{A7CAD4CA-6634-FDE3-87F2-9BA2E2A40B0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071620" y="6593355"/>
            <a:ext cx="448534" cy="207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3501" tIns="41751" rIns="83501" bIns="41751" anchor="b"/>
          <a:lstStyle/>
          <a:p>
            <a:pPr algn="r" latinLnBrk="0">
              <a:defRPr/>
            </a:pPr>
            <a:fld id="{7DA68373-E526-49F4-BE80-F401EE3E9D4E}" type="slidenum">
              <a:rPr lang="en-US" altLang="ko-KR" sz="800" u="none">
                <a:solidFill>
                  <a:srgbClr val="7F7F7F"/>
                </a:solidFill>
                <a:latin typeface="나눔고딕" pitchFamily="50" charset="-127"/>
                <a:ea typeface="나눔고딕" pitchFamily="50" charset="-127"/>
                <a:cs typeface="Tahoma" pitchFamily="34" charset="0"/>
              </a:rPr>
              <a:pPr algn="r" latinLnBrk="0">
                <a:defRPr/>
              </a:pPr>
              <a:t>‹#›</a:t>
            </a:fld>
            <a:endParaRPr lang="en-US" altLang="ko-KR" sz="800" u="none" dirty="0">
              <a:solidFill>
                <a:srgbClr val="7F7F7F"/>
              </a:solidFill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13" name="Rectangle 30">
            <a:extLst>
              <a:ext uri="{FF2B5EF4-FFF2-40B4-BE49-F238E27FC236}">
                <a16:creationId xmlns:a16="http://schemas.microsoft.com/office/drawing/2014/main" id="{7669A407-71B8-58E9-A06F-1FACC1E8177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03584" y="6593355"/>
            <a:ext cx="448534" cy="207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3501" tIns="41751" rIns="83501" bIns="41751" anchor="b"/>
          <a:lstStyle/>
          <a:p>
            <a:pPr algn="r" latinLnBrk="0">
              <a:defRPr/>
            </a:pPr>
            <a:r>
              <a:rPr lang="en-US" altLang="ko-KR" sz="800" u="none" dirty="0">
                <a:solidFill>
                  <a:srgbClr val="7F7F7F"/>
                </a:solidFill>
                <a:latin typeface="나눔고딕" pitchFamily="50" charset="-127"/>
                <a:ea typeface="나눔고딕" pitchFamily="50" charset="-127"/>
                <a:cs typeface="Tahoma" pitchFamily="34" charset="0"/>
              </a:rPr>
              <a:t>page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3A9FCFF-8372-1A62-F360-08A720A582B9}"/>
              </a:ext>
            </a:extLst>
          </p:cNvPr>
          <p:cNvSpPr/>
          <p:nvPr userDrawn="1"/>
        </p:nvSpPr>
        <p:spPr bwMode="auto">
          <a:xfrm>
            <a:off x="7473278" y="361569"/>
            <a:ext cx="2340000" cy="6228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lIns="35996" tIns="45715" rIns="35996" bIns="45715"/>
          <a:lstStyle/>
          <a:p>
            <a:pPr marL="0" marR="0" lvl="0" indent="0" algn="ctr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902C902-A2CE-7E92-C3F2-91DADC41A42D}"/>
              </a:ext>
            </a:extLst>
          </p:cNvPr>
          <p:cNvSpPr/>
          <p:nvPr userDrawn="1"/>
        </p:nvSpPr>
        <p:spPr bwMode="auto">
          <a:xfrm>
            <a:off x="7473278" y="75819"/>
            <a:ext cx="2340000" cy="28800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 Description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E03B0C3-A09D-2B7E-9C87-3C5EA575E388}"/>
              </a:ext>
            </a:extLst>
          </p:cNvPr>
          <p:cNvSpPr/>
          <p:nvPr userDrawn="1"/>
        </p:nvSpPr>
        <p:spPr bwMode="auto">
          <a:xfrm>
            <a:off x="92076" y="75819"/>
            <a:ext cx="7381203" cy="28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lIns="35996" tIns="45715" rIns="35996" bIns="45715"/>
          <a:lstStyle/>
          <a:p>
            <a:pPr marL="0" marR="0" lvl="0" indent="0" algn="ctr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8E952C5-2AD1-5649-F11C-72EED839439A}"/>
              </a:ext>
            </a:extLst>
          </p:cNvPr>
          <p:cNvSpPr/>
          <p:nvPr userDrawn="1"/>
        </p:nvSpPr>
        <p:spPr bwMode="auto">
          <a:xfrm>
            <a:off x="92078" y="75819"/>
            <a:ext cx="1067472" cy="28800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Page Description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3BF89F-1910-A468-B521-2DA159B61F89}"/>
              </a:ext>
            </a:extLst>
          </p:cNvPr>
          <p:cNvSpPr txBox="1">
            <a:spLocks noChangeArrowheads="1"/>
          </p:cNvSpPr>
          <p:nvPr userDrawn="1"/>
        </p:nvSpPr>
        <p:spPr bwMode="gray">
          <a:xfrm>
            <a:off x="36577" y="6599649"/>
            <a:ext cx="1361248" cy="227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「 서비스명 」  앱 화면기획서</a:t>
            </a:r>
            <a:endParaRPr kumimoji="0" lang="en-US" altLang="ko-KR" sz="800" b="0" u="none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75991" y="105069"/>
            <a:ext cx="4494968" cy="238881"/>
          </a:xfrm>
          <a:prstGeom prst="rect">
            <a:avLst/>
          </a:prstGeom>
        </p:spPr>
        <p:txBody>
          <a:bodyPr lIns="91429" tIns="45715" rIns="91429" bIns="45715" anchor="ctr"/>
          <a:lstStyle>
            <a:lvl1pPr>
              <a:defRPr sz="800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1E71099-6E79-B34F-D035-2A41ED1A5A16}"/>
              </a:ext>
            </a:extLst>
          </p:cNvPr>
          <p:cNvSpPr/>
          <p:nvPr userDrawn="1"/>
        </p:nvSpPr>
        <p:spPr>
          <a:xfrm>
            <a:off x="2205382" y="468388"/>
            <a:ext cx="3150912" cy="3197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lIns="36000" rIns="36000" rtlCol="0" anchor="ctr">
            <a:no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+mn-ea"/>
              </a:rPr>
              <a:t>이전 페이지와 이어짐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D30A7C7-0AA2-FB7D-F8B8-41C5890119E5}"/>
              </a:ext>
            </a:extLst>
          </p:cNvPr>
          <p:cNvSpPr/>
          <p:nvPr userDrawn="1"/>
        </p:nvSpPr>
        <p:spPr bwMode="auto">
          <a:xfrm>
            <a:off x="5707981" y="75819"/>
            <a:ext cx="680122" cy="28800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Page ID</a:t>
            </a:r>
          </a:p>
        </p:txBody>
      </p:sp>
    </p:spTree>
    <p:extLst>
      <p:ext uri="{BB962C8B-B14F-4D97-AF65-F5344CB8AC3E}">
        <p14:creationId xmlns:p14="http://schemas.microsoft.com/office/powerpoint/2010/main" val="3203404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3_모바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AE01B12-C239-A12E-2C0F-5C9447420FEC}"/>
              </a:ext>
            </a:extLst>
          </p:cNvPr>
          <p:cNvGrpSpPr/>
          <p:nvPr userDrawn="1"/>
        </p:nvGrpSpPr>
        <p:grpSpPr>
          <a:xfrm>
            <a:off x="421616" y="486829"/>
            <a:ext cx="6718445" cy="5968154"/>
            <a:chOff x="391958" y="486829"/>
            <a:chExt cx="6718445" cy="5968154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A7C85DF3-6952-7219-69CB-8B8AAD2EC8B4}"/>
                </a:ext>
              </a:extLst>
            </p:cNvPr>
            <p:cNvGrpSpPr/>
            <p:nvPr userDrawn="1"/>
          </p:nvGrpSpPr>
          <p:grpSpPr>
            <a:xfrm>
              <a:off x="391958" y="486829"/>
              <a:ext cx="3116263" cy="5968154"/>
              <a:chOff x="391958" y="486829"/>
              <a:chExt cx="3116263" cy="5968154"/>
            </a:xfrm>
          </p:grpSpPr>
          <p:sp>
            <p:nvSpPr>
              <p:cNvPr id="3" name="Case"/>
              <p:cNvSpPr>
                <a:spLocks/>
              </p:cNvSpPr>
              <p:nvPr userDrawn="1"/>
            </p:nvSpPr>
            <p:spPr bwMode="auto">
              <a:xfrm>
                <a:off x="391958" y="486829"/>
                <a:ext cx="3116263" cy="5968154"/>
              </a:xfrm>
              <a:prstGeom prst="roundRect">
                <a:avLst>
                  <a:gd name="adj" fmla="val 7514"/>
                </a:avLst>
              </a:prstGeom>
              <a:noFill/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9" tIns="45715" rIns="91429" bIns="45715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 dirty="0">
                  <a:solidFill>
                    <a:srgbClr val="262626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4" name="Speaker"/>
              <p:cNvSpPr>
                <a:spLocks/>
              </p:cNvSpPr>
              <p:nvPr userDrawn="1"/>
            </p:nvSpPr>
            <p:spPr bwMode="auto">
              <a:xfrm>
                <a:off x="1724958" y="622625"/>
                <a:ext cx="482014" cy="62057"/>
              </a:xfrm>
              <a:prstGeom prst="roundRect">
                <a:avLst>
                  <a:gd name="adj" fmla="val 50000"/>
                </a:avLst>
              </a:prstGeom>
              <a:noFill/>
              <a:ln w="635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9" tIns="45715" rIns="91429" bIns="45715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 dirty="0">
                  <a:solidFill>
                    <a:srgbClr val="262626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6" name="Camera Outer"/>
              <p:cNvSpPr>
                <a:spLocks/>
              </p:cNvSpPr>
              <p:nvPr/>
            </p:nvSpPr>
            <p:spPr bwMode="auto">
              <a:xfrm>
                <a:off x="2889255" y="595014"/>
                <a:ext cx="108412" cy="110068"/>
              </a:xfrm>
              <a:prstGeom prst="ellipse">
                <a:avLst/>
              </a:prstGeom>
              <a:noFill/>
              <a:ln w="635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8" name="Camera Outer"/>
              <p:cNvSpPr>
                <a:spLocks/>
              </p:cNvSpPr>
              <p:nvPr userDrawn="1"/>
            </p:nvSpPr>
            <p:spPr bwMode="auto">
              <a:xfrm>
                <a:off x="2482699" y="611586"/>
                <a:ext cx="65088" cy="63500"/>
              </a:xfrm>
              <a:prstGeom prst="ellipse">
                <a:avLst/>
              </a:prstGeom>
              <a:noFill/>
              <a:ln w="635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9" tIns="45715" rIns="91429" bIns="45715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9" name="Camera Outer"/>
              <p:cNvSpPr>
                <a:spLocks/>
              </p:cNvSpPr>
              <p:nvPr userDrawn="1"/>
            </p:nvSpPr>
            <p:spPr bwMode="auto">
              <a:xfrm>
                <a:off x="2571596" y="611586"/>
                <a:ext cx="66675" cy="63500"/>
              </a:xfrm>
              <a:prstGeom prst="ellipse">
                <a:avLst/>
              </a:prstGeom>
              <a:noFill/>
              <a:ln w="635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9" tIns="45715" rIns="91429" bIns="45715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22" name="Display"/>
              <p:cNvSpPr>
                <a:spLocks/>
              </p:cNvSpPr>
              <p:nvPr userDrawn="1"/>
            </p:nvSpPr>
            <p:spPr bwMode="auto">
              <a:xfrm>
                <a:off x="441059" y="788186"/>
                <a:ext cx="3018060" cy="5365440"/>
              </a:xfrm>
              <a:prstGeom prst="rect">
                <a:avLst/>
              </a:prstGeom>
              <a:noFill/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9" tIns="45715" rIns="91429" bIns="45715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 dirty="0">
                  <a:solidFill>
                    <a:srgbClr val="262626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13438143-43BC-9DE9-3DB7-343D1B02D773}"/>
                </a:ext>
              </a:extLst>
            </p:cNvPr>
            <p:cNvGrpSpPr/>
            <p:nvPr userDrawn="1"/>
          </p:nvGrpSpPr>
          <p:grpSpPr>
            <a:xfrm>
              <a:off x="3994140" y="486829"/>
              <a:ext cx="3116263" cy="5968154"/>
              <a:chOff x="391958" y="486829"/>
              <a:chExt cx="3116263" cy="5968154"/>
            </a:xfrm>
          </p:grpSpPr>
          <p:sp>
            <p:nvSpPr>
              <p:cNvPr id="46" name="Case">
                <a:extLst>
                  <a:ext uri="{FF2B5EF4-FFF2-40B4-BE49-F238E27FC236}">
                    <a16:creationId xmlns:a16="http://schemas.microsoft.com/office/drawing/2014/main" id="{0B141A89-7004-BC3C-FBE5-A9E3632EFFC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1958" y="486829"/>
                <a:ext cx="3116263" cy="5968154"/>
              </a:xfrm>
              <a:prstGeom prst="roundRect">
                <a:avLst>
                  <a:gd name="adj" fmla="val 7514"/>
                </a:avLst>
              </a:prstGeom>
              <a:noFill/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9" tIns="45715" rIns="91429" bIns="45715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 dirty="0">
                  <a:solidFill>
                    <a:srgbClr val="262626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47" name="Speaker">
                <a:extLst>
                  <a:ext uri="{FF2B5EF4-FFF2-40B4-BE49-F238E27FC236}">
                    <a16:creationId xmlns:a16="http://schemas.microsoft.com/office/drawing/2014/main" id="{7E3AC4BD-329F-53B2-AC32-A6EEE2297FC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724958" y="622625"/>
                <a:ext cx="482014" cy="62057"/>
              </a:xfrm>
              <a:prstGeom prst="roundRect">
                <a:avLst>
                  <a:gd name="adj" fmla="val 50000"/>
                </a:avLst>
              </a:prstGeom>
              <a:noFill/>
              <a:ln w="635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9" tIns="45715" rIns="91429" bIns="45715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 dirty="0">
                  <a:solidFill>
                    <a:srgbClr val="262626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48" name="Camera Outer">
                <a:extLst>
                  <a:ext uri="{FF2B5EF4-FFF2-40B4-BE49-F238E27FC236}">
                    <a16:creationId xmlns:a16="http://schemas.microsoft.com/office/drawing/2014/main" id="{2DEB8912-90EB-689B-DD91-8CB29B20C6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9255" y="595014"/>
                <a:ext cx="108412" cy="110068"/>
              </a:xfrm>
              <a:prstGeom prst="ellipse">
                <a:avLst/>
              </a:prstGeom>
              <a:noFill/>
              <a:ln w="635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49" name="Camera Outer">
                <a:extLst>
                  <a:ext uri="{FF2B5EF4-FFF2-40B4-BE49-F238E27FC236}">
                    <a16:creationId xmlns:a16="http://schemas.microsoft.com/office/drawing/2014/main" id="{B8D747BB-47AB-7AD0-7A6C-551F993233E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482699" y="611586"/>
                <a:ext cx="65088" cy="63500"/>
              </a:xfrm>
              <a:prstGeom prst="ellipse">
                <a:avLst/>
              </a:prstGeom>
              <a:noFill/>
              <a:ln w="635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9" tIns="45715" rIns="91429" bIns="45715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50" name="Camera Outer">
                <a:extLst>
                  <a:ext uri="{FF2B5EF4-FFF2-40B4-BE49-F238E27FC236}">
                    <a16:creationId xmlns:a16="http://schemas.microsoft.com/office/drawing/2014/main" id="{1153C9F4-A5B6-DA6A-7DB4-876F0A87A97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571596" y="611586"/>
                <a:ext cx="66675" cy="63500"/>
              </a:xfrm>
              <a:prstGeom prst="ellipse">
                <a:avLst/>
              </a:prstGeom>
              <a:noFill/>
              <a:ln w="635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9" tIns="45715" rIns="91429" bIns="45715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51" name="Display">
                <a:extLst>
                  <a:ext uri="{FF2B5EF4-FFF2-40B4-BE49-F238E27FC236}">
                    <a16:creationId xmlns:a16="http://schemas.microsoft.com/office/drawing/2014/main" id="{7546A06F-FE41-4679-1D6B-09E10DCF60F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1059" y="788186"/>
                <a:ext cx="3018060" cy="5365440"/>
              </a:xfrm>
              <a:prstGeom prst="rect">
                <a:avLst/>
              </a:prstGeom>
              <a:noFill/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9" tIns="45715" rIns="91429" bIns="45715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 dirty="0">
                  <a:solidFill>
                    <a:srgbClr val="262626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</p:grp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CF315557-54F9-9FC5-CF74-FABE0FFD272C}"/>
              </a:ext>
            </a:extLst>
          </p:cNvPr>
          <p:cNvSpPr/>
          <p:nvPr userDrawn="1"/>
        </p:nvSpPr>
        <p:spPr>
          <a:xfrm>
            <a:off x="402563" y="6144710"/>
            <a:ext cx="3150912" cy="3197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lIns="36000" rIns="36000" rtlCol="0" anchor="ctr">
            <a:no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+mn-ea"/>
              </a:rPr>
              <a:t>우측 화면과 이어짐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BB67351-3B55-B3DB-2EF4-03411B6C3FF9}"/>
              </a:ext>
            </a:extLst>
          </p:cNvPr>
          <p:cNvSpPr/>
          <p:nvPr userDrawn="1"/>
        </p:nvSpPr>
        <p:spPr>
          <a:xfrm>
            <a:off x="4023798" y="483437"/>
            <a:ext cx="3119717" cy="3197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lIns="36000" rIns="36000" rtlCol="0" anchor="ctr">
            <a:no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+mn-ea"/>
              </a:rPr>
              <a:t>좌측 화면과 이어짐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817F0EB-3BD7-6E69-B2CE-C9E202BCD310}"/>
              </a:ext>
            </a:extLst>
          </p:cNvPr>
          <p:cNvSpPr/>
          <p:nvPr userDrawn="1"/>
        </p:nvSpPr>
        <p:spPr>
          <a:xfrm>
            <a:off x="4006473" y="6144710"/>
            <a:ext cx="3150912" cy="3197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lIns="36000" rIns="36000" rtlCol="0" anchor="ctr">
            <a:no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+mn-ea"/>
              </a:rPr>
              <a:t>다음 페이지와 이어짐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C74E67E-AB82-3C36-7876-658F106034CB}"/>
              </a:ext>
            </a:extLst>
          </p:cNvPr>
          <p:cNvSpPr/>
          <p:nvPr userDrawn="1"/>
        </p:nvSpPr>
        <p:spPr bwMode="auto">
          <a:xfrm>
            <a:off x="92076" y="219821"/>
            <a:ext cx="7381203" cy="636975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lIns="35996" tIns="45715" rIns="35996" bIns="45715"/>
          <a:lstStyle/>
          <a:p>
            <a:pPr marL="0" marR="0" lvl="0" indent="0" algn="ctr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Rectangle 30">
            <a:extLst>
              <a:ext uri="{FF2B5EF4-FFF2-40B4-BE49-F238E27FC236}">
                <a16:creationId xmlns:a16="http://schemas.microsoft.com/office/drawing/2014/main" id="{CC91CFA5-5ABF-68B1-3B84-E604AE52FF6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071620" y="6593355"/>
            <a:ext cx="448534" cy="207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3501" tIns="41751" rIns="83501" bIns="41751" anchor="b"/>
          <a:lstStyle/>
          <a:p>
            <a:pPr algn="r" latinLnBrk="0">
              <a:defRPr/>
            </a:pPr>
            <a:fld id="{7DA68373-E526-49F4-BE80-F401EE3E9D4E}" type="slidenum">
              <a:rPr lang="en-US" altLang="ko-KR" sz="800" u="none">
                <a:solidFill>
                  <a:srgbClr val="7F7F7F"/>
                </a:solidFill>
                <a:latin typeface="나눔고딕" pitchFamily="50" charset="-127"/>
                <a:ea typeface="나눔고딕" pitchFamily="50" charset="-127"/>
                <a:cs typeface="Tahoma" pitchFamily="34" charset="0"/>
              </a:rPr>
              <a:pPr algn="r" latinLnBrk="0">
                <a:defRPr/>
              </a:pPr>
              <a:t>‹#›</a:t>
            </a:fld>
            <a:endParaRPr lang="en-US" altLang="ko-KR" sz="800" u="none" dirty="0">
              <a:solidFill>
                <a:srgbClr val="7F7F7F"/>
              </a:solidFill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24" name="Rectangle 30">
            <a:extLst>
              <a:ext uri="{FF2B5EF4-FFF2-40B4-BE49-F238E27FC236}">
                <a16:creationId xmlns:a16="http://schemas.microsoft.com/office/drawing/2014/main" id="{74C2D474-C1A3-BFCB-4812-F4257005A13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03584" y="6593355"/>
            <a:ext cx="448534" cy="207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3501" tIns="41751" rIns="83501" bIns="41751" anchor="b"/>
          <a:lstStyle/>
          <a:p>
            <a:pPr algn="r" latinLnBrk="0">
              <a:defRPr/>
            </a:pPr>
            <a:r>
              <a:rPr lang="en-US" altLang="ko-KR" sz="800" u="none" dirty="0">
                <a:solidFill>
                  <a:srgbClr val="7F7F7F"/>
                </a:solidFill>
                <a:latin typeface="나눔고딕" pitchFamily="50" charset="-127"/>
                <a:ea typeface="나눔고딕" pitchFamily="50" charset="-127"/>
                <a:cs typeface="Tahoma" pitchFamily="34" charset="0"/>
              </a:rPr>
              <a:t>page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20B9718-0863-37E7-D8F8-E506B8204E8F}"/>
              </a:ext>
            </a:extLst>
          </p:cNvPr>
          <p:cNvSpPr/>
          <p:nvPr userDrawn="1"/>
        </p:nvSpPr>
        <p:spPr bwMode="auto">
          <a:xfrm>
            <a:off x="7473278" y="361569"/>
            <a:ext cx="2340000" cy="6228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lIns="35996" tIns="45715" rIns="35996" bIns="45715"/>
          <a:lstStyle/>
          <a:p>
            <a:pPr marL="0" marR="0" lvl="0" indent="0" algn="ctr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72F8126-F04D-3D80-E3AF-7026310319D9}"/>
              </a:ext>
            </a:extLst>
          </p:cNvPr>
          <p:cNvSpPr/>
          <p:nvPr userDrawn="1"/>
        </p:nvSpPr>
        <p:spPr bwMode="auto">
          <a:xfrm>
            <a:off x="7473278" y="75819"/>
            <a:ext cx="2340000" cy="28800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 Description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375DD58-8922-3FD0-B22B-165495AC1FA3}"/>
              </a:ext>
            </a:extLst>
          </p:cNvPr>
          <p:cNvSpPr/>
          <p:nvPr userDrawn="1"/>
        </p:nvSpPr>
        <p:spPr bwMode="auto">
          <a:xfrm>
            <a:off x="92076" y="75819"/>
            <a:ext cx="7381203" cy="28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lIns="35996" tIns="45715" rIns="35996" bIns="45715"/>
          <a:lstStyle/>
          <a:p>
            <a:pPr marL="0" marR="0" lvl="0" indent="0" algn="ctr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10024BB-0574-9A9E-B08F-EE229E33B966}"/>
              </a:ext>
            </a:extLst>
          </p:cNvPr>
          <p:cNvSpPr/>
          <p:nvPr userDrawn="1"/>
        </p:nvSpPr>
        <p:spPr bwMode="auto">
          <a:xfrm>
            <a:off x="92078" y="75819"/>
            <a:ext cx="1067472" cy="28800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Page Description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CA0A36E-CD98-836A-8C95-7D12E7D7A0F9}"/>
              </a:ext>
            </a:extLst>
          </p:cNvPr>
          <p:cNvSpPr/>
          <p:nvPr userDrawn="1"/>
        </p:nvSpPr>
        <p:spPr bwMode="auto">
          <a:xfrm>
            <a:off x="5707981" y="75819"/>
            <a:ext cx="680122" cy="28800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Page ID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DF0C65-6722-0681-51C0-427884CFA8D4}"/>
              </a:ext>
            </a:extLst>
          </p:cNvPr>
          <p:cNvSpPr txBox="1">
            <a:spLocks noChangeArrowheads="1"/>
          </p:cNvSpPr>
          <p:nvPr userDrawn="1"/>
        </p:nvSpPr>
        <p:spPr bwMode="gray">
          <a:xfrm>
            <a:off x="36577" y="6599649"/>
            <a:ext cx="1361248" cy="227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「 서비스명 」  앱 화면기획서</a:t>
            </a:r>
            <a:endParaRPr kumimoji="0" lang="en-US" altLang="ko-KR" sz="800" b="0" u="none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75991" y="105069"/>
            <a:ext cx="4494968" cy="238881"/>
          </a:xfrm>
          <a:prstGeom prst="rect">
            <a:avLst/>
          </a:prstGeom>
        </p:spPr>
        <p:txBody>
          <a:bodyPr lIns="91429" tIns="45715" rIns="91429" bIns="45715" anchor="ctr"/>
          <a:lstStyle>
            <a:lvl1pPr>
              <a:defRPr sz="800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307946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모바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>
            <a:extLst>
              <a:ext uri="{FF2B5EF4-FFF2-40B4-BE49-F238E27FC236}">
                <a16:creationId xmlns:a16="http://schemas.microsoft.com/office/drawing/2014/main" id="{A7C85DF3-6952-7219-69CB-8B8AAD2EC8B4}"/>
              </a:ext>
            </a:extLst>
          </p:cNvPr>
          <p:cNvGrpSpPr/>
          <p:nvPr userDrawn="1"/>
        </p:nvGrpSpPr>
        <p:grpSpPr>
          <a:xfrm rot="5400000">
            <a:off x="2222707" y="486829"/>
            <a:ext cx="3116263" cy="5968154"/>
            <a:chOff x="391958" y="486829"/>
            <a:chExt cx="3116263" cy="5968154"/>
          </a:xfrm>
        </p:grpSpPr>
        <p:sp>
          <p:nvSpPr>
            <p:cNvPr id="3" name="Case"/>
            <p:cNvSpPr>
              <a:spLocks/>
            </p:cNvSpPr>
            <p:nvPr userDrawn="1"/>
          </p:nvSpPr>
          <p:spPr bwMode="auto">
            <a:xfrm>
              <a:off x="391958" y="486829"/>
              <a:ext cx="3116263" cy="5968154"/>
            </a:xfrm>
            <a:prstGeom prst="roundRect">
              <a:avLst>
                <a:gd name="adj" fmla="val 7514"/>
              </a:avLst>
            </a:prstGeom>
            <a:noFill/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9" tIns="45715" rIns="91429" bIns="45715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262626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4" name="Speaker"/>
            <p:cNvSpPr>
              <a:spLocks/>
            </p:cNvSpPr>
            <p:nvPr userDrawn="1"/>
          </p:nvSpPr>
          <p:spPr bwMode="auto">
            <a:xfrm>
              <a:off x="1724958" y="622625"/>
              <a:ext cx="482014" cy="62057"/>
            </a:xfrm>
            <a:prstGeom prst="roundRect">
              <a:avLst>
                <a:gd name="adj" fmla="val 50000"/>
              </a:avLst>
            </a:prstGeom>
            <a:noFill/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9" tIns="45715" rIns="91429" bIns="45715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262626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6" name="Camera Outer"/>
            <p:cNvSpPr>
              <a:spLocks/>
            </p:cNvSpPr>
            <p:nvPr/>
          </p:nvSpPr>
          <p:spPr bwMode="auto">
            <a:xfrm>
              <a:off x="2889255" y="595014"/>
              <a:ext cx="108412" cy="110068"/>
            </a:xfrm>
            <a:prstGeom prst="ellipse">
              <a:avLst/>
            </a:prstGeom>
            <a:noFill/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8" name="Camera Outer"/>
            <p:cNvSpPr>
              <a:spLocks/>
            </p:cNvSpPr>
            <p:nvPr userDrawn="1"/>
          </p:nvSpPr>
          <p:spPr bwMode="auto">
            <a:xfrm>
              <a:off x="2482699" y="611586"/>
              <a:ext cx="65088" cy="63500"/>
            </a:xfrm>
            <a:prstGeom prst="ellipse">
              <a:avLst/>
            </a:prstGeom>
            <a:noFill/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9" tIns="45715" rIns="91429" bIns="45715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9" name="Camera Outer"/>
            <p:cNvSpPr>
              <a:spLocks/>
            </p:cNvSpPr>
            <p:nvPr userDrawn="1"/>
          </p:nvSpPr>
          <p:spPr bwMode="auto">
            <a:xfrm>
              <a:off x="2571596" y="611586"/>
              <a:ext cx="66675" cy="63500"/>
            </a:xfrm>
            <a:prstGeom prst="ellipse">
              <a:avLst/>
            </a:prstGeom>
            <a:noFill/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9" tIns="45715" rIns="91429" bIns="45715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22" name="Display"/>
            <p:cNvSpPr>
              <a:spLocks/>
            </p:cNvSpPr>
            <p:nvPr userDrawn="1"/>
          </p:nvSpPr>
          <p:spPr bwMode="auto">
            <a:xfrm>
              <a:off x="441059" y="788186"/>
              <a:ext cx="3018060" cy="5365440"/>
            </a:xfrm>
            <a:prstGeom prst="rect">
              <a:avLst/>
            </a:prstGeom>
            <a:noFill/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9" tIns="45715" rIns="91429" bIns="45715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262626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FAD451A-5ACE-D339-39A8-551AFCDD646C}"/>
              </a:ext>
            </a:extLst>
          </p:cNvPr>
          <p:cNvSpPr/>
          <p:nvPr userDrawn="1"/>
        </p:nvSpPr>
        <p:spPr bwMode="auto">
          <a:xfrm>
            <a:off x="92076" y="219821"/>
            <a:ext cx="7381203" cy="636975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lIns="35996" tIns="45715" rIns="35996" bIns="45715"/>
          <a:lstStyle/>
          <a:p>
            <a:pPr marL="0" marR="0" lvl="0" indent="0" algn="ctr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Rectangle 30">
            <a:extLst>
              <a:ext uri="{FF2B5EF4-FFF2-40B4-BE49-F238E27FC236}">
                <a16:creationId xmlns:a16="http://schemas.microsoft.com/office/drawing/2014/main" id="{78901131-B3C7-D0B9-820F-7D660C52DF3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071620" y="6593355"/>
            <a:ext cx="448534" cy="207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3501" tIns="41751" rIns="83501" bIns="41751" anchor="b"/>
          <a:lstStyle/>
          <a:p>
            <a:pPr algn="r" latinLnBrk="0">
              <a:defRPr/>
            </a:pPr>
            <a:fld id="{7DA68373-E526-49F4-BE80-F401EE3E9D4E}" type="slidenum">
              <a:rPr lang="en-US" altLang="ko-KR" sz="800" u="none">
                <a:solidFill>
                  <a:srgbClr val="7F7F7F"/>
                </a:solidFill>
                <a:latin typeface="나눔고딕" pitchFamily="50" charset="-127"/>
                <a:ea typeface="나눔고딕" pitchFamily="50" charset="-127"/>
                <a:cs typeface="Tahoma" pitchFamily="34" charset="0"/>
              </a:rPr>
              <a:pPr algn="r" latinLnBrk="0">
                <a:defRPr/>
              </a:pPr>
              <a:t>‹#›</a:t>
            </a:fld>
            <a:endParaRPr lang="en-US" altLang="ko-KR" sz="800" u="none" dirty="0">
              <a:solidFill>
                <a:srgbClr val="7F7F7F"/>
              </a:solidFill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12" name="Rectangle 30">
            <a:extLst>
              <a:ext uri="{FF2B5EF4-FFF2-40B4-BE49-F238E27FC236}">
                <a16:creationId xmlns:a16="http://schemas.microsoft.com/office/drawing/2014/main" id="{BAC77BFD-ED66-7B87-28D3-FF478C5CA2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03584" y="6593355"/>
            <a:ext cx="448534" cy="207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3501" tIns="41751" rIns="83501" bIns="41751" anchor="b"/>
          <a:lstStyle/>
          <a:p>
            <a:pPr algn="r" latinLnBrk="0">
              <a:defRPr/>
            </a:pPr>
            <a:r>
              <a:rPr lang="en-US" altLang="ko-KR" sz="800" u="none" dirty="0">
                <a:solidFill>
                  <a:srgbClr val="7F7F7F"/>
                </a:solidFill>
                <a:latin typeface="나눔고딕" pitchFamily="50" charset="-127"/>
                <a:ea typeface="나눔고딕" pitchFamily="50" charset="-127"/>
                <a:cs typeface="Tahoma" pitchFamily="34" charset="0"/>
              </a:rPr>
              <a:t>page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66E166E-2CE7-3E1F-FA2A-063449A8532F}"/>
              </a:ext>
            </a:extLst>
          </p:cNvPr>
          <p:cNvSpPr/>
          <p:nvPr userDrawn="1"/>
        </p:nvSpPr>
        <p:spPr bwMode="auto">
          <a:xfrm>
            <a:off x="7473278" y="361569"/>
            <a:ext cx="2340000" cy="6228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lIns="35996" tIns="45715" rIns="35996" bIns="45715"/>
          <a:lstStyle/>
          <a:p>
            <a:pPr marL="0" marR="0" lvl="0" indent="0" algn="ctr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BE99209-7447-5D28-B9EB-00EE53288AA3}"/>
              </a:ext>
            </a:extLst>
          </p:cNvPr>
          <p:cNvSpPr/>
          <p:nvPr userDrawn="1"/>
        </p:nvSpPr>
        <p:spPr bwMode="auto">
          <a:xfrm>
            <a:off x="7473278" y="75819"/>
            <a:ext cx="2340000" cy="28800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 Description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6889D95-AD52-3DF2-7CE3-C35A25A9BBF6}"/>
              </a:ext>
            </a:extLst>
          </p:cNvPr>
          <p:cNvSpPr/>
          <p:nvPr userDrawn="1"/>
        </p:nvSpPr>
        <p:spPr bwMode="auto">
          <a:xfrm>
            <a:off x="92076" y="75819"/>
            <a:ext cx="7381203" cy="28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lIns="35996" tIns="45715" rIns="35996" bIns="45715"/>
          <a:lstStyle/>
          <a:p>
            <a:pPr marL="0" marR="0" lvl="0" indent="0" algn="ctr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CF6A6C1-E42D-CD39-5A34-BD7C7A3C1F92}"/>
              </a:ext>
            </a:extLst>
          </p:cNvPr>
          <p:cNvSpPr/>
          <p:nvPr userDrawn="1"/>
        </p:nvSpPr>
        <p:spPr bwMode="auto">
          <a:xfrm>
            <a:off x="92078" y="75819"/>
            <a:ext cx="1067472" cy="28800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Page Description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671B7B0-E5FE-4394-1E42-851B5DDACBA9}"/>
              </a:ext>
            </a:extLst>
          </p:cNvPr>
          <p:cNvSpPr/>
          <p:nvPr userDrawn="1"/>
        </p:nvSpPr>
        <p:spPr bwMode="auto">
          <a:xfrm>
            <a:off x="5707981" y="75819"/>
            <a:ext cx="680122" cy="28800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Page ID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23991F-01C4-C86D-8758-7CABDB4B5B1D}"/>
              </a:ext>
            </a:extLst>
          </p:cNvPr>
          <p:cNvSpPr txBox="1">
            <a:spLocks noChangeArrowheads="1"/>
          </p:cNvSpPr>
          <p:nvPr userDrawn="1"/>
        </p:nvSpPr>
        <p:spPr bwMode="gray">
          <a:xfrm>
            <a:off x="36577" y="6599649"/>
            <a:ext cx="1361248" cy="227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「 서비스명 」  앱 화면기획서</a:t>
            </a:r>
            <a:endParaRPr kumimoji="0" lang="en-US" altLang="ko-KR" sz="800" b="0" u="none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75991" y="105069"/>
            <a:ext cx="4494968" cy="238881"/>
          </a:xfrm>
          <a:prstGeom prst="rect">
            <a:avLst/>
          </a:prstGeom>
        </p:spPr>
        <p:txBody>
          <a:bodyPr lIns="91429" tIns="45715" rIns="91429" bIns="45715" anchor="ctr"/>
          <a:lstStyle>
            <a:lvl1pPr>
              <a:defRPr sz="800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118265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0"/>
          <p:cNvSpPr>
            <a:spLocks noChangeArrowheads="1"/>
          </p:cNvSpPr>
          <p:nvPr userDrawn="1"/>
        </p:nvSpPr>
        <p:spPr bwMode="auto">
          <a:xfrm>
            <a:off x="9071620" y="6593355"/>
            <a:ext cx="448534" cy="207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3501" tIns="41751" rIns="83501" bIns="41751" anchor="b"/>
          <a:lstStyle/>
          <a:p>
            <a:pPr algn="r" latinLnBrk="0">
              <a:defRPr/>
            </a:pPr>
            <a:fld id="{7DA68373-E526-49F4-BE80-F401EE3E9D4E}" type="slidenum">
              <a:rPr lang="en-US" altLang="ko-KR" sz="800" u="none">
                <a:solidFill>
                  <a:srgbClr val="7F7F7F"/>
                </a:solidFill>
                <a:latin typeface="나눔고딕" pitchFamily="50" charset="-127"/>
                <a:ea typeface="나눔고딕" pitchFamily="50" charset="-127"/>
                <a:cs typeface="Tahoma" pitchFamily="34" charset="0"/>
              </a:rPr>
              <a:pPr algn="r" latinLnBrk="0">
                <a:defRPr/>
              </a:pPr>
              <a:t>‹#›</a:t>
            </a:fld>
            <a:endParaRPr lang="en-US" altLang="ko-KR" sz="800" u="none" dirty="0">
              <a:solidFill>
                <a:srgbClr val="7F7F7F"/>
              </a:solidFill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6" name="Rectangle 30"/>
          <p:cNvSpPr>
            <a:spLocks noChangeArrowheads="1"/>
          </p:cNvSpPr>
          <p:nvPr userDrawn="1"/>
        </p:nvSpPr>
        <p:spPr bwMode="auto">
          <a:xfrm>
            <a:off x="9403584" y="6593355"/>
            <a:ext cx="448534" cy="207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3501" tIns="41751" rIns="83501" bIns="41751" anchor="b"/>
          <a:lstStyle/>
          <a:p>
            <a:pPr algn="r" latinLnBrk="0">
              <a:defRPr/>
            </a:pPr>
            <a:r>
              <a:rPr lang="en-US" altLang="ko-KR" sz="800" u="none" dirty="0">
                <a:solidFill>
                  <a:srgbClr val="7F7F7F"/>
                </a:solidFill>
                <a:latin typeface="나눔고딕" pitchFamily="50" charset="-127"/>
                <a:ea typeface="나눔고딕" pitchFamily="50" charset="-127"/>
                <a:cs typeface="Tahoma" pitchFamily="34" charset="0"/>
              </a:rPr>
              <a:t>page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3140" y="-1"/>
            <a:ext cx="9906000" cy="59452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2800" b="1" dirty="0">
              <a:solidFill>
                <a:prstClr val="whit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gray">
          <a:xfrm>
            <a:off x="8866193" y="145686"/>
            <a:ext cx="954085" cy="284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0" u="none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화면기획서</a:t>
            </a:r>
            <a:endParaRPr kumimoji="0" lang="en-US" altLang="ko-KR" sz="1200" b="0" u="none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0488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6676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0" r:id="rId2"/>
    <p:sldLayoutId id="2147483699" r:id="rId3"/>
    <p:sldLayoutId id="2147483694" r:id="rId4"/>
    <p:sldLayoutId id="2147483695" r:id="rId5"/>
    <p:sldLayoutId id="2147483697" r:id="rId6"/>
    <p:sldLayoutId id="2147483696" r:id="rId7"/>
    <p:sldLayoutId id="2147483674" r:id="rId8"/>
    <p:sldLayoutId id="2147483690" r:id="rId9"/>
  </p:sldLayoutIdLst>
  <p:txStyles>
    <p:titleStyle>
      <a:lvl1pPr algn="l" defTabSz="914296" rtl="0" eaLnBrk="1" latinLnBrk="1" hangingPunct="1">
        <a:lnSpc>
          <a:spcPct val="90000"/>
        </a:lnSpc>
        <a:spcBef>
          <a:spcPct val="0"/>
        </a:spcBef>
        <a:buNone/>
        <a:defRPr sz="4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74" indent="-228574" algn="l" defTabSz="914296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22" indent="-228574" algn="l" defTabSz="91429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70" indent="-228574" algn="l" defTabSz="91429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17" indent="-228574" algn="l" defTabSz="91429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66" indent="-228574" algn="l" defTabSz="91429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14" indent="-228574" algn="l" defTabSz="91429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62" indent="-228574" algn="l" defTabSz="91429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0" indent="-228574" algn="l" defTabSz="91429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8" indent="-228574" algn="l" defTabSz="91429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6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5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2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0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8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6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84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itskill.tistory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2057231"/>
            <a:ext cx="9906000" cy="1247985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anchor="ctr"/>
          <a:lstStyle/>
          <a:p>
            <a:pPr algn="ctr">
              <a:defRPr/>
            </a:pPr>
            <a:endParaRPr lang="ko-KR" altLang="en-US" sz="800" dirty="0">
              <a:solidFill>
                <a:prstClr val="whit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" y="3305216"/>
            <a:ext cx="9915524" cy="54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800" b="1" dirty="0">
              <a:solidFill>
                <a:prstClr val="whit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514349" y="2324789"/>
            <a:ext cx="8886826" cy="712870"/>
          </a:xfrm>
          <a:prstGeom prst="rect">
            <a:avLst/>
          </a:prstGeom>
        </p:spPr>
        <p:txBody>
          <a:bodyPr wrap="square" lIns="35996" tIns="35996" rIns="35996" bIns="35996" anchor="ctr" anchorCtr="0">
            <a:sp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1600" b="0" kern="1200" spc="-15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  <a:defRPr/>
            </a:pP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「</a:t>
            </a:r>
            <a:r>
              <a:rPr lang="en-US" altLang="ko-KR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bgv</a:t>
            </a: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」  스토리보드</a:t>
            </a:r>
            <a:endParaRPr lang="en-US" altLang="ko-KR" sz="3200" b="1" dirty="0">
              <a:solidFill>
                <a:schemeClr val="tx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11" name="Group 1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276282"/>
              </p:ext>
            </p:extLst>
          </p:nvPr>
        </p:nvGraphicFramePr>
        <p:xfrm>
          <a:off x="7381099" y="5530747"/>
          <a:ext cx="2204866" cy="649842"/>
        </p:xfrm>
        <a:graphic>
          <a:graphicData uri="http://schemas.openxmlformats.org/drawingml/2006/table">
            <a:tbl>
              <a:tblPr/>
              <a:tblGrid>
                <a:gridCol w="799347">
                  <a:extLst>
                    <a:ext uri="{9D8B030D-6E8A-4147-A177-3AD203B41FA5}">
                      <a16:colId xmlns:a16="http://schemas.microsoft.com/office/drawing/2014/main" val="3290327929"/>
                    </a:ext>
                  </a:extLst>
                </a:gridCol>
                <a:gridCol w="7993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61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9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작성일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소속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담당자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9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2023/02/25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박가영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3A6F6D8-3263-1611-3B19-6EE3F624770D}"/>
              </a:ext>
            </a:extLst>
          </p:cNvPr>
          <p:cNvSpPr txBox="1"/>
          <p:nvPr/>
        </p:nvSpPr>
        <p:spPr>
          <a:xfrm>
            <a:off x="8850093" y="3436717"/>
            <a:ext cx="948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VER 1.0</a:t>
            </a:r>
          </a:p>
        </p:txBody>
      </p:sp>
      <p:pic>
        <p:nvPicPr>
          <p:cNvPr id="7" name="그림 6">
            <a:hlinkClick r:id="rId3"/>
            <a:extLst>
              <a:ext uri="{FF2B5EF4-FFF2-40B4-BE49-F238E27FC236}">
                <a16:creationId xmlns:a16="http://schemas.microsoft.com/office/drawing/2014/main" id="{5A4CD701-1CF5-AA03-48AC-8393AB3FEA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3036" y="6365507"/>
            <a:ext cx="1419928" cy="33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743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D5A6C2A-988A-FE82-9FC7-DFABA7279553}"/>
              </a:ext>
            </a:extLst>
          </p:cNvPr>
          <p:cNvSpPr/>
          <p:nvPr/>
        </p:nvSpPr>
        <p:spPr>
          <a:xfrm>
            <a:off x="2638426" y="364363"/>
            <a:ext cx="1203732" cy="5117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800" dirty="0">
                <a:latin typeface="+mn-ea"/>
              </a:rPr>
              <a:t>support(</a:t>
            </a:r>
            <a:r>
              <a:rPr lang="ko-KR" altLang="en-US" sz="800" dirty="0">
                <a:latin typeface="+mn-ea"/>
              </a:rPr>
              <a:t>고객센터</a:t>
            </a:r>
            <a:r>
              <a:rPr lang="en-US" altLang="ko-KR" sz="800" dirty="0">
                <a:latin typeface="+mn-ea"/>
              </a:rPr>
              <a:t>)</a:t>
            </a:r>
            <a:endParaRPr lang="ko-KR" altLang="en-US" sz="800" dirty="0">
              <a:latin typeface="+mn-ea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ECDD4B5-F570-11B7-7CF1-B7B6BAD01D8E}"/>
              </a:ext>
            </a:extLst>
          </p:cNvPr>
          <p:cNvCxnSpPr>
            <a:cxnSpLocks/>
          </p:cNvCxnSpPr>
          <p:nvPr/>
        </p:nvCxnSpPr>
        <p:spPr>
          <a:xfrm>
            <a:off x="2221029" y="615908"/>
            <a:ext cx="4173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EEB0B74-FD90-9181-8DD4-CC2DFEDC28F7}"/>
              </a:ext>
            </a:extLst>
          </p:cNvPr>
          <p:cNvCxnSpPr>
            <a:cxnSpLocks/>
          </p:cNvCxnSpPr>
          <p:nvPr/>
        </p:nvCxnSpPr>
        <p:spPr>
          <a:xfrm>
            <a:off x="2221029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9617297-C15A-4B13-A9A3-B5052A9BEAF3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3840105" y="612496"/>
            <a:ext cx="880189" cy="3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8E9701-4FE3-2B6A-27DE-622C5C3F60FF}"/>
              </a:ext>
            </a:extLst>
          </p:cNvPr>
          <p:cNvSpPr/>
          <p:nvPr/>
        </p:nvSpPr>
        <p:spPr>
          <a:xfrm>
            <a:off x="4720294" y="827041"/>
            <a:ext cx="1203732" cy="2558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800" dirty="0">
                <a:latin typeface="+mn-ea"/>
              </a:rPr>
              <a:t>notice</a:t>
            </a:r>
            <a:endParaRPr lang="ko-KR" altLang="en-US" sz="800" dirty="0">
              <a:latin typeface="+mn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08BB929-3021-4A12-6E64-A330D0B2F9BB}"/>
              </a:ext>
            </a:extLst>
          </p:cNvPr>
          <p:cNvSpPr/>
          <p:nvPr/>
        </p:nvSpPr>
        <p:spPr>
          <a:xfrm>
            <a:off x="4720294" y="484564"/>
            <a:ext cx="1203732" cy="2558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800" dirty="0" err="1">
                <a:latin typeface="+mn-ea"/>
              </a:rPr>
              <a:t>faq</a:t>
            </a:r>
            <a:endParaRPr lang="ko-KR" altLang="en-US" sz="800" dirty="0">
              <a:latin typeface="+mn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7D54934-88F9-0857-9EAD-42165D33840F}"/>
              </a:ext>
            </a:extLst>
          </p:cNvPr>
          <p:cNvSpPr/>
          <p:nvPr/>
        </p:nvSpPr>
        <p:spPr>
          <a:xfrm>
            <a:off x="4720294" y="135697"/>
            <a:ext cx="1203732" cy="2558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800" dirty="0">
                <a:latin typeface="+mn-ea"/>
              </a:rPr>
              <a:t>index</a:t>
            </a:r>
            <a:endParaRPr lang="ko-KR" altLang="en-US" sz="800" dirty="0">
              <a:latin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E57FC4C-EDDC-D966-0036-95A035386B34}"/>
              </a:ext>
            </a:extLst>
          </p:cNvPr>
          <p:cNvSpPr/>
          <p:nvPr/>
        </p:nvSpPr>
        <p:spPr>
          <a:xfrm>
            <a:off x="4720294" y="1169518"/>
            <a:ext cx="1203732" cy="2558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800" dirty="0" err="1">
                <a:latin typeface="+mn-ea"/>
              </a:rPr>
              <a:t>qna</a:t>
            </a:r>
            <a:endParaRPr lang="ko-KR" altLang="en-US" sz="800" dirty="0">
              <a:latin typeface="+mn-ea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AE121E6-ACAE-00F2-A4C3-EC51FECE26EA}"/>
              </a:ext>
            </a:extLst>
          </p:cNvPr>
          <p:cNvCxnSpPr>
            <a:cxnSpLocks/>
          </p:cNvCxnSpPr>
          <p:nvPr/>
        </p:nvCxnSpPr>
        <p:spPr>
          <a:xfrm>
            <a:off x="4270129" y="238837"/>
            <a:ext cx="439068" cy="3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89CAFB1-0F07-D8E3-17D3-34BB6165BB37}"/>
              </a:ext>
            </a:extLst>
          </p:cNvPr>
          <p:cNvCxnSpPr>
            <a:cxnSpLocks/>
          </p:cNvCxnSpPr>
          <p:nvPr/>
        </p:nvCxnSpPr>
        <p:spPr>
          <a:xfrm>
            <a:off x="4276443" y="238837"/>
            <a:ext cx="0" cy="3837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F004156B-51C8-19DE-EFF3-787072E4B19E}"/>
              </a:ext>
            </a:extLst>
          </p:cNvPr>
          <p:cNvCxnSpPr>
            <a:cxnSpLocks/>
          </p:cNvCxnSpPr>
          <p:nvPr/>
        </p:nvCxnSpPr>
        <p:spPr>
          <a:xfrm>
            <a:off x="4281226" y="946406"/>
            <a:ext cx="439068" cy="3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654C66B-2E44-AEE7-9942-4118147EB6A4}"/>
              </a:ext>
            </a:extLst>
          </p:cNvPr>
          <p:cNvCxnSpPr>
            <a:cxnSpLocks/>
          </p:cNvCxnSpPr>
          <p:nvPr/>
        </p:nvCxnSpPr>
        <p:spPr>
          <a:xfrm>
            <a:off x="4287540" y="1323202"/>
            <a:ext cx="439068" cy="3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423B019C-11A2-23AF-6042-EEDBBF09C0F1}"/>
              </a:ext>
            </a:extLst>
          </p:cNvPr>
          <p:cNvCxnSpPr>
            <a:cxnSpLocks/>
          </p:cNvCxnSpPr>
          <p:nvPr/>
        </p:nvCxnSpPr>
        <p:spPr>
          <a:xfrm>
            <a:off x="4278667" y="612496"/>
            <a:ext cx="0" cy="710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443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272480" y="3184401"/>
            <a:ext cx="9353264" cy="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85000"/>
                <a:lumOff val="15000"/>
              </a:sysClr>
            </a:solidFill>
            <a:prstDash val="solid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238092" y="3396600"/>
            <a:ext cx="94298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2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1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rPr>
              <a:t>대메뉴</a:t>
            </a:r>
            <a:r>
              <a:rPr kumimoji="0" lang="ko-KR" altLang="en-US" sz="30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rPr>
              <a:t> </a:t>
            </a:r>
            <a:r>
              <a:rPr kumimoji="0" lang="en-US" altLang="ko-KR" sz="30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rPr>
              <a:t>(0-0-0)</a:t>
            </a:r>
            <a:endParaRPr kumimoji="0" lang="ko-KR" altLang="en-US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B0600000101010101" charset="-127"/>
              <a:ea typeface="나눔고딕" panose="020B0600000101010101" charset="-127"/>
              <a:cs typeface="+mn-cs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62EDD65-C123-A275-DAA1-A975AEF461BC}"/>
              </a:ext>
            </a:extLst>
          </p:cNvPr>
          <p:cNvCxnSpPr/>
          <p:nvPr/>
        </p:nvCxnSpPr>
        <p:spPr>
          <a:xfrm>
            <a:off x="272480" y="3184401"/>
            <a:ext cx="9353264" cy="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85000"/>
                <a:lumOff val="15000"/>
              </a:sysClr>
            </a:solidFill>
            <a:prstDash val="solid"/>
          </a:ln>
          <a:effectLst/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8872433-5593-D637-31DD-9312A2EEC2FC}"/>
              </a:ext>
            </a:extLst>
          </p:cNvPr>
          <p:cNvSpPr txBox="1"/>
          <p:nvPr/>
        </p:nvSpPr>
        <p:spPr>
          <a:xfrm>
            <a:off x="238092" y="2414960"/>
            <a:ext cx="94298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2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rPr>
              <a:t>화면 기획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B0600000101010101" charset="-127"/>
              <a:ea typeface="나눔고딕" panose="020B0600000101010101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4786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9DD2EA-03FC-B76B-DCBD-10D04BE59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http://127.0.0.1:8080/BGV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1D4BD2-3A57-5E13-CFFD-66F28252BCD8}"/>
              </a:ext>
            </a:extLst>
          </p:cNvPr>
          <p:cNvSpPr txBox="1"/>
          <p:nvPr/>
        </p:nvSpPr>
        <p:spPr>
          <a:xfrm>
            <a:off x="6419850" y="124119"/>
            <a:ext cx="914400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ko-KR" sz="800" dirty="0">
                <a:latin typeface="나눔고딕" pitchFamily="50" charset="-127"/>
                <a:ea typeface="나눔고딕" pitchFamily="50" charset="-127"/>
                <a:cs typeface="+mj-cs"/>
              </a:rPr>
              <a:t>1-1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6E7D2DE-3101-EF0B-C5F0-DCFADCB289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061106"/>
              </p:ext>
            </p:extLst>
          </p:nvPr>
        </p:nvGraphicFramePr>
        <p:xfrm>
          <a:off x="7477125" y="367326"/>
          <a:ext cx="2330531" cy="2512280"/>
        </p:xfrm>
        <a:graphic>
          <a:graphicData uri="http://schemas.openxmlformats.org/drawingml/2006/table">
            <a:tbl>
              <a:tblPr firstRow="1" bandRow="1"/>
              <a:tblGrid>
                <a:gridCol w="238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18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0310">
                <a:tc>
                  <a:txBody>
                    <a:bodyPr/>
                    <a:lstStyle/>
                    <a:p>
                      <a:pPr marL="0" algn="ctr" defTabSz="903091" rtl="0" eaLnBrk="1" latinLnBrk="1" hangingPunct="1"/>
                      <a:r>
                        <a:rPr lang="en-US" altLang="ko-KR" sz="900" strike="noStrike" kern="1200" spc="-8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*</a:t>
                      </a:r>
                      <a:endParaRPr lang="ko-KR" altLang="en-US" sz="900" strike="noStrike" kern="1200" spc="-8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>
                      <a:noFill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-8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  <a:sym typeface="Wingdings" pitchFamily="2" charset="2"/>
                        </a:rPr>
                        <a:t>/index(</a:t>
                      </a:r>
                      <a:r>
                        <a:rPr kumimoji="1" lang="ko-KR" altLang="en-US" sz="900" b="0" i="0" u="none" strike="noStrike" kern="1200" cap="none" spc="-8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  <a:sym typeface="Wingdings" pitchFamily="2" charset="2"/>
                        </a:rPr>
                        <a:t>메인페이지</a:t>
                      </a:r>
                      <a:r>
                        <a:rPr kumimoji="1" lang="en-US" altLang="ko-KR" sz="900" b="0" i="0" u="none" strike="noStrike" kern="1200" cap="none" spc="-8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  <a:sym typeface="Wingdings" pitchFamily="2" charset="2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310">
                <a:tc>
                  <a:txBody>
                    <a:bodyPr/>
                    <a:lstStyle/>
                    <a:p>
                      <a:pPr marL="0" algn="ctr" defTabSz="903091" rtl="0" eaLnBrk="1" latinLnBrk="1" hangingPunct="1"/>
                      <a:r>
                        <a:rPr lang="en-US" altLang="ko-KR" sz="900" strike="noStrike" kern="1200" spc="-8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900" strike="noStrike" kern="1200" spc="-8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>
                      <a:noFill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/>
                        <a:t>로고제작</a:t>
                      </a:r>
                      <a:r>
                        <a:rPr lang="en-US" altLang="ko-KR" sz="900" b="0" dirty="0"/>
                        <a:t>-</a:t>
                      </a:r>
                      <a:r>
                        <a:rPr lang="ko-KR" altLang="en-US" sz="900" b="0" dirty="0" err="1"/>
                        <a:t>클릭시</a:t>
                      </a:r>
                      <a:r>
                        <a:rPr lang="ko-KR" altLang="en-US" sz="900" b="0" dirty="0"/>
                        <a:t> </a:t>
                      </a:r>
                      <a:r>
                        <a:rPr lang="ko-KR" altLang="en-US" sz="900" b="0" dirty="0" err="1"/>
                        <a:t>메인페이지</a:t>
                      </a:r>
                      <a:r>
                        <a:rPr lang="ko-KR" altLang="en-US" sz="900" b="0" dirty="0"/>
                        <a:t> 이동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7010432"/>
                  </a:ext>
                </a:extLst>
              </a:tr>
              <a:tr h="210310">
                <a:tc>
                  <a:txBody>
                    <a:bodyPr/>
                    <a:lstStyle/>
                    <a:p>
                      <a:pPr marL="0" algn="ctr" defTabSz="903091" rtl="0" eaLnBrk="1" latinLnBrk="1" hangingPunct="1"/>
                      <a:r>
                        <a:rPr lang="en-US" altLang="ko-KR" sz="900" strike="noStrike" kern="1200" spc="-8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900" strike="noStrike" kern="1200" spc="-8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>
                      <a:noFill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광고클릭시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해당 이벤트페이지로 이동</a:t>
                      </a:r>
                      <a:endParaRPr lang="en-US" altLang="ko-KR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8273376"/>
                  </a:ext>
                </a:extLst>
              </a:tr>
              <a:tr h="210310">
                <a:tc>
                  <a:txBody>
                    <a:bodyPr/>
                    <a:lstStyle/>
                    <a:p>
                      <a:pPr marL="0" algn="ctr" defTabSz="903091" rtl="0" eaLnBrk="1" latinLnBrk="1" hangingPunct="1"/>
                      <a:r>
                        <a:rPr lang="en-US" altLang="ko-KR" sz="900" strike="noStrike" kern="1200" spc="-8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900" strike="noStrike" kern="1200" spc="-8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>
                      <a:noFill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상세보기 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클릭시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 유튜브 페이지로 이동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영상재생버튼 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클릭시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 영상 멈춤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영상 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무음버튼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 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2001436"/>
                  </a:ext>
                </a:extLst>
              </a:tr>
              <a:tr h="210310">
                <a:tc>
                  <a:txBody>
                    <a:bodyPr/>
                    <a:lstStyle/>
                    <a:p>
                      <a:pPr marL="0" algn="ctr" defTabSz="903091" rtl="0" eaLnBrk="1" latinLnBrk="1" hangingPunct="1"/>
                      <a:r>
                        <a:rPr lang="en-US" altLang="ko-KR" sz="900" strike="noStrike" kern="1200" spc="-8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900" strike="noStrike" kern="1200" spc="-8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>
                      <a:noFill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무비차트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상영예정작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 각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20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개 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예매율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 순으로 한번에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5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개씩 보여주기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32147"/>
                  </a:ext>
                </a:extLst>
              </a:tr>
              <a:tr h="210310">
                <a:tc>
                  <a:txBody>
                    <a:bodyPr/>
                    <a:lstStyle/>
                    <a:p>
                      <a:pPr marL="0" algn="ctr" defTabSz="903091" rtl="0" eaLnBrk="1" latinLnBrk="1" hangingPunct="1"/>
                      <a:r>
                        <a:rPr lang="en-US" altLang="ko-KR" sz="900" strike="noStrike" kern="1200" spc="-8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ko-KR" altLang="en-US" sz="900" strike="noStrike" kern="1200" spc="-8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>
                      <a:noFill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dirty="0">
                          <a:solidFill>
                            <a:schemeClr val="tx1"/>
                          </a:solidFill>
                        </a:rPr>
                        <a:t>이벤트 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900" b="0" i="0" dirty="0">
                          <a:solidFill>
                            <a:schemeClr val="tx1"/>
                          </a:solidFill>
                        </a:rPr>
                        <a:t>버튼 클릭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900" b="0" i="0" dirty="0">
                          <a:solidFill>
                            <a:schemeClr val="tx1"/>
                          </a:solidFill>
                        </a:rPr>
                        <a:t> 슬라이드 재생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4378691"/>
                  </a:ext>
                </a:extLst>
              </a:tr>
              <a:tr h="210310">
                <a:tc>
                  <a:txBody>
                    <a:bodyPr/>
                    <a:lstStyle/>
                    <a:p>
                      <a:pPr marL="0" algn="ctr" defTabSz="903091" rtl="0" eaLnBrk="1" latinLnBrk="1" hangingPunct="1"/>
                      <a:r>
                        <a:rPr lang="en-US" altLang="ko-KR" sz="900" strike="noStrike" kern="1200" spc="-8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ko-KR" altLang="en-US" sz="900" strike="noStrike" kern="1200" spc="-8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>
                      <a:noFill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특별관 명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영화관 이미지 바뀜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7582867"/>
                  </a:ext>
                </a:extLst>
              </a:tr>
              <a:tr h="210310">
                <a:tc>
                  <a:txBody>
                    <a:bodyPr/>
                    <a:lstStyle/>
                    <a:p>
                      <a:pPr marL="0" algn="ctr" defTabSz="903091" rtl="0" eaLnBrk="1" latinLnBrk="1" hangingPunct="1"/>
                      <a:endParaRPr lang="ko-KR" altLang="en-US" sz="900" strike="noStrike" kern="1200" spc="-8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>
                      <a:noFill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5932329"/>
                  </a:ext>
                </a:extLst>
              </a:tr>
              <a:tr h="210310">
                <a:tc>
                  <a:txBody>
                    <a:bodyPr/>
                    <a:lstStyle/>
                    <a:p>
                      <a:pPr marL="0" algn="ctr" defTabSz="903091" rtl="0" eaLnBrk="1" latinLnBrk="1" hangingPunct="1"/>
                      <a:endParaRPr lang="ko-KR" altLang="en-US" sz="900" strike="noStrike" kern="1200" spc="-8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>
                      <a:noFill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4432787"/>
                  </a:ext>
                </a:extLst>
              </a:tr>
              <a:tr h="210310">
                <a:tc>
                  <a:txBody>
                    <a:bodyPr/>
                    <a:lstStyle/>
                    <a:p>
                      <a:pPr marL="0" algn="ctr" defTabSz="903091" rtl="0" eaLnBrk="1" latinLnBrk="1" hangingPunct="1"/>
                      <a:endParaRPr lang="ko-KR" altLang="en-US" sz="900" strike="noStrike" kern="1200" spc="-8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>
                      <a:noFill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28669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3104379-8E2A-A3D1-2E59-A9955CA3A0D7}"/>
              </a:ext>
            </a:extLst>
          </p:cNvPr>
          <p:cNvGraphicFramePr>
            <a:graphicFrameLocks noGrp="1"/>
          </p:cNvGraphicFramePr>
          <p:nvPr/>
        </p:nvGraphicFramePr>
        <p:xfrm>
          <a:off x="7477125" y="5748576"/>
          <a:ext cx="2330531" cy="841240"/>
        </p:xfrm>
        <a:graphic>
          <a:graphicData uri="http://schemas.openxmlformats.org/drawingml/2006/table">
            <a:tbl>
              <a:tblPr firstRow="1" bandRow="1"/>
              <a:tblGrid>
                <a:gridCol w="238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18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0310">
                <a:tc gridSpan="2">
                  <a:txBody>
                    <a:bodyPr/>
                    <a:lstStyle/>
                    <a:p>
                      <a:pPr marL="0" algn="ctr" defTabSz="903091" rtl="0" eaLnBrk="1" latinLnBrk="1" hangingPunct="1"/>
                      <a:r>
                        <a:rPr lang="en-US" altLang="ko-KR" sz="900" strike="noStrike" kern="1200" spc="-80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Alert </a:t>
                      </a:r>
                      <a:endParaRPr lang="ko-KR" altLang="en-US" sz="900" strike="noStrike" kern="1200" spc="-8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spc="-8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310">
                <a:tc>
                  <a:txBody>
                    <a:bodyPr/>
                    <a:lstStyle/>
                    <a:p>
                      <a:pPr marL="0" algn="ctr" defTabSz="903091" rtl="0" eaLnBrk="1" latinLnBrk="1" hangingPunct="1"/>
                      <a:r>
                        <a:rPr lang="en-US" altLang="ko-KR" sz="900" strike="noStrike" kern="1200" spc="-8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  <a:endParaRPr lang="ko-KR" altLang="en-US" sz="900" strike="noStrike" kern="1200" spc="-8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>
                      <a:noFill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7010432"/>
                  </a:ext>
                </a:extLst>
              </a:tr>
              <a:tr h="210310">
                <a:tc>
                  <a:txBody>
                    <a:bodyPr/>
                    <a:lstStyle/>
                    <a:p>
                      <a:pPr marL="0" algn="ctr" defTabSz="903091" rtl="0" eaLnBrk="1" latinLnBrk="1" hangingPunct="1"/>
                      <a:r>
                        <a:rPr lang="en-US" altLang="ko-KR" sz="900" strike="noStrike" kern="1200" spc="-8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900" strike="noStrike" kern="1200" spc="-8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>
                      <a:noFill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8273376"/>
                  </a:ext>
                </a:extLst>
              </a:tr>
              <a:tr h="210310">
                <a:tc>
                  <a:txBody>
                    <a:bodyPr/>
                    <a:lstStyle/>
                    <a:p>
                      <a:pPr marL="0" algn="ctr" defTabSz="903091" rtl="0" eaLnBrk="1" latinLnBrk="1" hangingPunct="1"/>
                      <a:r>
                        <a:rPr lang="en-US" altLang="ko-KR" sz="900" strike="noStrike" kern="1200" spc="-8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900" strike="noStrike" kern="1200" spc="-8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>
                      <a:noFill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2001436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72" y="453457"/>
            <a:ext cx="7257067" cy="6136359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640080" y="773084"/>
            <a:ext cx="157942" cy="166254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3423475" y="856211"/>
            <a:ext cx="157942" cy="166254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640080" y="1629186"/>
            <a:ext cx="157942" cy="166254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548468" y="2612859"/>
            <a:ext cx="157942" cy="166254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506732" y="3911262"/>
            <a:ext cx="157942" cy="166254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502446" y="5157271"/>
            <a:ext cx="157942" cy="166254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6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35675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9DD2EA-03FC-B76B-DCBD-10D04BE59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http://127.0.0.1:8080/BGV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1D4BD2-3A57-5E13-CFFD-66F28252BCD8}"/>
              </a:ext>
            </a:extLst>
          </p:cNvPr>
          <p:cNvSpPr txBox="1"/>
          <p:nvPr/>
        </p:nvSpPr>
        <p:spPr>
          <a:xfrm>
            <a:off x="6419850" y="124119"/>
            <a:ext cx="914400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ko-KR" sz="800" dirty="0">
                <a:latin typeface="나눔고딕" pitchFamily="50" charset="-127"/>
                <a:ea typeface="나눔고딕" pitchFamily="50" charset="-127"/>
                <a:cs typeface="+mj-cs"/>
              </a:rPr>
              <a:t>1-2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6E7D2DE-3101-EF0B-C5F0-DCFADCB289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096603"/>
              </p:ext>
            </p:extLst>
          </p:nvPr>
        </p:nvGraphicFramePr>
        <p:xfrm>
          <a:off x="7477125" y="367326"/>
          <a:ext cx="2330531" cy="1261860"/>
        </p:xfrm>
        <a:graphic>
          <a:graphicData uri="http://schemas.openxmlformats.org/drawingml/2006/table">
            <a:tbl>
              <a:tblPr firstRow="1" bandRow="1"/>
              <a:tblGrid>
                <a:gridCol w="238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18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0310">
                <a:tc>
                  <a:txBody>
                    <a:bodyPr/>
                    <a:lstStyle/>
                    <a:p>
                      <a:pPr marL="0" algn="ctr" defTabSz="903091" rtl="0" eaLnBrk="1" latinLnBrk="1" hangingPunct="1"/>
                      <a:r>
                        <a:rPr lang="en-US" altLang="ko-KR" sz="900" strike="noStrike" kern="1200" spc="-8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*</a:t>
                      </a:r>
                      <a:endParaRPr lang="ko-KR" altLang="en-US" sz="900" strike="noStrike" kern="1200" spc="-8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>
                      <a:noFill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-8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  <a:sym typeface="Wingdings" pitchFamily="2" charset="2"/>
                        </a:rPr>
                        <a:t>/index(</a:t>
                      </a:r>
                      <a:r>
                        <a:rPr kumimoji="1" lang="ko-KR" altLang="en-US" sz="900" b="0" i="0" u="none" strike="noStrike" kern="1200" cap="none" spc="-8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  <a:sym typeface="Wingdings" pitchFamily="2" charset="2"/>
                        </a:rPr>
                        <a:t>메인페이지</a:t>
                      </a:r>
                      <a:r>
                        <a:rPr kumimoji="1" lang="en-US" altLang="ko-KR" sz="900" b="0" i="0" u="none" strike="noStrike" kern="1200" cap="none" spc="-8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  <a:sym typeface="Wingdings" pitchFamily="2" charset="2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310">
                <a:tc>
                  <a:txBody>
                    <a:bodyPr/>
                    <a:lstStyle/>
                    <a:p>
                      <a:pPr marL="0" algn="ctr" defTabSz="903091" rtl="0" eaLnBrk="1" latinLnBrk="1" hangingPunct="1"/>
                      <a:r>
                        <a:rPr lang="en-US" altLang="ko-KR" sz="900" strike="noStrike" kern="1200" spc="-8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900" strike="noStrike" kern="1200" spc="-8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>
                      <a:noFill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배너 광고 </a:t>
                      </a:r>
                      <a:r>
                        <a:rPr lang="ko-KR" altLang="en-US" sz="900" b="0" dirty="0" err="1"/>
                        <a:t>재생버튼</a:t>
                      </a:r>
                      <a:r>
                        <a:rPr lang="ko-KR" altLang="en-US" sz="900" b="0" dirty="0"/>
                        <a:t> </a:t>
                      </a:r>
                      <a:r>
                        <a:rPr lang="ko-KR" altLang="en-US" sz="900" b="0" dirty="0" err="1"/>
                        <a:t>클릭시</a:t>
                      </a:r>
                      <a:r>
                        <a:rPr lang="ko-KR" altLang="en-US" sz="900" b="0" dirty="0"/>
                        <a:t> 재생 멈춤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7010432"/>
                  </a:ext>
                </a:extLst>
              </a:tr>
              <a:tr h="210310">
                <a:tc>
                  <a:txBody>
                    <a:bodyPr/>
                    <a:lstStyle/>
                    <a:p>
                      <a:pPr marL="0" algn="ctr" defTabSz="903091" rtl="0" eaLnBrk="1" latinLnBrk="1" hangingPunct="1"/>
                      <a:r>
                        <a:rPr lang="en-US" altLang="ko-KR" sz="900" strike="noStrike" kern="1200" spc="-8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900" strike="noStrike" kern="1200" spc="-8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>
                      <a:noFill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예매하기 버튼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스크롤 상관없이 보임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8273376"/>
                  </a:ext>
                </a:extLst>
              </a:tr>
              <a:tr h="210310">
                <a:tc>
                  <a:txBody>
                    <a:bodyPr/>
                    <a:lstStyle/>
                    <a:p>
                      <a:pPr marL="0" algn="ctr" defTabSz="903091" rtl="0" eaLnBrk="1" latinLnBrk="1" hangingPunct="1"/>
                      <a:r>
                        <a:rPr lang="en-US" altLang="ko-KR" sz="900" strike="noStrike" kern="1200" spc="-8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900" strike="noStrike" kern="1200" spc="-8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>
                      <a:noFill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2001436"/>
                  </a:ext>
                </a:extLst>
              </a:tr>
              <a:tr h="210310">
                <a:tc>
                  <a:txBody>
                    <a:bodyPr/>
                    <a:lstStyle/>
                    <a:p>
                      <a:pPr marL="0" algn="ctr" defTabSz="903091" rtl="0" eaLnBrk="1" latinLnBrk="1" hangingPunct="1"/>
                      <a:r>
                        <a:rPr lang="en-US" altLang="ko-KR" sz="900" strike="noStrike" kern="1200" spc="-8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900" strike="noStrike" kern="1200" spc="-8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>
                      <a:noFill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32147"/>
                  </a:ext>
                </a:extLst>
              </a:tr>
              <a:tr h="210310">
                <a:tc>
                  <a:txBody>
                    <a:bodyPr/>
                    <a:lstStyle/>
                    <a:p>
                      <a:pPr marL="0" algn="ctr" defTabSz="903091" rtl="0" eaLnBrk="1" latinLnBrk="1" hangingPunct="1"/>
                      <a:r>
                        <a:rPr lang="en-US" altLang="ko-KR" sz="900" strike="noStrike" kern="1200" spc="-8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ko-KR" altLang="en-US" sz="900" strike="noStrike" kern="1200" spc="-8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>
                      <a:noFill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4378691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3104379-8E2A-A3D1-2E59-A9955CA3A0D7}"/>
              </a:ext>
            </a:extLst>
          </p:cNvPr>
          <p:cNvGraphicFramePr>
            <a:graphicFrameLocks noGrp="1"/>
          </p:cNvGraphicFramePr>
          <p:nvPr/>
        </p:nvGraphicFramePr>
        <p:xfrm>
          <a:off x="7477125" y="5748576"/>
          <a:ext cx="2330531" cy="841240"/>
        </p:xfrm>
        <a:graphic>
          <a:graphicData uri="http://schemas.openxmlformats.org/drawingml/2006/table">
            <a:tbl>
              <a:tblPr firstRow="1" bandRow="1"/>
              <a:tblGrid>
                <a:gridCol w="238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18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0310">
                <a:tc gridSpan="2">
                  <a:txBody>
                    <a:bodyPr/>
                    <a:lstStyle/>
                    <a:p>
                      <a:pPr marL="0" algn="ctr" defTabSz="903091" rtl="0" eaLnBrk="1" latinLnBrk="1" hangingPunct="1"/>
                      <a:r>
                        <a:rPr lang="en-US" altLang="ko-KR" sz="900" strike="noStrike" kern="1200" spc="-80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Alert </a:t>
                      </a:r>
                      <a:endParaRPr lang="ko-KR" altLang="en-US" sz="900" strike="noStrike" kern="1200" spc="-8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spc="-8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310">
                <a:tc>
                  <a:txBody>
                    <a:bodyPr/>
                    <a:lstStyle/>
                    <a:p>
                      <a:pPr marL="0" algn="ctr" defTabSz="903091" rtl="0" eaLnBrk="1" latinLnBrk="1" hangingPunct="1"/>
                      <a:r>
                        <a:rPr lang="en-US" altLang="ko-KR" sz="900" strike="noStrike" kern="1200" spc="-8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  <a:endParaRPr lang="ko-KR" altLang="en-US" sz="900" strike="noStrike" kern="1200" spc="-8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>
                      <a:noFill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7010432"/>
                  </a:ext>
                </a:extLst>
              </a:tr>
              <a:tr h="210310">
                <a:tc>
                  <a:txBody>
                    <a:bodyPr/>
                    <a:lstStyle/>
                    <a:p>
                      <a:pPr marL="0" algn="ctr" defTabSz="903091" rtl="0" eaLnBrk="1" latinLnBrk="1" hangingPunct="1"/>
                      <a:r>
                        <a:rPr lang="en-US" altLang="ko-KR" sz="900" strike="noStrike" kern="1200" spc="-8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900" strike="noStrike" kern="1200" spc="-8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>
                      <a:noFill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8273376"/>
                  </a:ext>
                </a:extLst>
              </a:tr>
              <a:tr h="210310">
                <a:tc>
                  <a:txBody>
                    <a:bodyPr/>
                    <a:lstStyle/>
                    <a:p>
                      <a:pPr marL="0" algn="ctr" defTabSz="903091" rtl="0" eaLnBrk="1" latinLnBrk="1" hangingPunct="1"/>
                      <a:r>
                        <a:rPr lang="en-US" altLang="ko-KR" sz="900" strike="noStrike" kern="1200" spc="-8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900" strike="noStrike" kern="1200" spc="-8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>
                      <a:noFill/>
                    </a:lnL>
                    <a:lnR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2001436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8" b="22658"/>
          <a:stretch/>
        </p:blipFill>
        <p:spPr>
          <a:xfrm>
            <a:off x="116322" y="440574"/>
            <a:ext cx="7217927" cy="6070789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5314620" y="2904521"/>
            <a:ext cx="157942" cy="166254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393591" y="4229015"/>
            <a:ext cx="157942" cy="166254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39478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272480" y="3184401"/>
            <a:ext cx="9353264" cy="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85000"/>
                <a:lumOff val="15000"/>
              </a:sysClr>
            </a:solidFill>
            <a:prstDash val="solid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238092" y="2414960"/>
            <a:ext cx="94298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2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rPr>
              <a:t>감사합니다</a:t>
            </a: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rPr>
              <a:t>.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B0600000101010101" charset="-127"/>
              <a:ea typeface="나눔고딕" panose="020B0600000101010101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0686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63493B6-9D95-5590-4979-2F2A0DEE01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020204"/>
              </p:ext>
            </p:extLst>
          </p:nvPr>
        </p:nvGraphicFramePr>
        <p:xfrm>
          <a:off x="109740" y="1084987"/>
          <a:ext cx="9650081" cy="29134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00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7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041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91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9187">
                  <a:extLst>
                    <a:ext uri="{9D8B030D-6E8A-4147-A177-3AD203B41FA5}">
                      <a16:colId xmlns:a16="http://schemas.microsoft.com/office/drawing/2014/main" val="3590531998"/>
                    </a:ext>
                  </a:extLst>
                </a:gridCol>
                <a:gridCol w="8700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276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버전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변경일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변경 내용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관련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검토자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v1.0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2023/02/25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8000" indent="-10800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최초작성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박가영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박가영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3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800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3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8000" indent="-108000" latinLnBrk="1">
                        <a:buFont typeface="Arial" panose="020B0604020202020204" pitchFamily="34" charset="0"/>
                        <a:buChar char="•"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3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8000" indent="-108000" latinLnBrk="1">
                        <a:buFont typeface="Arial" panose="020B0604020202020204" pitchFamily="34" charset="0"/>
                        <a:buChar char="•"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3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8000" indent="-108000" latinLnBrk="1">
                        <a:buFont typeface="Arial" panose="020B0604020202020204" pitchFamily="34" charset="0"/>
                        <a:buChar char="•"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3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8000" indent="-108000" latinLnBrk="1">
                        <a:buFont typeface="Arial" panose="020B0604020202020204" pitchFamily="34" charset="0"/>
                        <a:buChar char="•"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3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8000" indent="-108000" latinLnBrk="1">
                        <a:buFont typeface="Arial" panose="020B0604020202020204" pitchFamily="34" charset="0"/>
                        <a:buChar char="•"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13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108000" indent="-108000" latinLnBrk="1">
                        <a:buFont typeface="Arial" panose="020B0604020202020204" pitchFamily="34" charset="0"/>
                        <a:buChar char="•"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D68E6E8-E45B-8A71-C0C8-3E43C84D5ED8}"/>
              </a:ext>
            </a:extLst>
          </p:cNvPr>
          <p:cNvSpPr txBox="1"/>
          <p:nvPr/>
        </p:nvSpPr>
        <p:spPr>
          <a:xfrm>
            <a:off x="109740" y="530176"/>
            <a:ext cx="9429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2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rPr>
              <a:t>문서이력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B0600000101010101" charset="-127"/>
              <a:ea typeface="나눔고딕" panose="020B0600000101010101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9800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272480" y="3184401"/>
            <a:ext cx="9353264" cy="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85000"/>
                <a:lumOff val="15000"/>
              </a:sysClr>
            </a:solidFill>
            <a:prstDash val="solid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238092" y="2414960"/>
            <a:ext cx="94298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2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87771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899D2C-36CB-1FE5-BF7A-D94E00777DD8}"/>
              </a:ext>
            </a:extLst>
          </p:cNvPr>
          <p:cNvSpPr txBox="1"/>
          <p:nvPr/>
        </p:nvSpPr>
        <p:spPr>
          <a:xfrm>
            <a:off x="215618" y="445903"/>
            <a:ext cx="94298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defTabSz="9142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rPr>
              <a:t>문서이력</a:t>
            </a:r>
            <a:endParaRPr kumimoji="0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B0600000101010101" charset="-127"/>
              <a:ea typeface="나눔고딕" panose="020B0600000101010101" charset="-127"/>
              <a:cs typeface="+mn-cs"/>
            </a:endParaRPr>
          </a:p>
          <a:p>
            <a:pPr marL="457200" marR="0" lvl="0" indent="-457200" defTabSz="9142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rPr>
              <a:t>서비스 개요</a:t>
            </a:r>
            <a:endParaRPr kumimoji="0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B0600000101010101" charset="-127"/>
              <a:ea typeface="나눔고딕" panose="020B0600000101010101" charset="-127"/>
              <a:cs typeface="+mn-cs"/>
            </a:endParaRPr>
          </a:p>
          <a:p>
            <a:pPr marL="457200" marR="0" lvl="0" indent="-457200" defTabSz="9142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rPr>
              <a:t>프로젝트 구조</a:t>
            </a:r>
            <a:endParaRPr kumimoji="0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B0600000101010101" charset="-127"/>
              <a:ea typeface="나눔고딕" panose="020B0600000101010101" charset="-127"/>
              <a:cs typeface="+mn-cs"/>
            </a:endParaRPr>
          </a:p>
          <a:p>
            <a:pPr marL="457200" marR="0" lvl="0" indent="-457200" defTabSz="9142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rPr>
              <a:t>프로젝트 스토리보드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215495"/>
              </p:ext>
            </p:extLst>
          </p:nvPr>
        </p:nvGraphicFramePr>
        <p:xfrm>
          <a:off x="311872" y="1318660"/>
          <a:ext cx="4032000" cy="513496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44000">
                  <a:extLst>
                    <a:ext uri="{9D8B030D-6E8A-4147-A177-3AD203B41FA5}">
                      <a16:colId xmlns:a16="http://schemas.microsoft.com/office/drawing/2014/main" val="3849115666"/>
                    </a:ext>
                  </a:extLst>
                </a:gridCol>
                <a:gridCol w="1344000">
                  <a:extLst>
                    <a:ext uri="{9D8B030D-6E8A-4147-A177-3AD203B41FA5}">
                      <a16:colId xmlns:a16="http://schemas.microsoft.com/office/drawing/2014/main" val="4241026817"/>
                    </a:ext>
                  </a:extLst>
                </a:gridCol>
                <a:gridCol w="1344000">
                  <a:extLst>
                    <a:ext uri="{9D8B030D-6E8A-4147-A177-3AD203B41FA5}">
                      <a16:colId xmlns:a16="http://schemas.microsoft.com/office/drawing/2014/main" val="1830467413"/>
                    </a:ext>
                  </a:extLst>
                </a:gridCol>
              </a:tblGrid>
              <a:tr h="2445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구분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화면이름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164187"/>
                  </a:ext>
                </a:extLst>
              </a:tr>
              <a:tr h="2445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메인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메인화면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1-1 ~ 1-2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939107"/>
                  </a:ext>
                </a:extLst>
              </a:tr>
              <a:tr h="244522">
                <a:tc row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회원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로그인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66854"/>
                  </a:ext>
                </a:extLst>
              </a:tr>
              <a:tr h="244522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회원가입 여부 안내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077935"/>
                  </a:ext>
                </a:extLst>
              </a:tr>
              <a:tr h="244522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약관동의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523771"/>
                  </a:ext>
                </a:extLst>
              </a:tr>
              <a:tr h="244522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회원정보 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778030"/>
                  </a:ext>
                </a:extLst>
              </a:tr>
              <a:tr h="244522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가입완료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615957"/>
                  </a:ext>
                </a:extLst>
              </a:tr>
              <a:tr h="2445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영화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메인화면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530999"/>
                  </a:ext>
                </a:extLst>
              </a:tr>
              <a:tr h="244522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극장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메인화면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062796"/>
                  </a:ext>
                </a:extLst>
              </a:tr>
              <a:tr h="244522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자주가는 극장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455813"/>
                  </a:ext>
                </a:extLst>
              </a:tr>
              <a:tr h="244522">
                <a:tc rowSpan="6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예매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메인화면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478738"/>
                  </a:ext>
                </a:extLst>
              </a:tr>
              <a:tr h="244522">
                <a:tc vMerge="1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예매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영화선택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554953"/>
                  </a:ext>
                </a:extLst>
              </a:tr>
              <a:tr h="244522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극장선택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156892"/>
                  </a:ext>
                </a:extLst>
              </a:tr>
              <a:tr h="244522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좌석선택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92702"/>
                  </a:ext>
                </a:extLst>
              </a:tr>
              <a:tr h="24452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결제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007434"/>
                  </a:ext>
                </a:extLst>
              </a:tr>
              <a:tr h="24452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결제완료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615933"/>
                  </a:ext>
                </a:extLst>
              </a:tr>
              <a:tr h="244522">
                <a:tc row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스토어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상품목록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114738"/>
                  </a:ext>
                </a:extLst>
              </a:tr>
              <a:tr h="244522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상품보기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313304"/>
                  </a:ext>
                </a:extLst>
              </a:tr>
              <a:tr h="244522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장바구니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249496"/>
                  </a:ext>
                </a:extLst>
              </a:tr>
              <a:tr h="244522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결제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028343"/>
                  </a:ext>
                </a:extLst>
              </a:tr>
              <a:tr h="244522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결제완료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351776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724658"/>
              </p:ext>
            </p:extLst>
          </p:nvPr>
        </p:nvGraphicFramePr>
        <p:xfrm>
          <a:off x="5055522" y="1318661"/>
          <a:ext cx="4096500" cy="32186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65500">
                  <a:extLst>
                    <a:ext uri="{9D8B030D-6E8A-4147-A177-3AD203B41FA5}">
                      <a16:colId xmlns:a16="http://schemas.microsoft.com/office/drawing/2014/main" val="3849115666"/>
                    </a:ext>
                  </a:extLst>
                </a:gridCol>
                <a:gridCol w="1365500">
                  <a:extLst>
                    <a:ext uri="{9D8B030D-6E8A-4147-A177-3AD203B41FA5}">
                      <a16:colId xmlns:a16="http://schemas.microsoft.com/office/drawing/2014/main" val="4241026817"/>
                    </a:ext>
                  </a:extLst>
                </a:gridCol>
                <a:gridCol w="1365500">
                  <a:extLst>
                    <a:ext uri="{9D8B030D-6E8A-4147-A177-3AD203B41FA5}">
                      <a16:colId xmlns:a16="http://schemas.microsoft.com/office/drawing/2014/main" val="1830467413"/>
                    </a:ext>
                  </a:extLst>
                </a:gridCol>
              </a:tblGrid>
              <a:tr h="2926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화면이름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16418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이벤트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29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메인화면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939107"/>
                  </a:ext>
                </a:extLst>
              </a:tr>
              <a:tr h="292608">
                <a:tc row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마이페이지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메인화면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455813"/>
                  </a:ext>
                </a:extLst>
              </a:tr>
              <a:tr h="292608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예매내역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554953"/>
                  </a:ext>
                </a:extLst>
              </a:tr>
              <a:tr h="292608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쿠폰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156892"/>
                  </a:ext>
                </a:extLst>
              </a:tr>
              <a:tr h="292608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회원정보 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92702"/>
                  </a:ext>
                </a:extLst>
              </a:tr>
              <a:tr h="292608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나의 문의내역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121528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고객센터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메인화면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007434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자주찾는</a:t>
                      </a:r>
                      <a:r>
                        <a:rPr lang="ko-KR" altLang="en-US" sz="1000" dirty="0"/>
                        <a:t> 질문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615933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공지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114738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문의하기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313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5345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272480" y="3184401"/>
            <a:ext cx="9353264" cy="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85000"/>
                <a:lumOff val="15000"/>
              </a:sysClr>
            </a:solidFill>
            <a:prstDash val="solid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238092" y="2414960"/>
            <a:ext cx="94298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2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rPr>
              <a:t>프로젝트 개요</a:t>
            </a:r>
          </a:p>
        </p:txBody>
      </p:sp>
    </p:spTree>
    <p:extLst>
      <p:ext uri="{BB962C8B-B14F-4D97-AF65-F5344CB8AC3E}">
        <p14:creationId xmlns:p14="http://schemas.microsoft.com/office/powerpoint/2010/main" val="2291293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Box 106">
            <a:extLst>
              <a:ext uri="{FF2B5EF4-FFF2-40B4-BE49-F238E27FC236}">
                <a16:creationId xmlns:a16="http://schemas.microsoft.com/office/drawing/2014/main" id="{349281EC-D966-315D-0647-329442C834C1}"/>
              </a:ext>
            </a:extLst>
          </p:cNvPr>
          <p:cNvSpPr txBox="1"/>
          <p:nvPr/>
        </p:nvSpPr>
        <p:spPr>
          <a:xfrm>
            <a:off x="176979" y="148112"/>
            <a:ext cx="2920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프로젝트  개요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408426"/>
              </p:ext>
            </p:extLst>
          </p:nvPr>
        </p:nvGraphicFramePr>
        <p:xfrm>
          <a:off x="1247775" y="1076325"/>
          <a:ext cx="7007225" cy="503152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98799">
                  <a:extLst>
                    <a:ext uri="{9D8B030D-6E8A-4147-A177-3AD203B41FA5}">
                      <a16:colId xmlns:a16="http://schemas.microsoft.com/office/drawing/2014/main" val="2095089610"/>
                    </a:ext>
                  </a:extLst>
                </a:gridCol>
                <a:gridCol w="4908426">
                  <a:extLst>
                    <a:ext uri="{9D8B030D-6E8A-4147-A177-3AD203B41FA5}">
                      <a16:colId xmlns:a16="http://schemas.microsoft.com/office/drawing/2014/main" val="2830505264"/>
                    </a:ext>
                  </a:extLst>
                </a:gridCol>
              </a:tblGrid>
              <a:tr h="4678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880480"/>
                  </a:ext>
                </a:extLst>
              </a:tr>
              <a:tr h="4678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기획 서비스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영화 예매 서비스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613137"/>
                  </a:ext>
                </a:extLst>
              </a:tr>
              <a:tr h="4678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기획 배경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영화 예매 플랫폼 개발에 필요한 정보 수집</a:t>
                      </a:r>
                      <a:endParaRPr lang="en-US" altLang="ko-KR" sz="10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보다 편한 온라인 </a:t>
                      </a:r>
                      <a:r>
                        <a:rPr lang="ko-KR" altLang="en-US" sz="1000" dirty="0" err="1"/>
                        <a:t>예매환경에</a:t>
                      </a:r>
                      <a:r>
                        <a:rPr lang="ko-KR" altLang="en-US" sz="1000" dirty="0"/>
                        <a:t> 기여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701161"/>
                  </a:ext>
                </a:extLst>
              </a:tr>
              <a:tr h="5656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기획 목적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/>
                        <a:t>IT</a:t>
                      </a:r>
                      <a:r>
                        <a:rPr lang="ko-KR" altLang="en-US" sz="1000" dirty="0"/>
                        <a:t> 전문가에 대한 명확한 정보 제공</a:t>
                      </a:r>
                      <a:endParaRPr lang="en-US" altLang="ko-KR" sz="10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견적의 타당성 이해</a:t>
                      </a:r>
                      <a:endParaRPr lang="en-US" altLang="ko-KR" sz="10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편리한 프로젝트 관리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889789"/>
                  </a:ext>
                </a:extLst>
              </a:tr>
              <a:tr h="4678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기대 효과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효과적이고 효율적인 프로젝트 관리 및 개발 진행</a:t>
                      </a:r>
                      <a:endParaRPr lang="en-US" altLang="ko-KR" sz="10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프로젝트 개발 비용 낭비 최소화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494332"/>
                  </a:ext>
                </a:extLst>
              </a:tr>
              <a:tr h="7227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주요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프로젝트 개발에 합리적 견적 제공</a:t>
                      </a:r>
                      <a:endParaRPr lang="en-US" altLang="ko-KR" sz="10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자 미팅 서비스 제공</a:t>
                      </a:r>
                      <a:endParaRPr lang="en-US" altLang="ko-KR" sz="10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표준계약서 작성</a:t>
                      </a:r>
                      <a:endParaRPr lang="en-US" altLang="ko-KR" sz="10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기획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디자인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개발 등 </a:t>
                      </a:r>
                      <a:r>
                        <a:rPr lang="en-US" altLang="ko-KR" sz="1000" dirty="0"/>
                        <a:t>IT </a:t>
                      </a:r>
                      <a:r>
                        <a:rPr lang="ko-KR" altLang="en-US" sz="1000" dirty="0"/>
                        <a:t>전문가 그룹에 커뮤니케이션 제공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821542"/>
                  </a:ext>
                </a:extLst>
              </a:tr>
              <a:tr h="4678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주요 고객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/>
                        <a:t>IT </a:t>
                      </a:r>
                      <a:r>
                        <a:rPr lang="ko-KR" altLang="en-US" sz="1000" dirty="0"/>
                        <a:t>외주를 맡길 수 있는 프로젝트를 가진 클라이언트</a:t>
                      </a:r>
                      <a:endParaRPr lang="en-US" altLang="ko-KR" sz="10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/>
                        <a:t>IT </a:t>
                      </a:r>
                      <a:r>
                        <a:rPr lang="ko-KR" altLang="en-US" sz="1000" dirty="0"/>
                        <a:t>전문 기획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개발자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디자이너 기업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61230"/>
                  </a:ext>
                </a:extLst>
              </a:tr>
              <a:tr h="4678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서비스 채널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/>
                        <a:t>PC/</a:t>
                      </a:r>
                      <a:r>
                        <a:rPr lang="ko-KR" altLang="en-US" sz="1000" dirty="0"/>
                        <a:t>모바일 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148852"/>
                  </a:ext>
                </a:extLst>
              </a:tr>
              <a:tr h="4678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 기간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4</a:t>
                      </a:r>
                      <a:r>
                        <a:rPr lang="ko-KR" altLang="en-US" sz="1000" dirty="0"/>
                        <a:t>주</a:t>
                      </a:r>
                      <a:r>
                        <a:rPr lang="en-US" altLang="ko-KR" sz="1000" dirty="0"/>
                        <a:t>(20</a:t>
                      </a:r>
                      <a:r>
                        <a:rPr lang="ko-KR" altLang="en-US" sz="1000" dirty="0"/>
                        <a:t>일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606349"/>
                  </a:ext>
                </a:extLst>
              </a:tr>
              <a:tr h="4678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 인원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4</a:t>
                      </a:r>
                      <a:r>
                        <a:rPr lang="ko-KR" altLang="en-US" sz="1000" dirty="0"/>
                        <a:t>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177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1839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272480" y="3184401"/>
            <a:ext cx="9353264" cy="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85000"/>
                <a:lumOff val="15000"/>
              </a:sysClr>
            </a:solidFill>
            <a:prstDash val="solid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238092" y="2414960"/>
            <a:ext cx="94298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2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rPr>
              <a:t>프로젝트 구조 </a:t>
            </a:r>
            <a:r>
              <a:rPr kumimoji="0" lang="en-US" altLang="ko-KR" sz="44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rPr>
              <a:t>(IA)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B0600000101010101" charset="-127"/>
              <a:ea typeface="나눔고딕" panose="020B0600000101010101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2043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899D2C-36CB-1FE5-BF7A-D94E00777DD8}"/>
              </a:ext>
            </a:extLst>
          </p:cNvPr>
          <p:cNvSpPr txBox="1"/>
          <p:nvPr/>
        </p:nvSpPr>
        <p:spPr>
          <a:xfrm>
            <a:off x="109740" y="455528"/>
            <a:ext cx="9429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2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solidFill>
                  <a:prstClr val="black"/>
                </a:solidFill>
                <a:latin typeface="나눔고딕" panose="020B0600000101010101" charset="-127"/>
                <a:ea typeface="나눔고딕" panose="020B0600000101010101" charset="-127"/>
              </a:rPr>
              <a:t>IA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rPr>
              <a:t>(Information Architecture)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B0600000101010101" charset="-127"/>
              <a:ea typeface="나눔고딕" panose="020B0600000101010101" charset="-127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A9F91C9-ABD7-4B8C-0F34-1E70B4BABCF2}"/>
              </a:ext>
            </a:extLst>
          </p:cNvPr>
          <p:cNvSpPr/>
          <p:nvPr/>
        </p:nvSpPr>
        <p:spPr>
          <a:xfrm>
            <a:off x="419450" y="1208015"/>
            <a:ext cx="1384183" cy="5117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800" dirty="0" err="1">
                <a:latin typeface="+mn-ea"/>
              </a:rPr>
              <a:t>bgv</a:t>
            </a:r>
            <a:endParaRPr lang="ko-KR" altLang="en-US" sz="800" dirty="0"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5A6C2A-988A-FE82-9FC7-DFABA7279553}"/>
              </a:ext>
            </a:extLst>
          </p:cNvPr>
          <p:cNvSpPr/>
          <p:nvPr/>
        </p:nvSpPr>
        <p:spPr>
          <a:xfrm>
            <a:off x="2638426" y="1208015"/>
            <a:ext cx="1203732" cy="5117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800" dirty="0">
                <a:latin typeface="+mn-ea"/>
              </a:rPr>
              <a:t>index</a:t>
            </a:r>
            <a:endParaRPr lang="ko-KR" altLang="en-US" sz="800" dirty="0"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9369053-0EF6-2AD6-EC6D-14571C11D96A}"/>
              </a:ext>
            </a:extLst>
          </p:cNvPr>
          <p:cNvSpPr/>
          <p:nvPr/>
        </p:nvSpPr>
        <p:spPr>
          <a:xfrm>
            <a:off x="2638426" y="2273230"/>
            <a:ext cx="1203732" cy="5117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800" dirty="0">
                <a:latin typeface="+mn-ea"/>
              </a:rPr>
              <a:t>member(</a:t>
            </a:r>
            <a:r>
              <a:rPr lang="ko-KR" altLang="en-US" sz="800" dirty="0">
                <a:latin typeface="+mn-ea"/>
              </a:rPr>
              <a:t>회원</a:t>
            </a:r>
            <a:r>
              <a:rPr lang="en-US" altLang="ko-KR" sz="800" dirty="0">
                <a:latin typeface="+mn-ea"/>
              </a:rPr>
              <a:t>)</a:t>
            </a:r>
            <a:endParaRPr lang="ko-KR" altLang="en-US" sz="800" dirty="0">
              <a:latin typeface="+mn-ea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ECDD4B5-F570-11B7-7CF1-B7B6BAD01D8E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1803633" y="1463879"/>
            <a:ext cx="8347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EEB0B74-FD90-9181-8DD4-CC2DFEDC28F7}"/>
              </a:ext>
            </a:extLst>
          </p:cNvPr>
          <p:cNvCxnSpPr>
            <a:cxnSpLocks/>
          </p:cNvCxnSpPr>
          <p:nvPr/>
        </p:nvCxnSpPr>
        <p:spPr>
          <a:xfrm>
            <a:off x="2221029" y="1459560"/>
            <a:ext cx="0" cy="5398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27C212A-B886-321E-B4BE-4EDBE6489532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221029" y="2529094"/>
            <a:ext cx="4173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2102D24E-B1A6-0D7A-D8FD-27B25005FBD5}"/>
              </a:ext>
            </a:extLst>
          </p:cNvPr>
          <p:cNvSpPr/>
          <p:nvPr/>
        </p:nvSpPr>
        <p:spPr>
          <a:xfrm>
            <a:off x="2638426" y="3649212"/>
            <a:ext cx="1203732" cy="5117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800" dirty="0">
                <a:latin typeface="+mn-ea"/>
              </a:rPr>
              <a:t>movies(</a:t>
            </a:r>
            <a:r>
              <a:rPr lang="ko-KR" altLang="en-US" sz="800" dirty="0">
                <a:latin typeface="+mn-ea"/>
              </a:rPr>
              <a:t>영화</a:t>
            </a:r>
            <a:r>
              <a:rPr lang="en-US" altLang="ko-KR" sz="800" dirty="0">
                <a:latin typeface="+mn-ea"/>
              </a:rPr>
              <a:t>)</a:t>
            </a:r>
            <a:endParaRPr lang="ko-KR" altLang="en-US" sz="800" dirty="0">
              <a:latin typeface="+mn-ea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33672FA-2349-23CD-FC48-4E97F370B87C}"/>
              </a:ext>
            </a:extLst>
          </p:cNvPr>
          <p:cNvCxnSpPr>
            <a:cxnSpLocks/>
          </p:cNvCxnSpPr>
          <p:nvPr/>
        </p:nvCxnSpPr>
        <p:spPr>
          <a:xfrm>
            <a:off x="2221029" y="3889509"/>
            <a:ext cx="4173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0C50CB7-EA19-3AB0-765A-289989BB330B}"/>
              </a:ext>
            </a:extLst>
          </p:cNvPr>
          <p:cNvSpPr/>
          <p:nvPr/>
        </p:nvSpPr>
        <p:spPr>
          <a:xfrm>
            <a:off x="4720294" y="2401162"/>
            <a:ext cx="1203732" cy="2558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800" dirty="0">
                <a:latin typeface="+mn-ea"/>
              </a:rPr>
              <a:t>terms</a:t>
            </a:r>
            <a:endParaRPr lang="ko-KR" altLang="en-US" sz="800" dirty="0">
              <a:latin typeface="+mn-ea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616E532-ADE5-7151-3352-1916FDBD17AC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3842158" y="2529094"/>
            <a:ext cx="878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80C2D90-B539-A265-06F9-CCF0A70F395F}"/>
              </a:ext>
            </a:extLst>
          </p:cNvPr>
          <p:cNvCxnSpPr>
            <a:cxnSpLocks/>
          </p:cNvCxnSpPr>
          <p:nvPr/>
        </p:nvCxnSpPr>
        <p:spPr>
          <a:xfrm>
            <a:off x="4281226" y="2177057"/>
            <a:ext cx="439068" cy="3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484E76D-6CB9-7A4A-4E22-14D81CE333AB}"/>
              </a:ext>
            </a:extLst>
          </p:cNvPr>
          <p:cNvSpPr/>
          <p:nvPr/>
        </p:nvSpPr>
        <p:spPr>
          <a:xfrm>
            <a:off x="4720294" y="2058685"/>
            <a:ext cx="1203732" cy="2558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800" dirty="0">
                <a:latin typeface="+mn-ea"/>
              </a:rPr>
              <a:t>join</a:t>
            </a:r>
            <a:endParaRPr lang="ko-KR" altLang="en-US" sz="800" dirty="0">
              <a:latin typeface="+mn-ea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DFB584E-CBE8-BE71-A729-1E2088E07BA8}"/>
              </a:ext>
            </a:extLst>
          </p:cNvPr>
          <p:cNvCxnSpPr>
            <a:cxnSpLocks/>
          </p:cNvCxnSpPr>
          <p:nvPr/>
        </p:nvCxnSpPr>
        <p:spPr>
          <a:xfrm>
            <a:off x="4287540" y="2145298"/>
            <a:ext cx="0" cy="3837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479C74D-1680-3ECF-2507-2AACCE76730C}"/>
              </a:ext>
            </a:extLst>
          </p:cNvPr>
          <p:cNvCxnSpPr>
            <a:cxnSpLocks/>
          </p:cNvCxnSpPr>
          <p:nvPr/>
        </p:nvCxnSpPr>
        <p:spPr>
          <a:xfrm>
            <a:off x="4281226" y="1820713"/>
            <a:ext cx="439068" cy="3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C76B317-FB03-5B80-5BF3-89111878D8C6}"/>
              </a:ext>
            </a:extLst>
          </p:cNvPr>
          <p:cNvCxnSpPr>
            <a:cxnSpLocks/>
          </p:cNvCxnSpPr>
          <p:nvPr/>
        </p:nvCxnSpPr>
        <p:spPr>
          <a:xfrm>
            <a:off x="4287540" y="1820713"/>
            <a:ext cx="0" cy="3837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070E809-2B73-3B1C-BFB2-A8D2132B2410}"/>
              </a:ext>
            </a:extLst>
          </p:cNvPr>
          <p:cNvSpPr/>
          <p:nvPr/>
        </p:nvSpPr>
        <p:spPr>
          <a:xfrm>
            <a:off x="4720294" y="1709818"/>
            <a:ext cx="1203732" cy="2558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800" dirty="0">
                <a:latin typeface="+mn-ea"/>
              </a:rPr>
              <a:t>login</a:t>
            </a:r>
            <a:endParaRPr lang="ko-KR" altLang="en-US" sz="800" dirty="0">
              <a:latin typeface="+mn-ea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C8B3B294-80DA-1915-B2CD-52DE94DDE836}"/>
              </a:ext>
            </a:extLst>
          </p:cNvPr>
          <p:cNvCxnSpPr>
            <a:cxnSpLocks/>
          </p:cNvCxnSpPr>
          <p:nvPr/>
        </p:nvCxnSpPr>
        <p:spPr>
          <a:xfrm>
            <a:off x="4281226" y="2885438"/>
            <a:ext cx="439068" cy="3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93FB3C6-A93D-4986-8E00-C618CDB6A6E6}"/>
              </a:ext>
            </a:extLst>
          </p:cNvPr>
          <p:cNvCxnSpPr>
            <a:cxnSpLocks/>
          </p:cNvCxnSpPr>
          <p:nvPr/>
        </p:nvCxnSpPr>
        <p:spPr>
          <a:xfrm>
            <a:off x="4281226" y="2529094"/>
            <a:ext cx="0" cy="3837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22CF79A-AB70-73FE-8573-36E6965974CF}"/>
              </a:ext>
            </a:extLst>
          </p:cNvPr>
          <p:cNvSpPr/>
          <p:nvPr/>
        </p:nvSpPr>
        <p:spPr>
          <a:xfrm>
            <a:off x="4720294" y="2743639"/>
            <a:ext cx="1203732" cy="2558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800" dirty="0">
                <a:latin typeface="+mn-ea"/>
              </a:rPr>
              <a:t>register</a:t>
            </a:r>
            <a:endParaRPr lang="ko-KR" altLang="en-US" sz="800" dirty="0">
              <a:latin typeface="+mn-ea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8FF7FB6-ABD2-8B9F-02F2-71FA77EA7DC6}"/>
              </a:ext>
            </a:extLst>
          </p:cNvPr>
          <p:cNvCxnSpPr>
            <a:cxnSpLocks/>
          </p:cNvCxnSpPr>
          <p:nvPr/>
        </p:nvCxnSpPr>
        <p:spPr>
          <a:xfrm>
            <a:off x="4281226" y="2885438"/>
            <a:ext cx="0" cy="3837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FCFD844-0205-B11A-79AC-F873DF151DD4}"/>
              </a:ext>
            </a:extLst>
          </p:cNvPr>
          <p:cNvCxnSpPr>
            <a:cxnSpLocks/>
          </p:cNvCxnSpPr>
          <p:nvPr/>
        </p:nvCxnSpPr>
        <p:spPr>
          <a:xfrm>
            <a:off x="4281226" y="3249939"/>
            <a:ext cx="439068" cy="3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98B5FD0-1607-DED3-D371-D0A4EC11C93B}"/>
              </a:ext>
            </a:extLst>
          </p:cNvPr>
          <p:cNvSpPr/>
          <p:nvPr/>
        </p:nvSpPr>
        <p:spPr>
          <a:xfrm>
            <a:off x="4720294" y="3113849"/>
            <a:ext cx="1203732" cy="2558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800" dirty="0">
                <a:latin typeface="+mn-ea"/>
              </a:rPr>
              <a:t>complete</a:t>
            </a:r>
            <a:endParaRPr lang="ko-KR" altLang="en-US" sz="800" dirty="0">
              <a:latin typeface="+mn-ea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0B46409-E925-EB49-944E-44813E1EDB9E}"/>
              </a:ext>
            </a:extLst>
          </p:cNvPr>
          <p:cNvCxnSpPr>
            <a:cxnSpLocks/>
          </p:cNvCxnSpPr>
          <p:nvPr/>
        </p:nvCxnSpPr>
        <p:spPr>
          <a:xfrm>
            <a:off x="3842158" y="3889509"/>
            <a:ext cx="878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AC33F68-DEF4-1C1F-E769-1B301B96CDBD}"/>
              </a:ext>
            </a:extLst>
          </p:cNvPr>
          <p:cNvSpPr/>
          <p:nvPr/>
        </p:nvSpPr>
        <p:spPr>
          <a:xfrm>
            <a:off x="4720294" y="3777144"/>
            <a:ext cx="1203732" cy="2558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800" dirty="0">
                <a:latin typeface="+mn-ea"/>
              </a:rPr>
              <a:t>index</a:t>
            </a:r>
            <a:endParaRPr lang="ko-KR" altLang="en-US" sz="800" dirty="0">
              <a:latin typeface="+mn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7E33A16-E4AB-725D-19CD-B348791E7304}"/>
              </a:ext>
            </a:extLst>
          </p:cNvPr>
          <p:cNvSpPr/>
          <p:nvPr/>
        </p:nvSpPr>
        <p:spPr>
          <a:xfrm>
            <a:off x="2638426" y="4708835"/>
            <a:ext cx="1203732" cy="5117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800" dirty="0">
                <a:latin typeface="+mn-ea"/>
              </a:rPr>
              <a:t>theaters(</a:t>
            </a:r>
            <a:r>
              <a:rPr lang="ko-KR" altLang="en-US" sz="800" dirty="0">
                <a:latin typeface="+mn-ea"/>
              </a:rPr>
              <a:t>극장</a:t>
            </a:r>
            <a:r>
              <a:rPr lang="en-US" altLang="ko-KR" sz="800" dirty="0">
                <a:latin typeface="+mn-ea"/>
              </a:rPr>
              <a:t>)</a:t>
            </a:r>
            <a:endParaRPr lang="ko-KR" altLang="en-US" sz="800" dirty="0">
              <a:latin typeface="+mn-ea"/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8A1BD89-D146-443F-3E66-2A5F02CB927B}"/>
              </a:ext>
            </a:extLst>
          </p:cNvPr>
          <p:cNvCxnSpPr>
            <a:cxnSpLocks/>
          </p:cNvCxnSpPr>
          <p:nvPr/>
        </p:nvCxnSpPr>
        <p:spPr>
          <a:xfrm>
            <a:off x="2221029" y="4949132"/>
            <a:ext cx="4173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47D6A94A-F2FC-5B23-296F-3647D0ED1CBE}"/>
              </a:ext>
            </a:extLst>
          </p:cNvPr>
          <p:cNvCxnSpPr>
            <a:cxnSpLocks/>
          </p:cNvCxnSpPr>
          <p:nvPr/>
        </p:nvCxnSpPr>
        <p:spPr>
          <a:xfrm>
            <a:off x="3845653" y="4933565"/>
            <a:ext cx="878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9FAA8C0-057E-6BD5-253C-028C63A7E725}"/>
              </a:ext>
            </a:extLst>
          </p:cNvPr>
          <p:cNvSpPr/>
          <p:nvPr/>
        </p:nvSpPr>
        <p:spPr>
          <a:xfrm>
            <a:off x="4723789" y="4821200"/>
            <a:ext cx="1203732" cy="2558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lIns="36000" rIns="36000" rtlCol="0" anchor="ctr">
            <a:noAutofit/>
          </a:bodyPr>
          <a:lstStyle/>
          <a:p>
            <a:pPr algn="ctr"/>
            <a:r>
              <a:rPr lang="ko-KR" altLang="en-US" sz="800" dirty="0">
                <a:latin typeface="+mn-ea"/>
              </a:rPr>
              <a:t>무비차트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DFBE31B9-992A-3187-5518-D92CB41769CF}"/>
              </a:ext>
            </a:extLst>
          </p:cNvPr>
          <p:cNvCxnSpPr>
            <a:cxnSpLocks/>
          </p:cNvCxnSpPr>
          <p:nvPr/>
        </p:nvCxnSpPr>
        <p:spPr>
          <a:xfrm>
            <a:off x="4281226" y="5336702"/>
            <a:ext cx="439068" cy="3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1E1B69BD-8B33-2D8F-53BD-170377DFF4C2}"/>
              </a:ext>
            </a:extLst>
          </p:cNvPr>
          <p:cNvCxnSpPr>
            <a:cxnSpLocks/>
          </p:cNvCxnSpPr>
          <p:nvPr/>
        </p:nvCxnSpPr>
        <p:spPr>
          <a:xfrm>
            <a:off x="4281226" y="4945450"/>
            <a:ext cx="0" cy="3837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C98F197-280A-C98D-F13A-5332A0D3701E}"/>
              </a:ext>
            </a:extLst>
          </p:cNvPr>
          <p:cNvSpPr/>
          <p:nvPr/>
        </p:nvSpPr>
        <p:spPr>
          <a:xfrm>
            <a:off x="4720294" y="4817518"/>
            <a:ext cx="1203732" cy="2558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800" dirty="0">
                <a:latin typeface="+mn-ea"/>
              </a:rPr>
              <a:t>index</a:t>
            </a:r>
            <a:endParaRPr lang="ko-KR" altLang="en-US" sz="800" dirty="0">
              <a:latin typeface="+mn-ea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CFF0EBA-D32F-6A89-FE36-E5698A7AC040}"/>
              </a:ext>
            </a:extLst>
          </p:cNvPr>
          <p:cNvSpPr/>
          <p:nvPr/>
        </p:nvSpPr>
        <p:spPr>
          <a:xfrm>
            <a:off x="4720294" y="5193111"/>
            <a:ext cx="1203732" cy="2558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800" dirty="0">
                <a:latin typeface="+mn-ea"/>
              </a:rPr>
              <a:t>favorite</a:t>
            </a:r>
            <a:endParaRPr lang="ko-KR" altLang="en-US" sz="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86268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D5A6C2A-988A-FE82-9FC7-DFABA7279553}"/>
              </a:ext>
            </a:extLst>
          </p:cNvPr>
          <p:cNvSpPr/>
          <p:nvPr/>
        </p:nvSpPr>
        <p:spPr>
          <a:xfrm>
            <a:off x="2638426" y="364363"/>
            <a:ext cx="1203732" cy="5117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800" dirty="0">
                <a:latin typeface="+mn-ea"/>
              </a:rPr>
              <a:t>ticket(</a:t>
            </a:r>
            <a:r>
              <a:rPr lang="ko-KR" altLang="en-US" sz="800" dirty="0">
                <a:latin typeface="+mn-ea"/>
              </a:rPr>
              <a:t>예매</a:t>
            </a:r>
            <a:r>
              <a:rPr lang="en-US" altLang="ko-KR" sz="800" dirty="0">
                <a:latin typeface="+mn-ea"/>
              </a:rPr>
              <a:t>)</a:t>
            </a:r>
            <a:endParaRPr lang="ko-KR" altLang="en-US" sz="800" dirty="0"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9369053-0EF6-2AD6-EC6D-14571C11D96A}"/>
              </a:ext>
            </a:extLst>
          </p:cNvPr>
          <p:cNvSpPr/>
          <p:nvPr/>
        </p:nvSpPr>
        <p:spPr>
          <a:xfrm>
            <a:off x="2638426" y="2273230"/>
            <a:ext cx="1203732" cy="5117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800" dirty="0">
                <a:latin typeface="+mn-ea"/>
              </a:rPr>
              <a:t>store(</a:t>
            </a:r>
            <a:r>
              <a:rPr lang="ko-KR" altLang="en-US" sz="800" dirty="0">
                <a:latin typeface="+mn-ea"/>
              </a:rPr>
              <a:t>스토어</a:t>
            </a:r>
            <a:r>
              <a:rPr lang="en-US" altLang="ko-KR" sz="800" dirty="0">
                <a:latin typeface="+mn-ea"/>
              </a:rPr>
              <a:t>)</a:t>
            </a:r>
            <a:endParaRPr lang="ko-KR" altLang="en-US" sz="800" dirty="0">
              <a:latin typeface="+mn-ea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ECDD4B5-F570-11B7-7CF1-B7B6BAD01D8E}"/>
              </a:ext>
            </a:extLst>
          </p:cNvPr>
          <p:cNvCxnSpPr>
            <a:cxnSpLocks/>
          </p:cNvCxnSpPr>
          <p:nvPr/>
        </p:nvCxnSpPr>
        <p:spPr>
          <a:xfrm>
            <a:off x="2221029" y="615908"/>
            <a:ext cx="4173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EEB0B74-FD90-9181-8DD4-CC2DFEDC28F7}"/>
              </a:ext>
            </a:extLst>
          </p:cNvPr>
          <p:cNvCxnSpPr>
            <a:cxnSpLocks/>
          </p:cNvCxnSpPr>
          <p:nvPr/>
        </p:nvCxnSpPr>
        <p:spPr>
          <a:xfrm>
            <a:off x="2221029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27C212A-B886-321E-B4BE-4EDBE6489532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221029" y="2529094"/>
            <a:ext cx="4173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2102D24E-B1A6-0D7A-D8FD-27B25005FBD5}"/>
              </a:ext>
            </a:extLst>
          </p:cNvPr>
          <p:cNvSpPr/>
          <p:nvPr/>
        </p:nvSpPr>
        <p:spPr>
          <a:xfrm>
            <a:off x="2627329" y="3848967"/>
            <a:ext cx="1203732" cy="5117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800" dirty="0">
                <a:latin typeface="+mn-ea"/>
              </a:rPr>
              <a:t>event(</a:t>
            </a:r>
            <a:r>
              <a:rPr lang="ko-KR" altLang="en-US" sz="800" dirty="0">
                <a:latin typeface="+mn-ea"/>
              </a:rPr>
              <a:t>이벤트</a:t>
            </a:r>
            <a:r>
              <a:rPr lang="en-US" altLang="ko-KR" sz="800" dirty="0">
                <a:latin typeface="+mn-ea"/>
              </a:rPr>
              <a:t>)</a:t>
            </a:r>
            <a:endParaRPr lang="ko-KR" altLang="en-US" sz="800" dirty="0">
              <a:latin typeface="+mn-ea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33672FA-2349-23CD-FC48-4E97F370B87C}"/>
              </a:ext>
            </a:extLst>
          </p:cNvPr>
          <p:cNvCxnSpPr>
            <a:cxnSpLocks/>
          </p:cNvCxnSpPr>
          <p:nvPr/>
        </p:nvCxnSpPr>
        <p:spPr>
          <a:xfrm>
            <a:off x="2209932" y="4089264"/>
            <a:ext cx="4173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0C50CB7-EA19-3AB0-765A-289989BB330B}"/>
              </a:ext>
            </a:extLst>
          </p:cNvPr>
          <p:cNvSpPr/>
          <p:nvPr/>
        </p:nvSpPr>
        <p:spPr>
          <a:xfrm>
            <a:off x="4720294" y="2393655"/>
            <a:ext cx="1203732" cy="2558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800" dirty="0">
                <a:latin typeface="+mn-ea"/>
              </a:rPr>
              <a:t>view</a:t>
            </a:r>
            <a:endParaRPr lang="ko-KR" altLang="en-US" sz="800" dirty="0">
              <a:latin typeface="+mn-ea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616E532-ADE5-7151-3352-1916FDBD17AC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3842158" y="2521587"/>
            <a:ext cx="878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80C2D90-B539-A265-06F9-CCF0A70F395F}"/>
              </a:ext>
            </a:extLst>
          </p:cNvPr>
          <p:cNvCxnSpPr>
            <a:cxnSpLocks/>
          </p:cNvCxnSpPr>
          <p:nvPr/>
        </p:nvCxnSpPr>
        <p:spPr>
          <a:xfrm>
            <a:off x="4281226" y="2160187"/>
            <a:ext cx="439068" cy="3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484E76D-6CB9-7A4A-4E22-14D81CE333AB}"/>
              </a:ext>
            </a:extLst>
          </p:cNvPr>
          <p:cNvSpPr/>
          <p:nvPr/>
        </p:nvSpPr>
        <p:spPr>
          <a:xfrm>
            <a:off x="4720294" y="2024003"/>
            <a:ext cx="1203732" cy="2558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800" dirty="0">
                <a:latin typeface="+mn-ea"/>
              </a:rPr>
              <a:t>list</a:t>
            </a:r>
            <a:endParaRPr lang="ko-KR" altLang="en-US" sz="800" dirty="0">
              <a:latin typeface="+mn-ea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C8B3B294-80DA-1915-B2CD-52DE94DDE836}"/>
              </a:ext>
            </a:extLst>
          </p:cNvPr>
          <p:cNvCxnSpPr>
            <a:cxnSpLocks/>
          </p:cNvCxnSpPr>
          <p:nvPr/>
        </p:nvCxnSpPr>
        <p:spPr>
          <a:xfrm>
            <a:off x="4281226" y="2885438"/>
            <a:ext cx="439068" cy="3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93FB3C6-A93D-4986-8E00-C618CDB6A6E6}"/>
              </a:ext>
            </a:extLst>
          </p:cNvPr>
          <p:cNvCxnSpPr>
            <a:cxnSpLocks/>
          </p:cNvCxnSpPr>
          <p:nvPr/>
        </p:nvCxnSpPr>
        <p:spPr>
          <a:xfrm>
            <a:off x="4280199" y="2529094"/>
            <a:ext cx="0" cy="3837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22CF79A-AB70-73FE-8573-36E6965974CF}"/>
              </a:ext>
            </a:extLst>
          </p:cNvPr>
          <p:cNvSpPr/>
          <p:nvPr/>
        </p:nvSpPr>
        <p:spPr>
          <a:xfrm>
            <a:off x="4720294" y="2743639"/>
            <a:ext cx="1203732" cy="2558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800" dirty="0">
                <a:latin typeface="+mn-ea"/>
              </a:rPr>
              <a:t>cart</a:t>
            </a:r>
            <a:endParaRPr lang="ko-KR" altLang="en-US" sz="800" dirty="0">
              <a:latin typeface="+mn-ea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8FF7FB6-ABD2-8B9F-02F2-71FA77EA7DC6}"/>
              </a:ext>
            </a:extLst>
          </p:cNvPr>
          <p:cNvCxnSpPr>
            <a:cxnSpLocks/>
          </p:cNvCxnSpPr>
          <p:nvPr/>
        </p:nvCxnSpPr>
        <p:spPr>
          <a:xfrm>
            <a:off x="4281226" y="2885438"/>
            <a:ext cx="0" cy="3837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FCFD844-0205-B11A-79AC-F873DF151DD4}"/>
              </a:ext>
            </a:extLst>
          </p:cNvPr>
          <p:cNvCxnSpPr>
            <a:cxnSpLocks/>
          </p:cNvCxnSpPr>
          <p:nvPr/>
        </p:nvCxnSpPr>
        <p:spPr>
          <a:xfrm>
            <a:off x="4281226" y="3249939"/>
            <a:ext cx="439068" cy="3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98B5FD0-1607-DED3-D371-D0A4EC11C93B}"/>
              </a:ext>
            </a:extLst>
          </p:cNvPr>
          <p:cNvSpPr/>
          <p:nvPr/>
        </p:nvSpPr>
        <p:spPr>
          <a:xfrm>
            <a:off x="4720294" y="3113849"/>
            <a:ext cx="1203732" cy="2558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800" dirty="0">
                <a:latin typeface="+mn-ea"/>
              </a:rPr>
              <a:t>order</a:t>
            </a:r>
            <a:endParaRPr lang="ko-KR" altLang="en-US" sz="800" dirty="0">
              <a:latin typeface="+mn-ea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0B46409-E925-EB49-944E-44813E1EDB9E}"/>
              </a:ext>
            </a:extLst>
          </p:cNvPr>
          <p:cNvCxnSpPr>
            <a:cxnSpLocks/>
          </p:cNvCxnSpPr>
          <p:nvPr/>
        </p:nvCxnSpPr>
        <p:spPr>
          <a:xfrm>
            <a:off x="3831061" y="4089264"/>
            <a:ext cx="878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AC33F68-DEF4-1C1F-E769-1B301B96CDBD}"/>
              </a:ext>
            </a:extLst>
          </p:cNvPr>
          <p:cNvSpPr/>
          <p:nvPr/>
        </p:nvSpPr>
        <p:spPr>
          <a:xfrm>
            <a:off x="4709197" y="3976899"/>
            <a:ext cx="1203732" cy="2558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800" dirty="0">
                <a:latin typeface="+mn-ea"/>
              </a:rPr>
              <a:t>index</a:t>
            </a:r>
            <a:endParaRPr lang="ko-KR" altLang="en-US" sz="800" dirty="0">
              <a:latin typeface="+mn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7E33A16-E4AB-725D-19CD-B348791E7304}"/>
              </a:ext>
            </a:extLst>
          </p:cNvPr>
          <p:cNvSpPr/>
          <p:nvPr/>
        </p:nvSpPr>
        <p:spPr>
          <a:xfrm>
            <a:off x="2638426" y="4708835"/>
            <a:ext cx="1203732" cy="5117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800" dirty="0" err="1">
                <a:latin typeface="+mn-ea"/>
              </a:rPr>
              <a:t>myPage</a:t>
            </a:r>
            <a:r>
              <a:rPr lang="en-US" altLang="ko-KR" sz="800" dirty="0">
                <a:latin typeface="+mn-ea"/>
              </a:rPr>
              <a:t>(</a:t>
            </a:r>
            <a:r>
              <a:rPr lang="ko-KR" altLang="en-US" sz="800" dirty="0" err="1">
                <a:latin typeface="+mn-ea"/>
              </a:rPr>
              <a:t>마이페아지</a:t>
            </a:r>
            <a:r>
              <a:rPr lang="en-US" altLang="ko-KR" sz="800" dirty="0">
                <a:latin typeface="+mn-ea"/>
              </a:rPr>
              <a:t>)</a:t>
            </a:r>
            <a:endParaRPr lang="ko-KR" altLang="en-US" sz="800" dirty="0">
              <a:latin typeface="+mn-ea"/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8A1BD89-D146-443F-3E66-2A5F02CB927B}"/>
              </a:ext>
            </a:extLst>
          </p:cNvPr>
          <p:cNvCxnSpPr>
            <a:cxnSpLocks/>
          </p:cNvCxnSpPr>
          <p:nvPr/>
        </p:nvCxnSpPr>
        <p:spPr>
          <a:xfrm>
            <a:off x="2221029" y="4949132"/>
            <a:ext cx="4173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47D6A94A-F2FC-5B23-296F-3647D0ED1CBE}"/>
              </a:ext>
            </a:extLst>
          </p:cNvPr>
          <p:cNvCxnSpPr>
            <a:cxnSpLocks/>
          </p:cNvCxnSpPr>
          <p:nvPr/>
        </p:nvCxnSpPr>
        <p:spPr>
          <a:xfrm>
            <a:off x="3845653" y="4933565"/>
            <a:ext cx="878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9FAA8C0-057E-6BD5-253C-028C63A7E725}"/>
              </a:ext>
            </a:extLst>
          </p:cNvPr>
          <p:cNvSpPr/>
          <p:nvPr/>
        </p:nvSpPr>
        <p:spPr>
          <a:xfrm>
            <a:off x="4723789" y="4821200"/>
            <a:ext cx="1203732" cy="2558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lIns="36000" rIns="36000" rtlCol="0" anchor="ctr">
            <a:noAutofit/>
          </a:bodyPr>
          <a:lstStyle/>
          <a:p>
            <a:pPr algn="ctr"/>
            <a:r>
              <a:rPr lang="ko-KR" altLang="en-US" sz="800" dirty="0">
                <a:latin typeface="+mn-ea"/>
              </a:rPr>
              <a:t>무비차트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DFBE31B9-992A-3187-5518-D92CB41769CF}"/>
              </a:ext>
            </a:extLst>
          </p:cNvPr>
          <p:cNvCxnSpPr>
            <a:cxnSpLocks/>
          </p:cNvCxnSpPr>
          <p:nvPr/>
        </p:nvCxnSpPr>
        <p:spPr>
          <a:xfrm>
            <a:off x="4281226" y="5336702"/>
            <a:ext cx="439068" cy="3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1E1B69BD-8B33-2D8F-53BD-170377DFF4C2}"/>
              </a:ext>
            </a:extLst>
          </p:cNvPr>
          <p:cNvCxnSpPr>
            <a:cxnSpLocks/>
          </p:cNvCxnSpPr>
          <p:nvPr/>
        </p:nvCxnSpPr>
        <p:spPr>
          <a:xfrm>
            <a:off x="4280199" y="4949132"/>
            <a:ext cx="0" cy="3837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C98F197-280A-C98D-F13A-5332A0D3701E}"/>
              </a:ext>
            </a:extLst>
          </p:cNvPr>
          <p:cNvSpPr/>
          <p:nvPr/>
        </p:nvSpPr>
        <p:spPr>
          <a:xfrm>
            <a:off x="4720294" y="4817518"/>
            <a:ext cx="1203732" cy="2558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800" dirty="0">
                <a:latin typeface="+mn-ea"/>
              </a:rPr>
              <a:t>index</a:t>
            </a:r>
            <a:endParaRPr lang="ko-KR" altLang="en-US" sz="800" dirty="0">
              <a:latin typeface="+mn-ea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CFF0EBA-D32F-6A89-FE36-E5698A7AC040}"/>
              </a:ext>
            </a:extLst>
          </p:cNvPr>
          <p:cNvSpPr/>
          <p:nvPr/>
        </p:nvSpPr>
        <p:spPr>
          <a:xfrm>
            <a:off x="4720294" y="5193111"/>
            <a:ext cx="1203732" cy="2558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800" dirty="0">
                <a:latin typeface="+mn-ea"/>
              </a:rPr>
              <a:t>ordered</a:t>
            </a:r>
            <a:endParaRPr lang="ko-KR" altLang="en-US" sz="800" dirty="0">
              <a:latin typeface="+mn-ea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9617297-C15A-4B13-A9A3-B5052A9BEAF3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3840105" y="612496"/>
            <a:ext cx="880189" cy="3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8E9701-4FE3-2B6A-27DE-622C5C3F60FF}"/>
              </a:ext>
            </a:extLst>
          </p:cNvPr>
          <p:cNvSpPr/>
          <p:nvPr/>
        </p:nvSpPr>
        <p:spPr>
          <a:xfrm>
            <a:off x="4720294" y="827041"/>
            <a:ext cx="1203732" cy="2558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800" dirty="0">
                <a:latin typeface="+mn-ea"/>
              </a:rPr>
              <a:t>seat</a:t>
            </a:r>
            <a:endParaRPr lang="ko-KR" altLang="en-US" sz="800" dirty="0">
              <a:latin typeface="+mn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08BB929-3021-4A12-6E64-A330D0B2F9BB}"/>
              </a:ext>
            </a:extLst>
          </p:cNvPr>
          <p:cNvSpPr/>
          <p:nvPr/>
        </p:nvSpPr>
        <p:spPr>
          <a:xfrm>
            <a:off x="4720294" y="484564"/>
            <a:ext cx="1203732" cy="2558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800" dirty="0">
                <a:latin typeface="+mn-ea"/>
              </a:rPr>
              <a:t>movies</a:t>
            </a:r>
            <a:endParaRPr lang="ko-KR" altLang="en-US" sz="800" dirty="0">
              <a:latin typeface="+mn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7D54934-88F9-0857-9EAD-42165D33840F}"/>
              </a:ext>
            </a:extLst>
          </p:cNvPr>
          <p:cNvSpPr/>
          <p:nvPr/>
        </p:nvSpPr>
        <p:spPr>
          <a:xfrm>
            <a:off x="4720294" y="135697"/>
            <a:ext cx="1203732" cy="2558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800" dirty="0">
                <a:latin typeface="+mn-ea"/>
              </a:rPr>
              <a:t>index</a:t>
            </a:r>
            <a:endParaRPr lang="ko-KR" altLang="en-US" sz="800" dirty="0">
              <a:latin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E57FC4C-EDDC-D966-0036-95A035386B34}"/>
              </a:ext>
            </a:extLst>
          </p:cNvPr>
          <p:cNvSpPr/>
          <p:nvPr/>
        </p:nvSpPr>
        <p:spPr>
          <a:xfrm>
            <a:off x="4720294" y="1169518"/>
            <a:ext cx="1203732" cy="2558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800" dirty="0">
                <a:latin typeface="+mn-ea"/>
              </a:rPr>
              <a:t>payment</a:t>
            </a:r>
            <a:endParaRPr lang="ko-KR" altLang="en-US" sz="800" dirty="0">
              <a:latin typeface="+mn-ea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B45335D-AD6C-79F8-A502-882F4D5BBF9F}"/>
              </a:ext>
            </a:extLst>
          </p:cNvPr>
          <p:cNvSpPr/>
          <p:nvPr/>
        </p:nvSpPr>
        <p:spPr>
          <a:xfrm>
            <a:off x="4720294" y="1539728"/>
            <a:ext cx="1203732" cy="2558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800" dirty="0">
                <a:latin typeface="+mn-ea"/>
              </a:rPr>
              <a:t>complete</a:t>
            </a:r>
            <a:endParaRPr lang="ko-KR" altLang="en-US" sz="800" dirty="0">
              <a:latin typeface="+mn-ea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AE121E6-ACAE-00F2-A4C3-EC51FECE26EA}"/>
              </a:ext>
            </a:extLst>
          </p:cNvPr>
          <p:cNvCxnSpPr>
            <a:cxnSpLocks/>
          </p:cNvCxnSpPr>
          <p:nvPr/>
        </p:nvCxnSpPr>
        <p:spPr>
          <a:xfrm>
            <a:off x="4270129" y="238837"/>
            <a:ext cx="439068" cy="3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89CAFB1-0F07-D8E3-17D3-34BB6165BB37}"/>
              </a:ext>
            </a:extLst>
          </p:cNvPr>
          <p:cNvCxnSpPr>
            <a:cxnSpLocks/>
          </p:cNvCxnSpPr>
          <p:nvPr/>
        </p:nvCxnSpPr>
        <p:spPr>
          <a:xfrm>
            <a:off x="4276443" y="238837"/>
            <a:ext cx="0" cy="3837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F004156B-51C8-19DE-EFF3-787072E4B19E}"/>
              </a:ext>
            </a:extLst>
          </p:cNvPr>
          <p:cNvCxnSpPr>
            <a:cxnSpLocks/>
          </p:cNvCxnSpPr>
          <p:nvPr/>
        </p:nvCxnSpPr>
        <p:spPr>
          <a:xfrm>
            <a:off x="4281226" y="946406"/>
            <a:ext cx="439068" cy="3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654C66B-2E44-AEE7-9942-4118147EB6A4}"/>
              </a:ext>
            </a:extLst>
          </p:cNvPr>
          <p:cNvCxnSpPr>
            <a:cxnSpLocks/>
          </p:cNvCxnSpPr>
          <p:nvPr/>
        </p:nvCxnSpPr>
        <p:spPr>
          <a:xfrm>
            <a:off x="4287540" y="1323202"/>
            <a:ext cx="439068" cy="3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F08C622B-D618-A822-0892-82AA58567DE0}"/>
              </a:ext>
            </a:extLst>
          </p:cNvPr>
          <p:cNvCxnSpPr>
            <a:cxnSpLocks/>
          </p:cNvCxnSpPr>
          <p:nvPr/>
        </p:nvCxnSpPr>
        <p:spPr>
          <a:xfrm>
            <a:off x="4287540" y="1643535"/>
            <a:ext cx="439068" cy="3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423B019C-11A2-23AF-6042-EEDBBF09C0F1}"/>
              </a:ext>
            </a:extLst>
          </p:cNvPr>
          <p:cNvCxnSpPr>
            <a:cxnSpLocks/>
          </p:cNvCxnSpPr>
          <p:nvPr/>
        </p:nvCxnSpPr>
        <p:spPr>
          <a:xfrm>
            <a:off x="4280199" y="612496"/>
            <a:ext cx="7341" cy="1031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A84655D6-297B-1E2B-59CB-AEA6D5F2715E}"/>
              </a:ext>
            </a:extLst>
          </p:cNvPr>
          <p:cNvCxnSpPr>
            <a:cxnSpLocks/>
          </p:cNvCxnSpPr>
          <p:nvPr/>
        </p:nvCxnSpPr>
        <p:spPr>
          <a:xfrm>
            <a:off x="4280199" y="2145298"/>
            <a:ext cx="0" cy="3837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DA5161FF-C13A-205C-5264-1911539AE29A}"/>
              </a:ext>
            </a:extLst>
          </p:cNvPr>
          <p:cNvCxnSpPr>
            <a:cxnSpLocks/>
          </p:cNvCxnSpPr>
          <p:nvPr/>
        </p:nvCxnSpPr>
        <p:spPr>
          <a:xfrm>
            <a:off x="4280199" y="3249939"/>
            <a:ext cx="0" cy="3837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71BFE4D7-B14D-DF09-9681-552480CC3587}"/>
              </a:ext>
            </a:extLst>
          </p:cNvPr>
          <p:cNvCxnSpPr>
            <a:cxnSpLocks/>
          </p:cNvCxnSpPr>
          <p:nvPr/>
        </p:nvCxnSpPr>
        <p:spPr>
          <a:xfrm>
            <a:off x="4270129" y="3621850"/>
            <a:ext cx="439068" cy="3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B8CEB63-57DC-1368-081F-0FECB2D44828}"/>
              </a:ext>
            </a:extLst>
          </p:cNvPr>
          <p:cNvSpPr/>
          <p:nvPr/>
        </p:nvSpPr>
        <p:spPr>
          <a:xfrm>
            <a:off x="4709197" y="3485760"/>
            <a:ext cx="1203732" cy="2558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800" dirty="0">
                <a:latin typeface="+mn-ea"/>
              </a:rPr>
              <a:t>complete</a:t>
            </a:r>
            <a:endParaRPr lang="ko-KR" altLang="en-US" sz="800" dirty="0">
              <a:latin typeface="+mn-ea"/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52FF326B-E04E-D749-4533-903B99A1A8CC}"/>
              </a:ext>
            </a:extLst>
          </p:cNvPr>
          <p:cNvCxnSpPr>
            <a:cxnSpLocks/>
          </p:cNvCxnSpPr>
          <p:nvPr/>
        </p:nvCxnSpPr>
        <p:spPr>
          <a:xfrm>
            <a:off x="4281226" y="5717563"/>
            <a:ext cx="439068" cy="3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CF2C0B2E-84FA-4E61-26B5-273F1FA47454}"/>
              </a:ext>
            </a:extLst>
          </p:cNvPr>
          <p:cNvCxnSpPr>
            <a:cxnSpLocks/>
          </p:cNvCxnSpPr>
          <p:nvPr/>
        </p:nvCxnSpPr>
        <p:spPr>
          <a:xfrm>
            <a:off x="4280199" y="5329993"/>
            <a:ext cx="0" cy="3837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8EC436F-5A3D-A0DF-7338-DFE0A20E3D7F}"/>
              </a:ext>
            </a:extLst>
          </p:cNvPr>
          <p:cNvSpPr/>
          <p:nvPr/>
        </p:nvSpPr>
        <p:spPr>
          <a:xfrm>
            <a:off x="4720294" y="5573972"/>
            <a:ext cx="1203732" cy="2558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800" dirty="0">
                <a:latin typeface="+mn-ea"/>
              </a:rPr>
              <a:t>coupon</a:t>
            </a:r>
            <a:endParaRPr lang="ko-KR" altLang="en-US" sz="800" dirty="0">
              <a:latin typeface="+mn-ea"/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B12F9202-A1AA-E535-DE7A-045D967D7E07}"/>
              </a:ext>
            </a:extLst>
          </p:cNvPr>
          <p:cNvCxnSpPr>
            <a:cxnSpLocks/>
          </p:cNvCxnSpPr>
          <p:nvPr/>
        </p:nvCxnSpPr>
        <p:spPr>
          <a:xfrm>
            <a:off x="4281226" y="6103408"/>
            <a:ext cx="439068" cy="3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7C30AE0B-EA7B-287C-8FD6-B9EEFC054C71}"/>
              </a:ext>
            </a:extLst>
          </p:cNvPr>
          <p:cNvCxnSpPr>
            <a:cxnSpLocks/>
          </p:cNvCxnSpPr>
          <p:nvPr/>
        </p:nvCxnSpPr>
        <p:spPr>
          <a:xfrm>
            <a:off x="4280199" y="5715838"/>
            <a:ext cx="0" cy="3837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172CCAC-E21D-2BDE-9223-6CBE9F1F785C}"/>
              </a:ext>
            </a:extLst>
          </p:cNvPr>
          <p:cNvSpPr/>
          <p:nvPr/>
        </p:nvSpPr>
        <p:spPr>
          <a:xfrm>
            <a:off x="4720294" y="5959817"/>
            <a:ext cx="1203732" cy="2558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800" dirty="0">
                <a:latin typeface="+mn-ea"/>
              </a:rPr>
              <a:t>info</a:t>
            </a:r>
            <a:endParaRPr lang="ko-KR" altLang="en-US" sz="800" dirty="0">
              <a:latin typeface="+mn-ea"/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062FBD6A-5847-FE1A-B8D2-1D48A8298C32}"/>
              </a:ext>
            </a:extLst>
          </p:cNvPr>
          <p:cNvCxnSpPr>
            <a:cxnSpLocks/>
          </p:cNvCxnSpPr>
          <p:nvPr/>
        </p:nvCxnSpPr>
        <p:spPr>
          <a:xfrm>
            <a:off x="4281226" y="6480209"/>
            <a:ext cx="439068" cy="3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FB1A9486-4BBC-25A4-0D98-4F367ABE56FB}"/>
              </a:ext>
            </a:extLst>
          </p:cNvPr>
          <p:cNvCxnSpPr>
            <a:cxnSpLocks/>
          </p:cNvCxnSpPr>
          <p:nvPr/>
        </p:nvCxnSpPr>
        <p:spPr>
          <a:xfrm>
            <a:off x="4280199" y="6092639"/>
            <a:ext cx="0" cy="3837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DC4A10D8-EE17-920B-FDDB-062E10C55F62}"/>
              </a:ext>
            </a:extLst>
          </p:cNvPr>
          <p:cNvSpPr/>
          <p:nvPr/>
        </p:nvSpPr>
        <p:spPr>
          <a:xfrm>
            <a:off x="4720294" y="6336618"/>
            <a:ext cx="1203732" cy="2558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800" dirty="0" err="1">
                <a:latin typeface="+mn-ea"/>
              </a:rPr>
              <a:t>qna</a:t>
            </a:r>
            <a:endParaRPr lang="ko-KR" altLang="en-US" sz="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40376897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>
              <a:lumMod val="85000"/>
            </a:schemeClr>
          </a:solidFill>
        </a:ln>
      </a:spPr>
      <a:bodyPr wrap="square" lIns="36000" rIns="36000" rtlCol="0" anchor="ctr">
        <a:noAutofit/>
      </a:bodyPr>
      <a:lstStyle>
        <a:defPPr algn="ctr">
          <a:defRPr sz="800" smtClean="0">
            <a:latin typeface="+mn-ea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137506</TotalTime>
  <Words>395</Words>
  <Application>Microsoft Office PowerPoint</Application>
  <PresentationFormat>A4 용지(210x297mm)</PresentationFormat>
  <Paragraphs>192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나눔고딕</vt:lpstr>
      <vt:lpstr>Arial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http://127.0.0.1:8080/BGV</vt:lpstr>
      <vt:lpstr>http://127.0.0.1:8080/BGV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조혜상</dc:creator>
  <cp:lastModifiedBy>가영</cp:lastModifiedBy>
  <cp:revision>3445</cp:revision>
  <cp:lastPrinted>2020-12-07T23:40:36Z</cp:lastPrinted>
  <dcterms:created xsi:type="dcterms:W3CDTF">2016-10-09T13:36:46Z</dcterms:created>
  <dcterms:modified xsi:type="dcterms:W3CDTF">2023-02-26T11:58:19Z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3b0fa78-41b5-4302-bdd0-ae884d2260b2_Enabled">
    <vt:lpwstr>true</vt:lpwstr>
  </property>
  <property fmtid="{D5CDD505-2E9C-101B-9397-08002B2CF9AE}" pid="3" name="MSIP_Label_f3b0fa78-41b5-4302-bdd0-ae884d2260b2_SetDate">
    <vt:lpwstr>2021-06-03T00:28:04Z</vt:lpwstr>
  </property>
  <property fmtid="{D5CDD505-2E9C-101B-9397-08002B2CF9AE}" pid="4" name="MSIP_Label_f3b0fa78-41b5-4302-bdd0-ae884d2260b2_Method">
    <vt:lpwstr>Privileged</vt:lpwstr>
  </property>
  <property fmtid="{D5CDD505-2E9C-101B-9397-08002B2CF9AE}" pid="5" name="MSIP_Label_f3b0fa78-41b5-4302-bdd0-ae884d2260b2_Name">
    <vt:lpwstr>Public</vt:lpwstr>
  </property>
  <property fmtid="{D5CDD505-2E9C-101B-9397-08002B2CF9AE}" pid="6" name="MSIP_Label_f3b0fa78-41b5-4302-bdd0-ae884d2260b2_SiteId">
    <vt:lpwstr>eee7e56a-0065-4f53-b372-6b8229a50a55</vt:lpwstr>
  </property>
  <property fmtid="{D5CDD505-2E9C-101B-9397-08002B2CF9AE}" pid="7" name="MSIP_Label_f3b0fa78-41b5-4302-bdd0-ae884d2260b2_ActionId">
    <vt:lpwstr>e75f10db-b721-4097-808e-4b74b472cbd4</vt:lpwstr>
  </property>
  <property fmtid="{D5CDD505-2E9C-101B-9397-08002B2CF9AE}" pid="8" name="MSIP_Label_f3b0fa78-41b5-4302-bdd0-ae884d2260b2_ContentBits">
    <vt:lpwstr>0</vt:lpwstr>
  </property>
</Properties>
</file>