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1" r:id="rId2"/>
    <p:sldId id="273" r:id="rId3"/>
    <p:sldId id="281" r:id="rId4"/>
    <p:sldId id="279" r:id="rId5"/>
    <p:sldId id="290" r:id="rId6"/>
    <p:sldId id="283" r:id="rId7"/>
    <p:sldId id="292" r:id="rId8"/>
    <p:sldId id="304" r:id="rId9"/>
    <p:sldId id="298" r:id="rId10"/>
    <p:sldId id="297" r:id="rId11"/>
    <p:sldId id="299" r:id="rId12"/>
    <p:sldId id="301" r:id="rId13"/>
    <p:sldId id="302" r:id="rId14"/>
    <p:sldId id="303" r:id="rId15"/>
    <p:sldId id="287" r:id="rId16"/>
    <p:sldId id="29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72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2233A-25BD-41FC-8D5D-AB38C19D3BC1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A0D04-51B3-4289-9C49-CA1E7DD61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6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A0D04-51B3-4289-9C49-CA1E7DD6193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98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A0D04-51B3-4289-9C49-CA1E7DD6193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949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790793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SQL </a:t>
            </a:r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활용</a:t>
            </a:r>
            <a:endParaRPr lang="en-US" altLang="ko-KR" sz="6600" b="1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6600" spc="-150" dirty="0" smtClean="0">
                <a:solidFill>
                  <a:schemeClr val="bg1"/>
                </a:solidFill>
                <a:latin typeface="+mj-ea"/>
                <a:ea typeface="+mj-ea"/>
              </a:rPr>
              <a:t>수행평가 </a:t>
            </a:r>
            <a:r>
              <a:rPr lang="ko-KR" altLang="en-US" sz="6600" spc="-150" dirty="0" err="1" smtClean="0">
                <a:solidFill>
                  <a:schemeClr val="bg1"/>
                </a:solidFill>
                <a:latin typeface="+mj-ea"/>
                <a:ea typeface="+mj-ea"/>
              </a:rPr>
              <a:t>실습보고서</a:t>
            </a:r>
            <a:endParaRPr lang="en-US" altLang="ko-KR" sz="6600" spc="-15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2022/10/17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박가영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730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3 -  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기능 구현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4019103" y="382067"/>
            <a:ext cx="5801906" cy="348389"/>
            <a:chOff x="457200" y="1436235"/>
            <a:chExt cx="4633546" cy="228291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79"/>
              <a:ext cx="4418406" cy="2016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>
                  <a:solidFill>
                    <a:schemeClr val="bg1"/>
                  </a:solidFill>
                </a:rPr>
                <a:t>3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book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목록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등록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수정 기능 구현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– modify, 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modifyProc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62" y="779101"/>
            <a:ext cx="3115415" cy="57907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76" y="753464"/>
            <a:ext cx="4193931" cy="57435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008" y="915122"/>
            <a:ext cx="4477838" cy="525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83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730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3 -  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기능 구현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520442" y="840757"/>
            <a:ext cx="4925828" cy="348389"/>
            <a:chOff x="457200" y="1436235"/>
            <a:chExt cx="4633546" cy="228291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79"/>
              <a:ext cx="4418406" cy="2016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>
                  <a:solidFill>
                    <a:schemeClr val="bg1"/>
                  </a:solidFill>
                </a:rPr>
                <a:t>3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book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목록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등록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수정 기능 구현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–  delete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"/>
          <a:stretch/>
        </p:blipFill>
        <p:spPr>
          <a:xfrm>
            <a:off x="520442" y="1299758"/>
            <a:ext cx="4925828" cy="5253261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6343880" y="795936"/>
            <a:ext cx="4925828" cy="348389"/>
            <a:chOff x="457200" y="1436235"/>
            <a:chExt cx="4633546" cy="22829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79"/>
              <a:ext cx="4418406" cy="2016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>
                  <a:solidFill>
                    <a:schemeClr val="bg1"/>
                  </a:solidFill>
                </a:rPr>
                <a:t>3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customer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목록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등록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수정 기능 구현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–  delete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880" y="1443976"/>
            <a:ext cx="4629796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2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730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3 -  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기능 구현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4019102" y="382067"/>
            <a:ext cx="6602005" cy="348389"/>
            <a:chOff x="457200" y="1436235"/>
            <a:chExt cx="4633546" cy="228291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79"/>
              <a:ext cx="4418406" cy="2016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>
                  <a:solidFill>
                    <a:schemeClr val="bg1"/>
                  </a:solidFill>
                </a:rPr>
                <a:t>3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customer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목록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등록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수정 기능 구현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– list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5" y="908229"/>
            <a:ext cx="4744112" cy="55804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073" y="908229"/>
            <a:ext cx="52101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82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730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3 -  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기능 구현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4019102" y="382067"/>
            <a:ext cx="6602005" cy="348389"/>
            <a:chOff x="457200" y="1436235"/>
            <a:chExt cx="4633546" cy="228291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79"/>
              <a:ext cx="4418406" cy="2016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>
                  <a:solidFill>
                    <a:schemeClr val="bg1"/>
                  </a:solidFill>
                </a:rPr>
                <a:t>3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customer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목록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등록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수정 기능 구현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– register, 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registerProc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 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622" y="952100"/>
            <a:ext cx="5906324" cy="44392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052" y="908229"/>
            <a:ext cx="45815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51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730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3 -  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기능 구현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4019102" y="382067"/>
            <a:ext cx="6602005" cy="348389"/>
            <a:chOff x="457200" y="1436235"/>
            <a:chExt cx="4633546" cy="228291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79"/>
              <a:ext cx="4418406" cy="2016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>
                  <a:solidFill>
                    <a:schemeClr val="bg1"/>
                  </a:solidFill>
                </a:rPr>
                <a:t>3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customer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목록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등록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수정 기능 구현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– modify, 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modifyProc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 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86" y="992816"/>
            <a:ext cx="3475845" cy="53633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570" y="842750"/>
            <a:ext cx="4362091" cy="53347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431" y="919400"/>
            <a:ext cx="3954139" cy="551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72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91751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4243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문제</a:t>
              </a:r>
              <a:r>
                <a:rPr lang="en-US" altLang="ko-KR" sz="4800" b="1" spc="-300" dirty="0" smtClean="0">
                  <a:solidFill>
                    <a:schemeClr val="bg1"/>
                  </a:solidFill>
                  <a:latin typeface="+mn-ea"/>
                </a:rPr>
                <a:t>4 - </a:t>
              </a:r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실행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93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4 -  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실행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407" y="2213447"/>
            <a:ext cx="2466975" cy="1291652"/>
          </a:xfrm>
          <a:prstGeom prst="rect">
            <a:avLst/>
          </a:prstGeom>
        </p:spPr>
      </p:pic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5400000">
            <a:off x="7673258" y="2381020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792" y="611270"/>
            <a:ext cx="2471472" cy="157328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64" y="1178468"/>
            <a:ext cx="4267200" cy="23145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6405" y="982440"/>
            <a:ext cx="3930907" cy="2314575"/>
          </a:xfrm>
          <a:prstGeom prst="rect">
            <a:avLst/>
          </a:prstGeom>
        </p:spPr>
      </p:pic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5400000">
            <a:off x="4644550" y="2485201"/>
            <a:ext cx="279134" cy="297854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289" y="4040578"/>
            <a:ext cx="4257675" cy="2530681"/>
          </a:xfrm>
          <a:prstGeom prst="rect">
            <a:avLst/>
          </a:prstGeom>
        </p:spPr>
      </p:pic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5400000">
            <a:off x="4568350" y="5265507"/>
            <a:ext cx="279134" cy="297854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9407" y="5010052"/>
            <a:ext cx="2422221" cy="136923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9428" y="3720293"/>
            <a:ext cx="2362200" cy="126086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46405" y="3844995"/>
            <a:ext cx="3767994" cy="2607823"/>
          </a:xfrm>
          <a:prstGeom prst="rect">
            <a:avLst/>
          </a:prstGeom>
        </p:spPr>
      </p:pic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5400000">
            <a:off x="7673258" y="5079667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8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3649" y="701948"/>
            <a:ext cx="5374105" cy="5097853"/>
            <a:chOff x="6817895" y="310803"/>
            <a:chExt cx="5374105" cy="509785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530305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문제</a:t>
              </a:r>
              <a:r>
                <a:rPr lang="en-US" altLang="ko-KR" sz="4800" b="1" spc="-300" dirty="0" smtClean="0">
                  <a:solidFill>
                    <a:schemeClr val="bg1"/>
                  </a:solidFill>
                  <a:latin typeface="+mn-ea"/>
                </a:rPr>
                <a:t>1- </a:t>
              </a:r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프로젝트 </a:t>
              </a:r>
              <a:endParaRPr lang="en-US" altLang="ko-KR" sz="4800" b="1" spc="-300" dirty="0" smtClean="0">
                <a:solidFill>
                  <a:schemeClr val="bg1"/>
                </a:solidFill>
                <a:latin typeface="+mn-ea"/>
              </a:endParaRPr>
            </a:p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            생성</a:t>
              </a:r>
              <a:r>
                <a:rPr lang="en-US" altLang="ko-KR" sz="4800" b="1" spc="-300" dirty="0" smtClean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및 구성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5164486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5408656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222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1-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프로젝트 생성 및 구성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31787" y="2559261"/>
            <a:ext cx="3267512" cy="1736796"/>
            <a:chOff x="457200" y="1436235"/>
            <a:chExt cx="4633546" cy="228291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81"/>
              <a:ext cx="441840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1 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err="1" smtClean="0">
                  <a:solidFill>
                    <a:schemeClr val="bg1"/>
                  </a:solidFill>
                </a:rPr>
                <a:t>프로젝트명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BookStore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WAS : Tomcat 9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DB : java2_bookstore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bg1"/>
                  </a:solidFill>
                </a:rPr>
                <a:t>개발도구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Eclipse, Workbench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5400000">
            <a:off x="3823525" y="3294576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84536" y="2435821"/>
            <a:ext cx="1398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3                                       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  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12" y="1068851"/>
            <a:ext cx="2800741" cy="52299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r="2347" b="11567"/>
          <a:stretch/>
        </p:blipFill>
        <p:spPr>
          <a:xfrm>
            <a:off x="7283976" y="1068851"/>
            <a:ext cx="4607170" cy="423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8830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문제</a:t>
              </a:r>
              <a:r>
                <a:rPr lang="en-US" altLang="ko-KR" sz="4800" b="1" spc="-300" dirty="0" smtClean="0">
                  <a:solidFill>
                    <a:schemeClr val="bg1"/>
                  </a:solidFill>
                  <a:latin typeface="+mn-ea"/>
                </a:rPr>
                <a:t>2 -  </a:t>
              </a:r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화면 구현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606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2 – 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화면 구현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84536" y="2435821"/>
            <a:ext cx="1398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3                                       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  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73773" y="865069"/>
            <a:ext cx="3689583" cy="348389"/>
            <a:chOff x="457200" y="1436235"/>
            <a:chExt cx="4633546" cy="22829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81"/>
              <a:ext cx="4418406" cy="687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2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book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목록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등록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수정 화면 구현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" t="22183" r="8910" b="3563"/>
          <a:stretch/>
        </p:blipFill>
        <p:spPr>
          <a:xfrm>
            <a:off x="328028" y="2239994"/>
            <a:ext cx="2450342" cy="241812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332" r="48875" b="36896"/>
          <a:stretch/>
        </p:blipFill>
        <p:spPr>
          <a:xfrm>
            <a:off x="2940484" y="1543264"/>
            <a:ext cx="2418454" cy="190578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3754" r="45554" b="31574"/>
          <a:stretch/>
        </p:blipFill>
        <p:spPr>
          <a:xfrm>
            <a:off x="2847879" y="3712805"/>
            <a:ext cx="2603664" cy="2127738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6772544" y="832591"/>
            <a:ext cx="4023176" cy="555030"/>
            <a:chOff x="457200" y="1436235"/>
            <a:chExt cx="4633546" cy="363698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79"/>
              <a:ext cx="4418406" cy="3428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2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customer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목록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등록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수정 화면 구현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" t="25399" r="8806" b="28545"/>
          <a:stretch/>
        </p:blipFill>
        <p:spPr>
          <a:xfrm>
            <a:off x="6772544" y="1415264"/>
            <a:ext cx="4281854" cy="221566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" t="25394" r="48710" b="36104"/>
          <a:stretch/>
        </p:blipFill>
        <p:spPr>
          <a:xfrm>
            <a:off x="6544671" y="3857878"/>
            <a:ext cx="2382716" cy="183759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" t="23488" r="46234" b="31186"/>
          <a:stretch/>
        </p:blipFill>
        <p:spPr>
          <a:xfrm>
            <a:off x="9178240" y="3749820"/>
            <a:ext cx="2523393" cy="218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3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8830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문제</a:t>
              </a:r>
              <a:r>
                <a:rPr lang="en-US" altLang="ko-KR" sz="4800" b="1" spc="-300" dirty="0" smtClean="0">
                  <a:solidFill>
                    <a:schemeClr val="bg1"/>
                  </a:solidFill>
                  <a:latin typeface="+mn-ea"/>
                </a:rPr>
                <a:t>3 -  </a:t>
              </a:r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기능 구현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730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3 -  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기능 구현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4019103" y="382067"/>
            <a:ext cx="4359965" cy="348389"/>
            <a:chOff x="457200" y="1436235"/>
            <a:chExt cx="4633546" cy="228291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79"/>
              <a:ext cx="4418406" cy="2016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>
                  <a:solidFill>
                    <a:schemeClr val="bg1"/>
                  </a:solidFill>
                </a:rPr>
                <a:t>3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DBCP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커넥션, 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bookbean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customerbean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85" y="1331577"/>
            <a:ext cx="5313397" cy="271288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682" y="1252752"/>
            <a:ext cx="3219450" cy="489585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7132" y="1252752"/>
            <a:ext cx="30099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4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730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3 -  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기능 구현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4019103" y="382067"/>
            <a:ext cx="4359965" cy="555030"/>
            <a:chOff x="457200" y="1436235"/>
            <a:chExt cx="4633546" cy="363698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79"/>
              <a:ext cx="4418406" cy="3428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>
                  <a:solidFill>
                    <a:schemeClr val="bg1"/>
                  </a:solidFill>
                </a:rPr>
                <a:t>3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book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목록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등록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수정 기능 구현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- list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" r="1461"/>
          <a:stretch/>
        </p:blipFill>
        <p:spPr>
          <a:xfrm>
            <a:off x="301055" y="813522"/>
            <a:ext cx="5723793" cy="573949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376" y="813522"/>
            <a:ext cx="52959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5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730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3 -  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기능 구현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4019103" y="382067"/>
            <a:ext cx="5801906" cy="555030"/>
            <a:chOff x="457200" y="1436235"/>
            <a:chExt cx="4633546" cy="363698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79"/>
              <a:ext cx="4418406" cy="3428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>
                  <a:solidFill>
                    <a:schemeClr val="bg1"/>
                  </a:solidFill>
                </a:rPr>
                <a:t>3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book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목록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등록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수정 기능 구현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– register, 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registerProc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59" y="897165"/>
            <a:ext cx="4676775" cy="48768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700" y="897165"/>
            <a:ext cx="60483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57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346</Words>
  <Application>Microsoft Office PowerPoint</Application>
  <PresentationFormat>와이드스크린</PresentationFormat>
  <Paragraphs>91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java2</cp:lastModifiedBy>
  <cp:revision>65</cp:revision>
  <dcterms:created xsi:type="dcterms:W3CDTF">2022-08-03T01:14:38Z</dcterms:created>
  <dcterms:modified xsi:type="dcterms:W3CDTF">2022-10-17T09:21:04Z</dcterms:modified>
</cp:coreProperties>
</file>