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81" r:id="rId4"/>
    <p:sldId id="290" r:id="rId5"/>
    <p:sldId id="317" r:id="rId6"/>
    <p:sldId id="324" r:id="rId7"/>
    <p:sldId id="318" r:id="rId8"/>
    <p:sldId id="322" r:id="rId9"/>
    <p:sldId id="319" r:id="rId10"/>
    <p:sldId id="313" r:id="rId11"/>
    <p:sldId id="320" r:id="rId12"/>
    <p:sldId id="325" r:id="rId13"/>
    <p:sldId id="326" r:id="rId14"/>
    <p:sldId id="321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233A-25BD-41FC-8D5D-AB38C19D3BC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0D04-51B3-4289-9C49-CA1E7DD6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86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3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1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5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1868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화면 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구현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spc="-150" dirty="0" smtClean="0">
                <a:solidFill>
                  <a:schemeClr val="bg1"/>
                </a:solidFill>
                <a:latin typeface="+mj-ea"/>
                <a:ea typeface="+mj-ea"/>
              </a:rPr>
              <a:t>수행평가 </a:t>
            </a:r>
            <a:r>
              <a:rPr lang="ko-KR" altLang="en-US" sz="66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실습보고서</a:t>
            </a:r>
            <a:endParaRPr lang="en-US" altLang="ko-KR" sz="66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2022/12/05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박가영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465221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121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2-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추가 코드 설명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(Service, DAO)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25" y="1059158"/>
            <a:ext cx="2495550" cy="381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08" y="1129005"/>
            <a:ext cx="3295650" cy="381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08" y="2166355"/>
            <a:ext cx="3657600" cy="2114550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>
            <a:off x="8750702" y="1522452"/>
            <a:ext cx="254368" cy="298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983555" y="1567518"/>
            <a:ext cx="254368" cy="298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2027643" y="4431333"/>
            <a:ext cx="254368" cy="298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39" y="5056764"/>
            <a:ext cx="4897270" cy="1544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b="3525"/>
          <a:stretch/>
        </p:blipFill>
        <p:spPr>
          <a:xfrm>
            <a:off x="7378944" y="2061816"/>
            <a:ext cx="3676650" cy="182866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4967" y="5001546"/>
            <a:ext cx="5693177" cy="154089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8612349" y="4216563"/>
            <a:ext cx="254368" cy="298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67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동작 화면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82870"/>
          <a:stretch/>
        </p:blipFill>
        <p:spPr>
          <a:xfrm>
            <a:off x="375871" y="1694671"/>
            <a:ext cx="5277583" cy="4242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3285608"/>
            <a:ext cx="5224829" cy="2545583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2887478" y="2422666"/>
            <a:ext cx="254368" cy="298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992" y="646757"/>
            <a:ext cx="4371604" cy="5640081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 rot="16200000">
            <a:off x="6750231" y="4081242"/>
            <a:ext cx="254368" cy="298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9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354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동작 화면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(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비밀번호 수정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957387"/>
            <a:ext cx="72866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동작 화면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82870"/>
          <a:stretch/>
        </p:blipFill>
        <p:spPr>
          <a:xfrm>
            <a:off x="375871" y="1694671"/>
            <a:ext cx="5277583" cy="4242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3285608"/>
            <a:ext cx="5224829" cy="2545583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2887478" y="2422666"/>
            <a:ext cx="254368" cy="298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992" y="646757"/>
            <a:ext cx="4371604" cy="5640081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 rot="16200000">
            <a:off x="6750231" y="4081242"/>
            <a:ext cx="254368" cy="298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2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434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동작 화면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(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회원수정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탈퇴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아래쪽 화살표 7"/>
          <p:cNvSpPr/>
          <p:nvPr/>
        </p:nvSpPr>
        <p:spPr>
          <a:xfrm rot="16200000">
            <a:off x="5219770" y="2680322"/>
            <a:ext cx="254368" cy="298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6" y="1617004"/>
            <a:ext cx="4831377" cy="3676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784" y="2634530"/>
            <a:ext cx="6231285" cy="390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784" y="4040461"/>
            <a:ext cx="6249132" cy="428625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 rot="16200000">
            <a:off x="5213439" y="4036261"/>
            <a:ext cx="254368" cy="298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1032409" y="2942210"/>
            <a:ext cx="1030966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이상으로 보고서를 마치겠습니다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3163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1.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프로젝트 설명</a:t>
            </a:r>
            <a:endParaRPr lang="en-US" altLang="ko-KR" sz="2800" spc="-300" dirty="0" smtClean="0">
              <a:solidFill>
                <a:schemeClr val="accent1"/>
              </a:solidFill>
            </a:endParaRPr>
          </a:p>
          <a:p>
            <a:r>
              <a:rPr lang="en-US" altLang="ko-KR" sz="2800" spc="-300" dirty="0">
                <a:solidFill>
                  <a:schemeClr val="accent1"/>
                </a:solidFill>
              </a:rPr>
              <a:t>	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</a:p>
          <a:p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3326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2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추가 코드 설명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3244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3.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기능 동작 화면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22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프로젝트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설명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173493" y="2041706"/>
            <a:ext cx="4633546" cy="2282912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</a:p>
            <a:p>
              <a:endParaRPr lang="en-US" altLang="ko-KR" sz="1400" dirty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프로젝트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Jboard2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데이터베이스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java_board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개발환경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Java11, JSP, Tomcat9, MySQL8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작업내용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회원 정보수정 기능 추가하기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054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추가 코드 설명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(View)_</a:t>
            </a:r>
            <a:r>
              <a:rPr lang="en-US" altLang="ko-KR" sz="2800" b="1" spc="-300" dirty="0" err="1" smtClean="0">
                <a:solidFill>
                  <a:schemeClr val="accent1"/>
                </a:solidFill>
              </a:rPr>
              <a:t>info.jsp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입하세요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78572" y="5084233"/>
            <a:ext cx="441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student(</a:t>
            </a:r>
            <a:r>
              <a:rPr lang="ko-KR" altLang="en-US" sz="1400" dirty="0" smtClean="0">
                <a:solidFill>
                  <a:schemeClr val="bg1"/>
                </a:solidFill>
              </a:rPr>
              <a:t>학생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12" y="1059158"/>
            <a:ext cx="4581525" cy="5438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648" y="1629587"/>
            <a:ext cx="5953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4681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추가 코드 설명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(View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)_</a:t>
            </a:r>
            <a:r>
              <a:rPr lang="en-US" altLang="ko-KR" sz="2800" b="1" spc="-300" dirty="0" err="1" smtClean="0">
                <a:solidFill>
                  <a:schemeClr val="accent1"/>
                </a:solidFill>
              </a:rPr>
              <a:t>myInfo.jsp</a:t>
            </a:r>
            <a:endParaRPr lang="ko-KR" altLang="en-US" sz="2800" b="1" spc="-300" dirty="0">
              <a:solidFill>
                <a:schemeClr val="accent1"/>
              </a:solidFill>
            </a:endParaRPr>
          </a:p>
          <a:p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입하세요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78572" y="5084233"/>
            <a:ext cx="441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student(</a:t>
            </a:r>
            <a:r>
              <a:rPr lang="ko-KR" altLang="en-US" sz="1400" dirty="0" smtClean="0">
                <a:solidFill>
                  <a:schemeClr val="bg1"/>
                </a:solidFill>
              </a:rPr>
              <a:t>학생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2093"/>
          <a:stretch/>
        </p:blipFill>
        <p:spPr>
          <a:xfrm>
            <a:off x="1002323" y="970710"/>
            <a:ext cx="4358449" cy="55180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005" y="1774141"/>
            <a:ext cx="5619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9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4681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추가 코드 설명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(View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)_</a:t>
            </a:r>
            <a:r>
              <a:rPr lang="en-US" altLang="ko-KR" sz="2800" b="1" spc="-300" dirty="0" err="1" smtClean="0">
                <a:solidFill>
                  <a:schemeClr val="accent1"/>
                </a:solidFill>
              </a:rPr>
              <a:t>myInfo.jsp</a:t>
            </a:r>
            <a:endParaRPr lang="ko-KR" altLang="en-US" sz="2800" b="1" spc="-300" dirty="0">
              <a:solidFill>
                <a:schemeClr val="accent1"/>
              </a:solidFill>
            </a:endParaRPr>
          </a:p>
          <a:p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입하세요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78572" y="5084233"/>
            <a:ext cx="441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student(</a:t>
            </a:r>
            <a:r>
              <a:rPr lang="ko-KR" altLang="en-US" sz="1400" dirty="0" smtClean="0">
                <a:solidFill>
                  <a:schemeClr val="bg1"/>
                </a:solidFill>
              </a:rPr>
              <a:t>학생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36" y="800737"/>
            <a:ext cx="3619413" cy="5296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649" y="611270"/>
            <a:ext cx="4310334" cy="56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2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739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추가 코드 설명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(Controller)_</a:t>
            </a:r>
            <a:r>
              <a:rPr lang="en-US" altLang="ko-KR" sz="2800" b="1" spc="-300" dirty="0" err="1" smtClean="0">
                <a:solidFill>
                  <a:schemeClr val="accent1"/>
                </a:solidFill>
              </a:rPr>
              <a:t>InfoController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 </a:t>
            </a:r>
            <a:r>
              <a:rPr lang="en-US" altLang="ko-KR" sz="2800" b="1" spc="-300" dirty="0" err="1" smtClean="0">
                <a:solidFill>
                  <a:schemeClr val="accent1"/>
                </a:solidFill>
              </a:rPr>
              <a:t>MyInfoController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 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입하세요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78572" y="5084233"/>
            <a:ext cx="441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student(</a:t>
            </a:r>
            <a:r>
              <a:rPr lang="ko-KR" altLang="en-US" sz="1400" dirty="0" smtClean="0">
                <a:solidFill>
                  <a:schemeClr val="bg1"/>
                </a:solidFill>
              </a:rPr>
              <a:t>학생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51" y="984738"/>
            <a:ext cx="4420334" cy="52138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157" y="908229"/>
            <a:ext cx="6553200" cy="529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1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44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추가 코드 설명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(Controller)_</a:t>
            </a:r>
            <a:r>
              <a:rPr lang="en-US" altLang="ko-KR" sz="2800" b="1" spc="-300" dirty="0" err="1" smtClean="0">
                <a:solidFill>
                  <a:schemeClr val="accent1"/>
                </a:solidFill>
              </a:rPr>
              <a:t>PwChangeController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, </a:t>
            </a:r>
            <a:r>
              <a:rPr lang="en-US" altLang="ko-KR" sz="2800" b="1" spc="-300" dirty="0" err="1" smtClean="0">
                <a:solidFill>
                  <a:schemeClr val="accent1"/>
                </a:solidFill>
              </a:rPr>
              <a:t>ExitController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입하세요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78572" y="5084233"/>
            <a:ext cx="441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student(</a:t>
            </a:r>
            <a:r>
              <a:rPr lang="ko-KR" altLang="en-US" sz="1400" dirty="0" smtClean="0">
                <a:solidFill>
                  <a:schemeClr val="bg1"/>
                </a:solidFill>
              </a:rPr>
              <a:t>학생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37" y="1062794"/>
            <a:ext cx="5456360" cy="4848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030" y="1059158"/>
            <a:ext cx="5994391" cy="48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2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121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추가 코드 설명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(Service, DAO)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입하세요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78572" y="5084233"/>
            <a:ext cx="441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student(</a:t>
            </a:r>
            <a:r>
              <a:rPr lang="ko-KR" altLang="en-US" sz="1400" dirty="0" smtClean="0">
                <a:solidFill>
                  <a:schemeClr val="bg1"/>
                </a:solidFill>
              </a:rPr>
              <a:t>학생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48368"/>
          <a:stretch/>
        </p:blipFill>
        <p:spPr>
          <a:xfrm>
            <a:off x="478572" y="1150286"/>
            <a:ext cx="2857500" cy="3934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1" b="7361"/>
          <a:stretch/>
        </p:blipFill>
        <p:spPr>
          <a:xfrm>
            <a:off x="7718445" y="1002462"/>
            <a:ext cx="2105025" cy="3794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72" y="2212374"/>
            <a:ext cx="3124200" cy="21240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71" y="5098110"/>
            <a:ext cx="5901737" cy="228600"/>
          </a:xfrm>
          <a:prstGeom prst="rect">
            <a:avLst/>
          </a:prstGeom>
        </p:spPr>
      </p:pic>
      <p:sp>
        <p:nvSpPr>
          <p:cNvPr id="15" name="아래쪽 화살표 14"/>
          <p:cNvSpPr/>
          <p:nvPr/>
        </p:nvSpPr>
        <p:spPr>
          <a:xfrm>
            <a:off x="1652954" y="1723292"/>
            <a:ext cx="254368" cy="298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1652954" y="4526592"/>
            <a:ext cx="254368" cy="298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3445" y="2022231"/>
            <a:ext cx="3143250" cy="2733675"/>
          </a:xfrm>
          <a:prstGeom prst="rect">
            <a:avLst/>
          </a:prstGeom>
        </p:spPr>
      </p:pic>
      <p:sp>
        <p:nvSpPr>
          <p:cNvPr id="19" name="아래쪽 화살표 18"/>
          <p:cNvSpPr/>
          <p:nvPr/>
        </p:nvSpPr>
        <p:spPr>
          <a:xfrm>
            <a:off x="8750702" y="1522452"/>
            <a:ext cx="254368" cy="298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3554" y="5299120"/>
            <a:ext cx="5568985" cy="447675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>
            <a:off x="8750702" y="4777824"/>
            <a:ext cx="254368" cy="298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8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413</Words>
  <Application>Microsoft Office PowerPoint</Application>
  <PresentationFormat>와이드스크린</PresentationFormat>
  <Paragraphs>170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92</cp:revision>
  <dcterms:created xsi:type="dcterms:W3CDTF">2022-08-03T01:14:38Z</dcterms:created>
  <dcterms:modified xsi:type="dcterms:W3CDTF">2022-12-05T10:16:13Z</dcterms:modified>
</cp:coreProperties>
</file>