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3" r:id="rId4"/>
    <p:sldId id="281" r:id="rId5"/>
    <p:sldId id="279" r:id="rId6"/>
    <p:sldId id="290" r:id="rId7"/>
    <p:sldId id="283" r:id="rId8"/>
    <p:sldId id="292" r:id="rId9"/>
    <p:sldId id="287" r:id="rId10"/>
    <p:sldId id="294" r:id="rId11"/>
    <p:sldId id="295" r:id="rId12"/>
    <p:sldId id="296" r:id="rId13"/>
    <p:sldId id="297" r:id="rId14"/>
    <p:sldId id="301" r:id="rId15"/>
    <p:sldId id="300" r:id="rId16"/>
    <p:sldId id="298" r:id="rId17"/>
    <p:sldId id="299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프로그래밍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언어 응용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2022/09/23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501214" y="1884333"/>
            <a:ext cx="5346328" cy="3180036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64769" y="2041402"/>
              <a:ext cx="4418406" cy="99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4.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프로그램 작성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빈칸 코드 완성 및 기능 구현하기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-SQL.java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7" y="2553799"/>
            <a:ext cx="9544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-User.java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6" y="984711"/>
            <a:ext cx="4793275" cy="55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-UserDao.java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0" y="955745"/>
            <a:ext cx="7754432" cy="54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2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-UserDao.java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3" y="1063974"/>
            <a:ext cx="5668166" cy="33913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75" y="1029848"/>
            <a:ext cx="5582429" cy="4534533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926978" y="2499777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4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-UserDao.java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4" y="1062708"/>
            <a:ext cx="5363323" cy="4772691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733856" y="3049604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78" y="558384"/>
            <a:ext cx="5382376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작성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-UserMain.java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83" y="837888"/>
            <a:ext cx="5660510" cy="5677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/>
          <a:stretch/>
        </p:blipFill>
        <p:spPr>
          <a:xfrm>
            <a:off x="6295293" y="383009"/>
            <a:ext cx="5445113" cy="6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36675" y="23754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75" y="1444175"/>
            <a:ext cx="3495675" cy="461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36" y="1444175"/>
            <a:ext cx="3305175" cy="354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5077" y="955178"/>
            <a:ext cx="1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3336" y="955178"/>
            <a:ext cx="1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56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라이브러리 설정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프로그램 구성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프로그램 작성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3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프로젝트 생성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생성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96" y="2126431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프로젝트 생성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프로젝트명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UserManager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자바버전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Java8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이상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DBMS : MySQL8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개발도구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Eclipse, Workbench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87513" y="300800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20" y="918947"/>
            <a:ext cx="4905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309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라이브러리 설정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라이브러리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95596" y="2126431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2.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라이브러리 설정</a:t>
              </a:r>
              <a:endParaRPr lang="en-US" altLang="ko-KR" sz="1400" dirty="0" smtClean="0">
                <a:solidFill>
                  <a:schemeClr val="bg1"/>
                </a:solidFill>
                <a:latin typeface="+mn-ea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프로젝트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 →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+mn-ea"/>
                </a:rPr>
                <a:t>새폴더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→ lib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생성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→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  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mysql-connector-java-8.x.x.jar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이동</a:t>
              </a:r>
              <a:endParaRPr lang="en-US" altLang="ko-KR" sz="1400" dirty="0" smtClean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프로젝트 </a:t>
              </a:r>
              <a:r>
                <a:rPr lang="en-US" altLang="ko-KR" sz="1400" dirty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→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 Build Path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→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 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 Add External Archives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선택 </a:t>
              </a:r>
              <a:r>
                <a:rPr lang="en-US" altLang="ko-KR" sz="1400" dirty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→ </a:t>
              </a:r>
              <a:endParaRPr lang="en-US" altLang="ko-KR" sz="1400" dirty="0" smtClean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   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mysql-connector-java-8.x.x.jar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 선택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87513" y="300800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6325018" y="2152754"/>
            <a:ext cx="4633546" cy="2282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755" y="2658766"/>
            <a:ext cx="2428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3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프로그램 구성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프로그램 구성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02524" y="1422830"/>
            <a:ext cx="6356838" cy="2251647"/>
            <a:chOff x="1418517" y="816326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1418517" y="816326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1526087" y="1166596"/>
              <a:ext cx="4418406" cy="16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프로그램 구성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new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Class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 →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패키지명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main /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클래스명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SQL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new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Class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 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패키지명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: main /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클래스명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User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new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Class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 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패키지명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: main /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클래스명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UserDao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new 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Class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 →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패키지명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: main /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클래스명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UserMain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 algn="ctr">
                <a:buFontTx/>
                <a:buChar char="-"/>
              </a:pP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729810" y="3899634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13" y="4301675"/>
            <a:ext cx="2524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3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프로그램 작성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252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HY견명조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53</cp:revision>
  <dcterms:created xsi:type="dcterms:W3CDTF">2022-08-03T01:14:38Z</dcterms:created>
  <dcterms:modified xsi:type="dcterms:W3CDTF">2022-09-23T08:04:11Z</dcterms:modified>
</cp:coreProperties>
</file>