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3" r:id="rId4"/>
    <p:sldId id="281" r:id="rId5"/>
    <p:sldId id="277" r:id="rId6"/>
    <p:sldId id="279" r:id="rId7"/>
    <p:sldId id="290" r:id="rId8"/>
    <p:sldId id="291" r:id="rId9"/>
    <p:sldId id="283" r:id="rId10"/>
    <p:sldId id="292" r:id="rId11"/>
    <p:sldId id="293" r:id="rId12"/>
    <p:sldId id="287" r:id="rId13"/>
    <p:sldId id="294" r:id="rId14"/>
    <p:sldId id="295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92929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프로그래밍 기초 및 응용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2022/09/07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3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3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449512" y="2228062"/>
            <a:ext cx="5292968" cy="2332104"/>
            <a:chOff x="457200" y="1436235"/>
            <a:chExt cx="4633546" cy="23321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 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다음과 같이 출력하는 프로그램을 작성하시오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☆☆☆☆</a:t>
              </a:r>
              <a:r>
                <a:rPr lang="ko-KR" altLang="en-US" dirty="0"/>
                <a:t>★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☆☆☆</a:t>
              </a:r>
              <a:r>
                <a:rPr lang="ko-KR" altLang="en-US" dirty="0"/>
                <a:t>★★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☆☆</a:t>
              </a:r>
              <a:r>
                <a:rPr lang="ko-KR" altLang="en-US" dirty="0"/>
                <a:t>★★★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☆</a:t>
              </a:r>
              <a:r>
                <a:rPr lang="ko-KR" altLang="en-US" dirty="0"/>
                <a:t>★★★★</a:t>
              </a:r>
            </a:p>
            <a:p>
              <a:pPr algn="ctr"/>
              <a:r>
                <a:rPr lang="ko-KR" altLang="en-US" dirty="0"/>
                <a:t>★★★★★</a:t>
              </a: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3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3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r="35453" b="46923"/>
          <a:stretch/>
        </p:blipFill>
        <p:spPr>
          <a:xfrm>
            <a:off x="896507" y="1538654"/>
            <a:ext cx="3736730" cy="364001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354804" y="923599"/>
            <a:ext cx="4034112" cy="2030008"/>
            <a:chOff x="1413701" y="1553578"/>
            <a:chExt cx="2473757" cy="421417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677B01-8FB5-8DC6-B676-456D321BD005}"/>
                </a:ext>
              </a:extLst>
            </p:cNvPr>
            <p:cNvSpPr/>
            <p:nvPr/>
          </p:nvSpPr>
          <p:spPr>
            <a:xfrm>
              <a:off x="1417717" y="1553578"/>
              <a:ext cx="2469741" cy="421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454894-0171-1E1A-CBB1-970768B52DC7}"/>
                </a:ext>
              </a:extLst>
            </p:cNvPr>
            <p:cNvSpPr txBox="1"/>
            <p:nvPr/>
          </p:nvSpPr>
          <p:spPr>
            <a:xfrm>
              <a:off x="1413701" y="1669478"/>
              <a:ext cx="2363658" cy="40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for(</a:t>
              </a:r>
              <a:r>
                <a:rPr lang="en-US" altLang="ko-KR" sz="20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k=1; k&lt;=5; k++)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{</a:t>
              </a:r>
            </a:p>
            <a:p>
              <a:pPr marL="457200" indent="-457200">
                <a:buAutoNum type="arabicPeriod"/>
              </a:pPr>
              <a:r>
                <a:rPr lang="nn-NO" altLang="ko-KR" sz="2000" b="1" dirty="0">
                  <a:solidFill>
                    <a:schemeClr val="bg1"/>
                  </a:solidFill>
                </a:rPr>
                <a:t>for(int i = 4; i &gt;= k; i--) 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{System.out.print</a:t>
              </a:r>
              <a:r>
                <a:rPr lang="nn-NO" altLang="ko-KR" sz="2000" b="1" dirty="0">
                  <a:solidFill>
                    <a:schemeClr val="bg1"/>
                  </a:solidFill>
                </a:rPr>
                <a:t>("☆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");}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for(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j = 1; j &lt;= k; 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j++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{</a:t>
              </a:r>
              <a:r>
                <a:rPr lang="en-US" altLang="ko-KR" sz="2000" b="1" dirty="0" err="1" smtClean="0">
                  <a:solidFill>
                    <a:schemeClr val="bg1"/>
                  </a:solidFill>
                </a:rPr>
                <a:t>System.out.print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("★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");}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 err="1">
                  <a:solidFill>
                    <a:schemeClr val="bg1"/>
                  </a:solidFill>
                </a:rPr>
                <a:t>System.out.println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();}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727821" y="3716783"/>
            <a:ext cx="3189186" cy="2490884"/>
            <a:chOff x="8161683" y="2086136"/>
            <a:chExt cx="3189186" cy="24908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1E65C2-5AE4-E701-E003-9BF73E2E398E}"/>
                </a:ext>
              </a:extLst>
            </p:cNvPr>
            <p:cNvSpPr/>
            <p:nvPr/>
          </p:nvSpPr>
          <p:spPr>
            <a:xfrm>
              <a:off x="8161683" y="2086136"/>
              <a:ext cx="3189186" cy="249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3609" y="2263840"/>
              <a:ext cx="169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실행결과값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 rot="5400000">
            <a:off x="8207804" y="322049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11" y="4441522"/>
            <a:ext cx="844098" cy="13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5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72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4-</a:t>
              </a:r>
              <a:r>
                <a:rPr lang="ko-KR" altLang="en-US" sz="4800" b="1" spc="-300" dirty="0" err="1" smtClean="0">
                  <a:solidFill>
                    <a:schemeClr val="bg1"/>
                  </a:solidFill>
                  <a:latin typeface="+mn-ea"/>
                </a:rPr>
                <a:t>별찍기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4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4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501214" y="1884333"/>
            <a:ext cx="5346328" cy="3264334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592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다음과 같이 출력하는 프로그램을 작성하시오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☆☆☆</a:t>
              </a:r>
              <a:r>
                <a:rPr lang="ko-KR" altLang="en-US" dirty="0"/>
                <a:t>★</a:t>
              </a:r>
              <a:r>
                <a:rPr lang="ko-KR" altLang="en-US" dirty="0">
                  <a:solidFill>
                    <a:schemeClr val="bg1"/>
                  </a:solidFill>
                </a:rPr>
                <a:t>☆☆☆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☆☆</a:t>
              </a:r>
              <a:r>
                <a:rPr lang="ko-KR" altLang="en-US" dirty="0"/>
                <a:t>★★★</a:t>
              </a:r>
              <a:r>
                <a:rPr lang="ko-KR" altLang="en-US" dirty="0">
                  <a:solidFill>
                    <a:schemeClr val="bg1"/>
                  </a:solidFill>
                </a:rPr>
                <a:t>☆☆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☆</a:t>
              </a:r>
              <a:r>
                <a:rPr lang="ko-KR" altLang="en-US" dirty="0"/>
                <a:t>★★★★★</a:t>
              </a:r>
              <a:r>
                <a:rPr lang="ko-KR" altLang="en-US" dirty="0">
                  <a:solidFill>
                    <a:schemeClr val="bg1"/>
                  </a:solidFill>
                </a:rPr>
                <a:t>☆</a:t>
              </a:r>
            </a:p>
            <a:p>
              <a:pPr algn="ctr"/>
              <a:r>
                <a:rPr lang="ko-KR" altLang="en-US" dirty="0"/>
                <a:t>★★★★★★★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4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4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t="-512" r="25422" b="36410"/>
          <a:stretch/>
        </p:blipFill>
        <p:spPr>
          <a:xfrm>
            <a:off x="1136675" y="1476401"/>
            <a:ext cx="4220308" cy="439615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016026" y="622660"/>
            <a:ext cx="5061902" cy="2957947"/>
            <a:chOff x="1417717" y="1553576"/>
            <a:chExt cx="2469741" cy="49662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677B01-8FB5-8DC6-B676-456D321BD005}"/>
                </a:ext>
              </a:extLst>
            </p:cNvPr>
            <p:cNvSpPr/>
            <p:nvPr/>
          </p:nvSpPr>
          <p:spPr>
            <a:xfrm>
              <a:off x="1417717" y="1553576"/>
              <a:ext cx="2469741" cy="49662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454894-0171-1E1A-CBB1-970768B52DC7}"/>
                </a:ext>
              </a:extLst>
            </p:cNvPr>
            <p:cNvSpPr txBox="1"/>
            <p:nvPr/>
          </p:nvSpPr>
          <p:spPr>
            <a:xfrm>
              <a:off x="1475822" y="1817602"/>
              <a:ext cx="2363658" cy="4288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for(</a:t>
              </a:r>
              <a:r>
                <a:rPr lang="en-US" altLang="ko-KR" sz="2000" b="1" dirty="0" err="1" smtClean="0">
                  <a:solidFill>
                    <a:schemeClr val="bg1"/>
                  </a:solidFill>
                </a:rPr>
                <a:t>int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k=1; k&lt;=5; k++)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{</a:t>
              </a:r>
            </a:p>
            <a:p>
              <a:pPr marL="457200" indent="-457200">
                <a:buAutoNum type="arabicPeriod"/>
              </a:pPr>
              <a:r>
                <a:rPr lang="nn-NO" altLang="ko-KR" sz="2000" b="1" dirty="0">
                  <a:solidFill>
                    <a:schemeClr val="bg1"/>
                  </a:solidFill>
                </a:rPr>
                <a:t>for(int i = 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3; </a:t>
              </a:r>
              <a:r>
                <a:rPr lang="nn-NO" altLang="ko-KR" sz="2000" b="1" dirty="0">
                  <a:solidFill>
                    <a:schemeClr val="bg1"/>
                  </a:solidFill>
                </a:rPr>
                <a:t>i &gt;= k; i--) 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{System.out.print</a:t>
              </a:r>
              <a:r>
                <a:rPr lang="nn-NO" altLang="ko-KR" sz="2000" b="1" dirty="0">
                  <a:solidFill>
                    <a:schemeClr val="bg1"/>
                  </a:solidFill>
                </a:rPr>
                <a:t>("☆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");}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for(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j = 1; j &lt;=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2*k-1; 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j++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{</a:t>
              </a:r>
              <a:r>
                <a:rPr lang="en-US" altLang="ko-KR" sz="2000" b="1" dirty="0" err="1" smtClean="0">
                  <a:solidFill>
                    <a:schemeClr val="bg1"/>
                  </a:solidFill>
                </a:rPr>
                <a:t>System.out.print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("★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");}</a:t>
              </a:r>
            </a:p>
            <a:p>
              <a:pPr marL="457200" indent="-457200">
                <a:buFontTx/>
                <a:buAutoNum type="arabicPeriod"/>
              </a:pPr>
              <a:r>
                <a:rPr lang="nn-NO" altLang="ko-KR" sz="2000" b="1" dirty="0">
                  <a:solidFill>
                    <a:schemeClr val="bg1"/>
                  </a:solidFill>
                </a:rPr>
                <a:t>for(int i = 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3; </a:t>
              </a:r>
              <a:r>
                <a:rPr lang="nn-NO" altLang="ko-KR" sz="2000" b="1" dirty="0">
                  <a:solidFill>
                    <a:schemeClr val="bg1"/>
                  </a:solidFill>
                </a:rPr>
                <a:t>i &gt;= k; i--) {System.out.print("☆");}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 err="1" smtClean="0">
                  <a:solidFill>
                    <a:schemeClr val="bg1"/>
                  </a:solidFill>
                </a:rPr>
                <a:t>System.out.println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();}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962762" y="4007189"/>
            <a:ext cx="3189186" cy="2264775"/>
            <a:chOff x="8161683" y="2086136"/>
            <a:chExt cx="3189186" cy="24908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1E65C2-5AE4-E701-E003-9BF73E2E398E}"/>
                </a:ext>
              </a:extLst>
            </p:cNvPr>
            <p:cNvSpPr/>
            <p:nvPr/>
          </p:nvSpPr>
          <p:spPr>
            <a:xfrm>
              <a:off x="8161683" y="2086136"/>
              <a:ext cx="3189186" cy="249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99118" y="2272709"/>
              <a:ext cx="1693559" cy="406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실행결과값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 rot="5400000">
            <a:off x="8393298" y="3615516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821" y="4788074"/>
            <a:ext cx="1114312" cy="11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8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>
                <a:solidFill>
                  <a:schemeClr val="accent1"/>
                </a:solidFill>
              </a:rPr>
              <a:t>4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72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1-</a:t>
              </a:r>
              <a:r>
                <a:rPr lang="ko-KR" altLang="en-US" sz="4800" b="1" spc="-300" dirty="0" err="1" smtClean="0">
                  <a:solidFill>
                    <a:schemeClr val="bg1"/>
                  </a:solidFill>
                  <a:latin typeface="+mn-ea"/>
                </a:rPr>
                <a:t>별찍기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596" y="2126431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 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첫째 줄에는 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둘째 줄에는 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N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번째 줄에는 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개를 찍는 프로그램을 작성하시오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입력조건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첫째 줄에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N(1&lt;=N&lt;=100)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이 주어진다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출력조건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첫째 줄부터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번째 줄까지 차례대로 별을 출력한다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517380" y="3049604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6095996" y="2126431"/>
            <a:ext cx="5166949" cy="2282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b="39901"/>
          <a:stretch/>
        </p:blipFill>
        <p:spPr>
          <a:xfrm>
            <a:off x="589084" y="1701779"/>
            <a:ext cx="4647068" cy="376073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340156" y="1091260"/>
            <a:ext cx="6432743" cy="2030009"/>
            <a:chOff x="1417717" y="1553578"/>
            <a:chExt cx="2469741" cy="421417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77B01-8FB5-8DC6-B676-456D321BD005}"/>
                </a:ext>
              </a:extLst>
            </p:cNvPr>
            <p:cNvSpPr/>
            <p:nvPr/>
          </p:nvSpPr>
          <p:spPr>
            <a:xfrm>
              <a:off x="1417717" y="1553578"/>
              <a:ext cx="2469741" cy="421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454894-0171-1E1A-CBB1-970768B52DC7}"/>
                </a:ext>
              </a:extLst>
            </p:cNvPr>
            <p:cNvSpPr txBox="1"/>
            <p:nvPr/>
          </p:nvSpPr>
          <p:spPr>
            <a:xfrm>
              <a:off x="1422531" y="1673985"/>
              <a:ext cx="22803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Scanner 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sc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= new Scanner(System.in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);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 err="1">
                  <a:solidFill>
                    <a:schemeClr val="bg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n = 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sc.nextInt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(); </a:t>
              </a:r>
            </a:p>
            <a:p>
              <a:pPr marL="457200" indent="-457200">
                <a:buAutoNum type="arabicPeriod"/>
              </a:pPr>
              <a:r>
                <a:rPr lang="nn-NO" altLang="ko-KR" sz="2000" b="1" dirty="0">
                  <a:solidFill>
                    <a:schemeClr val="bg1"/>
                  </a:solidFill>
                </a:rPr>
                <a:t>for(int i=1; i&lt;=n; i++) 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{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for(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j=1; j&lt;=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i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; 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j++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 {</a:t>
              </a:r>
              <a:r>
                <a:rPr lang="en-US" altLang="ko-KR" sz="2000" b="1" dirty="0" err="1" smtClean="0">
                  <a:solidFill>
                    <a:schemeClr val="bg1"/>
                  </a:solidFill>
                </a:rPr>
                <a:t>System.out.print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("*“);}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 err="1">
                  <a:solidFill>
                    <a:schemeClr val="bg1"/>
                  </a:solidFill>
                </a:rPr>
                <a:t>System.out.println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();}</a:t>
              </a:r>
            </a:p>
            <a:p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27821" y="3926904"/>
            <a:ext cx="3189186" cy="2490884"/>
            <a:chOff x="8161683" y="2105031"/>
            <a:chExt cx="3189186" cy="24908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1E65C2-5AE4-E701-E003-9BF73E2E398E}"/>
                </a:ext>
              </a:extLst>
            </p:cNvPr>
            <p:cNvSpPr/>
            <p:nvPr/>
          </p:nvSpPr>
          <p:spPr>
            <a:xfrm>
              <a:off x="8161683" y="2105031"/>
              <a:ext cx="3189186" cy="249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67" r="88056"/>
            <a:stretch/>
          </p:blipFill>
          <p:spPr>
            <a:xfrm>
              <a:off x="9089262" y="2889968"/>
              <a:ext cx="1334026" cy="12573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909496" y="2246568"/>
              <a:ext cx="169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실행결과값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 rot="5400000">
            <a:off x="8207804" y="322049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72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2-</a:t>
              </a:r>
              <a:r>
                <a:rPr lang="ko-KR" altLang="en-US" sz="4800" b="1" spc="-300" dirty="0" err="1" smtClean="0">
                  <a:solidFill>
                    <a:schemeClr val="bg1"/>
                  </a:solidFill>
                  <a:latin typeface="+mn-ea"/>
                </a:rPr>
                <a:t>별찍기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596" y="2126431"/>
            <a:ext cx="4633546" cy="2999484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 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첫째 줄에는 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둘째 줄에는 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N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번째 줄에는 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개를 찍는 프로그램을 작성하시오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단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오른쪽 기준으로 정렬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입력조건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첫째 줄에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N(1&lt;=N&lt;=100)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이 주어진다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출력조건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첫째 줄부터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번째 줄까지 차례대로 별을 출력한다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492635" y="347488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6095996" y="2126431"/>
            <a:ext cx="5166949" cy="2999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 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400305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  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340156" y="1091260"/>
            <a:ext cx="6432743" cy="2304770"/>
            <a:chOff x="1417717" y="1553578"/>
            <a:chExt cx="2469741" cy="478456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677B01-8FB5-8DC6-B676-456D321BD005}"/>
                </a:ext>
              </a:extLst>
            </p:cNvPr>
            <p:cNvSpPr/>
            <p:nvPr/>
          </p:nvSpPr>
          <p:spPr>
            <a:xfrm>
              <a:off x="1417717" y="1553578"/>
              <a:ext cx="2469741" cy="421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454894-0171-1E1A-CBB1-970768B52DC7}"/>
                </a:ext>
              </a:extLst>
            </p:cNvPr>
            <p:cNvSpPr txBox="1"/>
            <p:nvPr/>
          </p:nvSpPr>
          <p:spPr>
            <a:xfrm>
              <a:off x="1422531" y="1673985"/>
              <a:ext cx="2363658" cy="466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Scanner 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sc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= new Scanner(System.in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);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 err="1">
                  <a:solidFill>
                    <a:schemeClr val="bg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n = 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sc.nextInt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(); </a:t>
              </a:r>
            </a:p>
            <a:p>
              <a:pPr marL="457200" indent="-457200">
                <a:buAutoNum type="arabicPeriod"/>
              </a:pPr>
              <a:r>
                <a:rPr lang="nn-NO" altLang="ko-KR" sz="2000" b="1" dirty="0">
                  <a:solidFill>
                    <a:schemeClr val="bg1"/>
                  </a:solidFill>
                </a:rPr>
                <a:t>for(int 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k=1</a:t>
              </a:r>
              <a:r>
                <a:rPr lang="nn-NO" altLang="ko-KR" sz="2000" b="1" dirty="0">
                  <a:solidFill>
                    <a:schemeClr val="bg1"/>
                  </a:solidFill>
                </a:rPr>
                <a:t>; 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k&lt;=</a:t>
              </a:r>
              <a:r>
                <a:rPr lang="nn-NO" altLang="ko-KR" sz="2000" b="1" dirty="0">
                  <a:solidFill>
                    <a:schemeClr val="bg1"/>
                  </a:solidFill>
                </a:rPr>
                <a:t>n; 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k++) {</a:t>
              </a:r>
            </a:p>
            <a:p>
              <a:pPr marL="457200" indent="-457200">
                <a:buAutoNum type="arabicPeriod"/>
              </a:pPr>
              <a:r>
                <a:rPr lang="nn-NO" altLang="ko-KR" sz="2000" b="1" dirty="0" smtClean="0">
                  <a:solidFill>
                    <a:schemeClr val="bg1"/>
                  </a:solidFill>
                </a:rPr>
                <a:t>for(int i=n-1; i&gt;=k; i--){System.out.print(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“ “</a:t>
              </a:r>
              <a:r>
                <a:rPr lang="nn-NO" altLang="ko-KR" sz="2000" b="1" dirty="0" smtClean="0">
                  <a:solidFill>
                    <a:schemeClr val="bg1"/>
                  </a:solidFill>
                </a:rPr>
                <a:t>)}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for(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j=1; j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&lt;=k; </a:t>
              </a:r>
              <a:r>
                <a:rPr lang="en-US" altLang="ko-KR" sz="2000" b="1" dirty="0" err="1">
                  <a:solidFill>
                    <a:schemeClr val="bg1"/>
                  </a:solidFill>
                </a:rPr>
                <a:t>j++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 {</a:t>
              </a:r>
              <a:r>
                <a:rPr lang="en-US" altLang="ko-KR" sz="2000" b="1" dirty="0" err="1" smtClean="0">
                  <a:solidFill>
                    <a:schemeClr val="bg1"/>
                  </a:solidFill>
                </a:rPr>
                <a:t>System.out.print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("*“);}</a:t>
              </a:r>
            </a:p>
            <a:p>
              <a:pPr marL="457200" indent="-457200">
                <a:buAutoNum type="arabicPeriod"/>
              </a:pPr>
              <a:r>
                <a:rPr lang="en-US" altLang="ko-KR" sz="2000" b="1" dirty="0" err="1">
                  <a:solidFill>
                    <a:schemeClr val="bg1"/>
                  </a:solidFill>
                </a:rPr>
                <a:t>System.out.println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();}</a:t>
              </a:r>
            </a:p>
            <a:p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727821" y="3716783"/>
            <a:ext cx="3189186" cy="2490884"/>
            <a:chOff x="8161683" y="2086136"/>
            <a:chExt cx="3189186" cy="24908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1E65C2-5AE4-E701-E003-9BF73E2E398E}"/>
                </a:ext>
              </a:extLst>
            </p:cNvPr>
            <p:cNvSpPr/>
            <p:nvPr/>
          </p:nvSpPr>
          <p:spPr>
            <a:xfrm>
              <a:off x="8161683" y="2086136"/>
              <a:ext cx="3189186" cy="249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3609" y="2275635"/>
              <a:ext cx="169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실행결과값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 rot="5400000">
            <a:off x="8207804" y="322049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r="30220" b="35769"/>
          <a:stretch/>
        </p:blipFill>
        <p:spPr>
          <a:xfrm>
            <a:off x="694592" y="1325954"/>
            <a:ext cx="3780693" cy="44049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12" y="4463513"/>
            <a:ext cx="991095" cy="14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1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72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3-</a:t>
              </a:r>
              <a:r>
                <a:rPr lang="ko-KR" altLang="en-US" sz="4800" b="1" spc="-300" dirty="0" err="1" smtClean="0">
                  <a:solidFill>
                    <a:schemeClr val="bg1"/>
                  </a:solidFill>
                  <a:latin typeface="+mn-ea"/>
                </a:rPr>
                <a:t>별찍기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487</Words>
  <Application>Microsoft Office PowerPoint</Application>
  <PresentationFormat>와이드스크린</PresentationFormat>
  <Paragraphs>127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52</cp:revision>
  <dcterms:created xsi:type="dcterms:W3CDTF">2022-08-03T01:14:38Z</dcterms:created>
  <dcterms:modified xsi:type="dcterms:W3CDTF">2022-09-07T07:41:00Z</dcterms:modified>
</cp:coreProperties>
</file>