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81" r:id="rId4"/>
    <p:sldId id="311" r:id="rId5"/>
    <p:sldId id="310" r:id="rId6"/>
    <p:sldId id="292" r:id="rId7"/>
    <p:sldId id="312" r:id="rId8"/>
    <p:sldId id="313" r:id="rId9"/>
    <p:sldId id="314" r:id="rId10"/>
    <p:sldId id="315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12261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공공데이터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활용 분석 및 기획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2023/02/06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</a:t>
            </a:r>
            <a:r>
              <a:rPr lang="ko-KR" altLang="en-US" sz="2800" spc="-300" dirty="0">
                <a:solidFill>
                  <a:schemeClr val="accent1"/>
                </a:solidFill>
              </a:rPr>
              <a:t>서비스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16" y="1207811"/>
            <a:ext cx="7241161" cy="47134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74523" y="360485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27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28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err="1" smtClean="0">
                <a:solidFill>
                  <a:schemeClr val="accent1"/>
                </a:solidFill>
              </a:rPr>
              <a:t>공공데이터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API</a:t>
            </a:r>
          </a:p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	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신청 및 확인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347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en-US" altLang="ko-KR" sz="2800" spc="-300" dirty="0" err="1" smtClean="0">
                <a:solidFill>
                  <a:schemeClr val="accent1"/>
                </a:solidFill>
              </a:rPr>
              <a:t>Kakao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Maps API</a:t>
            </a: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신청 및 확인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3195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서비스 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 데이터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API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신청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확인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31" y="1007511"/>
            <a:ext cx="5981231" cy="5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 데이터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API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신청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확인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3" y="1336640"/>
            <a:ext cx="5743575" cy="49501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41" y="1405171"/>
            <a:ext cx="5383249" cy="48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2. </a:t>
            </a:r>
            <a:r>
              <a:rPr lang="en-US" altLang="ko-KR" sz="2800" spc="-300" dirty="0" err="1">
                <a:solidFill>
                  <a:schemeClr val="accent1"/>
                </a:solidFill>
              </a:rPr>
              <a:t>Kakao</a:t>
            </a:r>
            <a:r>
              <a:rPr lang="en-US" altLang="ko-KR" sz="2800" spc="-300" dirty="0">
                <a:solidFill>
                  <a:schemeClr val="accent1"/>
                </a:solidFill>
              </a:rPr>
              <a:t> Maps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API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신청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확인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328341"/>
            <a:ext cx="274320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39" y="1312278"/>
            <a:ext cx="3571875" cy="4724400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 flipH="1">
            <a:off x="4621640" y="1712849"/>
            <a:ext cx="30254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</a:t>
            </a:r>
            <a:r>
              <a:rPr lang="ko-KR" altLang="en-US" sz="2800" spc="-300" dirty="0">
                <a:solidFill>
                  <a:schemeClr val="accent1"/>
                </a:solidFill>
              </a:rPr>
              <a:t>서비스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56241"/>
              </p:ext>
            </p:extLst>
          </p:nvPr>
        </p:nvGraphicFramePr>
        <p:xfrm>
          <a:off x="1671515" y="1545775"/>
          <a:ext cx="8896839" cy="3708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3646">
                  <a:extLst>
                    <a:ext uri="{9D8B030D-6E8A-4147-A177-3AD203B41FA5}">
                      <a16:colId xmlns:a16="http://schemas.microsoft.com/office/drawing/2014/main" val="935086485"/>
                    </a:ext>
                  </a:extLst>
                </a:gridCol>
                <a:gridCol w="6203193">
                  <a:extLst>
                    <a:ext uri="{9D8B030D-6E8A-4147-A177-3AD203B41FA5}">
                      <a16:colId xmlns:a16="http://schemas.microsoft.com/office/drawing/2014/main" val="299804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프로젝트 개요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부산광역시 동물병원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를 활용한 동물병원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4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MapBusanAnimalHospital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 Boot 2.7.8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7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Gradle</a:t>
                      </a:r>
                      <a:r>
                        <a:rPr lang="en-US" altLang="ko-KR" dirty="0" smtClean="0"/>
                        <a:t> – Groovy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map.busan.animal.hospital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Artifact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MapBusanAnimalHospital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map.busan.animal.hospital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4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Dependencies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 Boot </a:t>
                      </a:r>
                      <a:r>
                        <a:rPr lang="en-US" altLang="ko-KR" dirty="0" err="1" smtClean="0"/>
                        <a:t>DevTools</a:t>
                      </a:r>
                      <a:r>
                        <a:rPr lang="en-US" altLang="ko-KR" dirty="0" smtClean="0"/>
                        <a:t>, Lombok,</a:t>
                      </a:r>
                      <a:r>
                        <a:rPr lang="en-US" altLang="ko-KR" baseline="0" dirty="0" smtClean="0"/>
                        <a:t> Spring Web, </a:t>
                      </a:r>
                      <a:r>
                        <a:rPr lang="en-US" altLang="ko-KR" baseline="0" dirty="0" err="1" smtClean="0"/>
                        <a:t>Thymeleaf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2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</a:t>
            </a:r>
            <a:r>
              <a:rPr lang="ko-KR" altLang="en-US" sz="2800" spc="-300" dirty="0">
                <a:solidFill>
                  <a:schemeClr val="accent1"/>
                </a:solidFill>
              </a:rPr>
              <a:t>서비스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74523" y="360485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23" y="1030226"/>
            <a:ext cx="7239000" cy="51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</a:t>
            </a:r>
            <a:r>
              <a:rPr lang="ko-KR" altLang="en-US" sz="2800" spc="-300" dirty="0">
                <a:solidFill>
                  <a:schemeClr val="accent1"/>
                </a:solidFill>
              </a:rPr>
              <a:t>서비스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74523" y="360485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ItemVO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ResultVO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89" y="1059158"/>
            <a:ext cx="2828925" cy="3162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8151"/>
          <a:stretch/>
        </p:blipFill>
        <p:spPr>
          <a:xfrm>
            <a:off x="5463686" y="1049987"/>
            <a:ext cx="4248150" cy="53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실습</a:t>
            </a:r>
            <a:r>
              <a:rPr lang="en-US" altLang="ko-KR" sz="2800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공공데이터를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활용한 </a:t>
            </a:r>
            <a:r>
              <a:rPr lang="ko-KR" altLang="en-US" sz="2800" spc="-300" dirty="0">
                <a:solidFill>
                  <a:schemeClr val="accent1"/>
                </a:solidFill>
              </a:rPr>
              <a:t>서비스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개발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74523" y="360485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Index.html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4" y="908229"/>
            <a:ext cx="9172575" cy="56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238</Words>
  <Application>Microsoft Office PowerPoint</Application>
  <PresentationFormat>와이드스크린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79</cp:revision>
  <dcterms:created xsi:type="dcterms:W3CDTF">2022-08-03T01:14:38Z</dcterms:created>
  <dcterms:modified xsi:type="dcterms:W3CDTF">2023-02-06T08:07:34Z</dcterms:modified>
</cp:coreProperties>
</file>