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1" r:id="rId2"/>
    <p:sldId id="272" r:id="rId3"/>
    <p:sldId id="281" r:id="rId4"/>
    <p:sldId id="290" r:id="rId5"/>
    <p:sldId id="310" r:id="rId6"/>
    <p:sldId id="292" r:id="rId7"/>
    <p:sldId id="304" r:id="rId8"/>
    <p:sldId id="305" r:id="rId9"/>
    <p:sldId id="299" r:id="rId10"/>
    <p:sldId id="308" r:id="rId11"/>
    <p:sldId id="300" r:id="rId12"/>
    <p:sldId id="294" r:id="rId13"/>
    <p:sldId id="307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72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2233A-25BD-41FC-8D5D-AB38C19D3BC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A0D04-51B3-4289-9C49-CA1E7DD61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6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A0D04-51B3-4289-9C49-CA1E7DD6193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560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A0D04-51B3-4289-9C49-CA1E7DD619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73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818685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서버 프로그램 </a:t>
            </a:r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구현</a:t>
            </a:r>
            <a:endParaRPr lang="en-US" altLang="ko-KR" sz="6600" b="1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6600" spc="-150" dirty="0" smtClean="0">
                <a:solidFill>
                  <a:schemeClr val="bg1"/>
                </a:solidFill>
                <a:latin typeface="+mj-ea"/>
                <a:ea typeface="+mj-ea"/>
              </a:rPr>
              <a:t>수행평가 </a:t>
            </a:r>
            <a:r>
              <a:rPr lang="ko-KR" altLang="en-US" sz="6600" spc="-150" dirty="0" err="1" smtClean="0">
                <a:solidFill>
                  <a:schemeClr val="bg1"/>
                </a:solidFill>
                <a:latin typeface="+mj-ea"/>
                <a:ea typeface="+mj-ea"/>
              </a:rPr>
              <a:t>실습보고서</a:t>
            </a:r>
            <a:endParaRPr lang="en-US" altLang="ko-KR" sz="6600" spc="-15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2023/01/10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박가영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기능 구현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089074" y="381286"/>
            <a:ext cx="5047210" cy="50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문제</a:t>
            </a:r>
            <a:r>
              <a:rPr lang="en-US" altLang="ko-KR" sz="1400" dirty="0" smtClean="0">
                <a:solidFill>
                  <a:schemeClr val="bg1"/>
                </a:solidFill>
              </a:rPr>
              <a:t>3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– customer(</a:t>
            </a:r>
            <a:r>
              <a:rPr lang="ko-KR" altLang="en-US" sz="1400" dirty="0" smtClean="0">
                <a:solidFill>
                  <a:schemeClr val="bg1"/>
                </a:solidFill>
              </a:rPr>
              <a:t>고객</a:t>
            </a:r>
            <a:r>
              <a:rPr lang="en-US" altLang="ko-KR" sz="1400" dirty="0" smtClean="0">
                <a:solidFill>
                  <a:schemeClr val="bg1"/>
                </a:solidFill>
              </a:rPr>
              <a:t>) </a:t>
            </a:r>
            <a:r>
              <a:rPr lang="ko-KR" altLang="en-US" sz="1400" dirty="0" smtClean="0">
                <a:solidFill>
                  <a:schemeClr val="bg1"/>
                </a:solidFill>
              </a:rPr>
              <a:t>목록 화면 기능 구현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931462" y="361425"/>
            <a:ext cx="7436992" cy="374461"/>
            <a:chOff x="457200" y="1436235"/>
            <a:chExt cx="4633546" cy="228291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81"/>
              <a:ext cx="4418406" cy="1876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mapper (book.xml)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085850"/>
            <a:ext cx="90487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24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기능 구현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089074" y="381286"/>
            <a:ext cx="5047210" cy="50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문제</a:t>
            </a:r>
            <a:r>
              <a:rPr lang="en-US" altLang="ko-KR" sz="1400" dirty="0" smtClean="0">
                <a:solidFill>
                  <a:schemeClr val="bg1"/>
                </a:solidFill>
              </a:rPr>
              <a:t>3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– customer(</a:t>
            </a:r>
            <a:r>
              <a:rPr lang="ko-KR" altLang="en-US" sz="1400" dirty="0" smtClean="0">
                <a:solidFill>
                  <a:schemeClr val="bg1"/>
                </a:solidFill>
              </a:rPr>
              <a:t>고객</a:t>
            </a:r>
            <a:r>
              <a:rPr lang="en-US" altLang="ko-KR" sz="1400" dirty="0" smtClean="0">
                <a:solidFill>
                  <a:schemeClr val="bg1"/>
                </a:solidFill>
              </a:rPr>
              <a:t>) </a:t>
            </a:r>
            <a:r>
              <a:rPr lang="ko-KR" altLang="en-US" sz="1400" dirty="0" smtClean="0">
                <a:solidFill>
                  <a:schemeClr val="bg1"/>
                </a:solidFill>
              </a:rPr>
              <a:t>목록 화면 기능 구현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931462" y="361425"/>
            <a:ext cx="7436992" cy="374461"/>
            <a:chOff x="457200" y="1436235"/>
            <a:chExt cx="4633546" cy="228291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81"/>
              <a:ext cx="4418406" cy="1876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mapper (customer.xml)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1085850"/>
            <a:ext cx="83724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0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4-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실행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026576" y="350097"/>
            <a:ext cx="3652605" cy="1207761"/>
            <a:chOff x="457200" y="1436235"/>
            <a:chExt cx="4633546" cy="658855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77"/>
              <a:ext cx="4418406" cy="6380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book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목록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등록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 수정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삭제 동작 화면 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752" y="1459523"/>
            <a:ext cx="2381250" cy="1622032"/>
          </a:xfrm>
          <a:prstGeom prst="rect">
            <a:avLst/>
          </a:prstGeom>
        </p:spPr>
      </p:pic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5400000">
            <a:off x="3382342" y="2447416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5400000">
            <a:off x="3382342" y="4462609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5400000">
            <a:off x="6899810" y="3404063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642" y="3789317"/>
            <a:ext cx="2533650" cy="20193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233" y="1619379"/>
            <a:ext cx="4400550" cy="3810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5" y="2007868"/>
            <a:ext cx="3122366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4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4-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실행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950720" y="379326"/>
            <a:ext cx="4250179" cy="1423205"/>
            <a:chOff x="457200" y="1436235"/>
            <a:chExt cx="4633546" cy="776383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40" y="1644677"/>
              <a:ext cx="4418406" cy="7555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customer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목록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등록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수정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삭제 기능 동작 화면 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12" y="2321262"/>
            <a:ext cx="3204796" cy="2295525"/>
          </a:xfrm>
          <a:prstGeom prst="rect">
            <a:avLst/>
          </a:prstGeom>
        </p:spPr>
      </p:pic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5400000">
            <a:off x="3681505" y="2228549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5400000">
            <a:off x="3681505" y="4586524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5400000">
            <a:off x="6941015" y="3303619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237" y="3875119"/>
            <a:ext cx="2600325" cy="2152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729" y="1420178"/>
            <a:ext cx="2381250" cy="18573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4200" y="2466893"/>
            <a:ext cx="43338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0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>
            <a:extLst>
              <a:ext uri="{FF2B5EF4-FFF2-40B4-BE49-F238E27FC236}">
                <a16:creationId xmlns:a16="http://schemas.microsoft.com/office/drawing/2014/main" id="{82E972E3-5A9F-5EC8-8519-037C335D1561}"/>
              </a:ext>
            </a:extLst>
          </p:cNvPr>
          <p:cNvSpPr txBox="1"/>
          <p:nvPr/>
        </p:nvSpPr>
        <p:spPr>
          <a:xfrm flipH="1">
            <a:off x="1032409" y="2942210"/>
            <a:ext cx="1030966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</a:rPr>
              <a:t>이상으로 보고서를 마치겠습니다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.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362199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07" y="2300644"/>
            <a:ext cx="31630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1.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프로젝트 생성</a:t>
            </a:r>
            <a:endParaRPr lang="en-US" altLang="ko-KR" sz="2800" spc="-300" dirty="0" smtClean="0">
              <a:solidFill>
                <a:schemeClr val="accent1"/>
              </a:solidFill>
            </a:endParaRPr>
          </a:p>
          <a:p>
            <a:r>
              <a:rPr lang="en-US" altLang="ko-KR" sz="2800" spc="-300" dirty="0">
                <a:solidFill>
                  <a:schemeClr val="accent1"/>
                </a:solidFill>
              </a:rPr>
              <a:t>	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및 구성</a:t>
            </a:r>
            <a:endParaRPr lang="en-US" altLang="ko-KR" sz="2800" spc="-300" dirty="0" smtClean="0">
              <a:solidFill>
                <a:schemeClr val="accent1"/>
              </a:solidFill>
            </a:endParaRPr>
          </a:p>
          <a:p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43841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85007" y="3376862"/>
            <a:ext cx="252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2.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화면 구현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451463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585007" y="4453080"/>
            <a:ext cx="252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3.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기능 구현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56247" y="5590853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585007" y="5529298"/>
            <a:ext cx="1798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4.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실행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222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1-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프로젝트 생성 및 구성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95596" y="2126431"/>
            <a:ext cx="4633546" cy="2282912"/>
            <a:chOff x="457200" y="1436235"/>
            <a:chExt cx="4633546" cy="228291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81"/>
              <a:ext cx="441840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1</a:t>
              </a:r>
            </a:p>
            <a:p>
              <a:endParaRPr lang="en-US" altLang="ko-KR" sz="1400" dirty="0">
                <a:solidFill>
                  <a:schemeClr val="bg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 smtClean="0">
                  <a:solidFill>
                    <a:schemeClr val="bg1"/>
                  </a:solidFill>
                </a:rPr>
                <a:t>ProjectName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 : 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BookStore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WAS : Tomcat9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DB :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java2_bookstore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Framework : 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SpringBoot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Mybatis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Tools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Eclipse, Workbench</a:t>
              </a:r>
            </a:p>
          </p:txBody>
        </p:sp>
      </p:grp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5400000">
            <a:off x="5587513" y="3008003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84536" y="2435821"/>
            <a:ext cx="1398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3                                       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  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875" y="601360"/>
            <a:ext cx="24955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2-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화면 구현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</a:t>
            </a:r>
            <a:r>
              <a:rPr lang="ko-KR" altLang="en-US" sz="3200" spc="-300" dirty="0" smtClean="0">
                <a:solidFill>
                  <a:schemeClr val="bg1"/>
                </a:solidFill>
              </a:rPr>
              <a:t>입하세요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742057" y="357483"/>
            <a:ext cx="3441258" cy="353686"/>
            <a:chOff x="457200" y="1436235"/>
            <a:chExt cx="4633546" cy="228291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80"/>
              <a:ext cx="4418406" cy="738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book(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도서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목록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등록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수정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화면 구현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584536" y="2435821"/>
            <a:ext cx="1398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3                                       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  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82" y="1412101"/>
            <a:ext cx="4457700" cy="38671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4698" y="2814551"/>
            <a:ext cx="2571750" cy="20955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686" y="2814551"/>
            <a:ext cx="24193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3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2-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화면 구현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3735635" y="371567"/>
            <a:ext cx="3350964" cy="414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3735635" y="425137"/>
            <a:ext cx="4418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customer(</a:t>
            </a:r>
            <a:r>
              <a:rPr lang="ko-KR" altLang="en-US" sz="1400" dirty="0" smtClean="0">
                <a:solidFill>
                  <a:schemeClr val="bg1"/>
                </a:solidFill>
              </a:rPr>
              <a:t>고객</a:t>
            </a:r>
            <a:r>
              <a:rPr lang="en-US" altLang="ko-KR" sz="1400" dirty="0" smtClean="0">
                <a:solidFill>
                  <a:schemeClr val="bg1"/>
                </a:solidFill>
              </a:rPr>
              <a:t>) </a:t>
            </a:r>
            <a:r>
              <a:rPr lang="ko-KR" altLang="en-US" sz="1400" dirty="0" smtClean="0">
                <a:solidFill>
                  <a:schemeClr val="bg1"/>
                </a:solidFill>
              </a:rPr>
              <a:t>목록 화면 구현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77" y="2075868"/>
            <a:ext cx="4333875" cy="22955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850" y="2481262"/>
            <a:ext cx="2400300" cy="18954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3145" y="2242069"/>
            <a:ext cx="26003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4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기능 구현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973884" y="347095"/>
            <a:ext cx="5292968" cy="374461"/>
            <a:chOff x="457200" y="1436235"/>
            <a:chExt cx="4633546" cy="228291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81"/>
              <a:ext cx="4418406" cy="1876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Controller (main, book, customer)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8" y="982608"/>
            <a:ext cx="2952750" cy="16478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931" y="982608"/>
            <a:ext cx="4343354" cy="563324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285" y="982607"/>
            <a:ext cx="4633784" cy="550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47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기능 구현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973884" y="347095"/>
            <a:ext cx="5292968" cy="374461"/>
            <a:chOff x="457200" y="1436235"/>
            <a:chExt cx="4633546" cy="228291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81"/>
              <a:ext cx="4418406" cy="1876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Service (book, customer)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679" y="1626210"/>
            <a:ext cx="4448175" cy="40481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852" y="1626210"/>
            <a:ext cx="38290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50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기능 구현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973883" y="347095"/>
            <a:ext cx="6277947" cy="374461"/>
            <a:chOff x="457200" y="1436235"/>
            <a:chExt cx="4633546" cy="228291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81"/>
              <a:ext cx="4418406" cy="1876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DAO (book, customer)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449" y="1437543"/>
            <a:ext cx="5153025" cy="42291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18" y="1587798"/>
            <a:ext cx="48482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4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기능 구현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1163052" y="905724"/>
            <a:ext cx="2347546" cy="37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1286785" y="939915"/>
            <a:ext cx="193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VO (book, customer)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82" y="3800600"/>
            <a:ext cx="2524125" cy="21526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583" y="1465192"/>
            <a:ext cx="5524500" cy="16097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282" y="1465192"/>
            <a:ext cx="2600325" cy="20193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9657" y="3541052"/>
            <a:ext cx="5915025" cy="215265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5216531" y="885744"/>
            <a:ext cx="4279162" cy="374461"/>
            <a:chOff x="457200" y="1436235"/>
            <a:chExt cx="4633546" cy="228291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8" y="1644681"/>
              <a:ext cx="4223259" cy="1876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/>
                  </a:solidFill>
                </a:rPr>
                <a:t>BookStoreApplication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application.properties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7006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305</Words>
  <Application>Microsoft Office PowerPoint</Application>
  <PresentationFormat>와이드스크린</PresentationFormat>
  <Paragraphs>107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java2</cp:lastModifiedBy>
  <cp:revision>74</cp:revision>
  <dcterms:created xsi:type="dcterms:W3CDTF">2022-08-03T01:14:38Z</dcterms:created>
  <dcterms:modified xsi:type="dcterms:W3CDTF">2023-01-10T08:09:25Z</dcterms:modified>
</cp:coreProperties>
</file>