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1" r:id="rId2"/>
    <p:sldId id="272" r:id="rId3"/>
    <p:sldId id="281" r:id="rId4"/>
    <p:sldId id="317" r:id="rId5"/>
    <p:sldId id="318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20" y="59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2233A-25BD-41FC-8D5D-AB38C19D3BC1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A0D04-51B3-4289-9C49-CA1E7DD61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6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818685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애플리케이션 설계</a:t>
            </a:r>
            <a:endParaRPr lang="en-US" altLang="ko-KR" sz="6600" b="1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6600" spc="-150" dirty="0" smtClean="0">
                <a:solidFill>
                  <a:schemeClr val="bg1"/>
                </a:solidFill>
                <a:latin typeface="+mj-ea"/>
                <a:ea typeface="+mj-ea"/>
              </a:rPr>
              <a:t>수행평가 </a:t>
            </a:r>
            <a:r>
              <a:rPr lang="ko-KR" altLang="en-US" sz="6600" spc="-150" dirty="0" err="1" smtClean="0">
                <a:solidFill>
                  <a:schemeClr val="bg1"/>
                </a:solidFill>
                <a:latin typeface="+mj-ea"/>
                <a:ea typeface="+mj-ea"/>
              </a:rPr>
              <a:t>실습보고서</a:t>
            </a:r>
            <a:endParaRPr lang="en-US" altLang="ko-KR" sz="6600" spc="-15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2023/03/23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박가영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11897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작업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1</a:t>
            </a:r>
            <a:r>
              <a:rPr lang="en-US" altLang="ko-KR" sz="2800" spc="-300" dirty="0">
                <a:solidFill>
                  <a:schemeClr val="accent1"/>
                </a:solidFill>
              </a:rPr>
              <a:t>	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 </a:t>
            </a:r>
          </a:p>
          <a:p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3376862"/>
            <a:ext cx="994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작업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2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작업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1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052" y="795936"/>
            <a:ext cx="822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화면명</a:t>
            </a:r>
            <a:r>
              <a:rPr lang="en-US" altLang="ko-KR" dirty="0" smtClean="0"/>
              <a:t>(aside.html)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화면설명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페이지의 </a:t>
            </a:r>
            <a:r>
              <a:rPr lang="en-US" altLang="ko-KR" dirty="0" smtClean="0"/>
              <a:t>header</a:t>
            </a:r>
            <a:r>
              <a:rPr lang="ko-KR" altLang="en-US" dirty="0" smtClean="0"/>
              <a:t>부분을 담당하는 공용 화면이다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화면 항목 설명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190045"/>
              </p:ext>
            </p:extLst>
          </p:nvPr>
        </p:nvGraphicFramePr>
        <p:xfrm>
          <a:off x="1371595" y="1798519"/>
          <a:ext cx="812800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475564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37773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789715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8932278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408026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599808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81634025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항목명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영문명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Validation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223372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필수여부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자릿수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30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게시물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PostVO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게시물업로드시 </a:t>
                      </a:r>
                      <a:r>
                        <a:rPr lang="en-US" altLang="ko-KR" dirty="0" smtClean="0"/>
                        <a:t>VO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필수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자릿수없음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299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게시물업로드시 파일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필수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자릿수없음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955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작업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1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3052" y="795936"/>
            <a:ext cx="822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화면 이벤트 설명</a:t>
            </a:r>
            <a:endParaRPr lang="en-US" altLang="ko-KR" dirty="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265250"/>
              </p:ext>
            </p:extLst>
          </p:nvPr>
        </p:nvGraphicFramePr>
        <p:xfrm>
          <a:off x="1210175" y="1318467"/>
          <a:ext cx="7527424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856">
                  <a:extLst>
                    <a:ext uri="{9D8B030D-6E8A-4147-A177-3AD203B41FA5}">
                      <a16:colId xmlns:a16="http://schemas.microsoft.com/office/drawing/2014/main" val="1647556403"/>
                    </a:ext>
                  </a:extLst>
                </a:gridCol>
                <a:gridCol w="1881856">
                  <a:extLst>
                    <a:ext uri="{9D8B030D-6E8A-4147-A177-3AD203B41FA5}">
                      <a16:colId xmlns:a16="http://schemas.microsoft.com/office/drawing/2014/main" val="2403777309"/>
                    </a:ext>
                  </a:extLst>
                </a:gridCol>
                <a:gridCol w="499813">
                  <a:extLst>
                    <a:ext uri="{9D8B030D-6E8A-4147-A177-3AD203B41FA5}">
                      <a16:colId xmlns:a16="http://schemas.microsoft.com/office/drawing/2014/main" val="878971553"/>
                    </a:ext>
                  </a:extLst>
                </a:gridCol>
                <a:gridCol w="1382043">
                  <a:extLst>
                    <a:ext uri="{9D8B030D-6E8A-4147-A177-3AD203B41FA5}">
                      <a16:colId xmlns:a16="http://schemas.microsoft.com/office/drawing/2014/main" val="836485169"/>
                    </a:ext>
                  </a:extLst>
                </a:gridCol>
                <a:gridCol w="1881856">
                  <a:extLst>
                    <a:ext uri="{9D8B030D-6E8A-4147-A177-3AD203B41FA5}">
                      <a16:colId xmlns:a16="http://schemas.microsoft.com/office/drawing/2014/main" val="3089322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이벤트명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이벤트설명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관련데이터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관련 </a:t>
                      </a:r>
                      <a:r>
                        <a:rPr lang="en-US" altLang="ko-KR" dirty="0" smtClean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223372"/>
                  </a:ext>
                </a:extLst>
              </a:tr>
              <a:tr h="5943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게시물업로드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button_write_feed,onclick</a:t>
                      </a:r>
                      <a:endParaRPr lang="en-US" altLang="ko-KR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게시물을 </a:t>
                      </a:r>
                      <a:r>
                        <a:rPr lang="en-US" altLang="ko-KR" dirty="0" err="1" smtClean="0"/>
                        <a:t>db</a:t>
                      </a:r>
                      <a:r>
                        <a:rPr lang="ko-KR" altLang="en-US" dirty="0" smtClean="0"/>
                        <a:t>에 저장한다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formData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299019"/>
                  </a:ext>
                </a:extLst>
              </a:tr>
              <a:tr h="594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94227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560812"/>
              </p:ext>
            </p:extLst>
          </p:nvPr>
        </p:nvGraphicFramePr>
        <p:xfrm>
          <a:off x="1210175" y="3776762"/>
          <a:ext cx="564556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856">
                  <a:extLst>
                    <a:ext uri="{9D8B030D-6E8A-4147-A177-3AD203B41FA5}">
                      <a16:colId xmlns:a16="http://schemas.microsoft.com/office/drawing/2014/main" val="1647556403"/>
                    </a:ext>
                  </a:extLst>
                </a:gridCol>
                <a:gridCol w="1881856">
                  <a:extLst>
                    <a:ext uri="{9D8B030D-6E8A-4147-A177-3AD203B41FA5}">
                      <a16:colId xmlns:a16="http://schemas.microsoft.com/office/drawing/2014/main" val="2403777309"/>
                    </a:ext>
                  </a:extLst>
                </a:gridCol>
                <a:gridCol w="1881856">
                  <a:extLst>
                    <a:ext uri="{9D8B030D-6E8A-4147-A177-3AD203B41FA5}">
                      <a16:colId xmlns:a16="http://schemas.microsoft.com/office/drawing/2014/main" val="878971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파일유형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경로명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223372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Javascript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/</a:t>
                      </a:r>
                      <a:r>
                        <a:rPr lang="en-US" altLang="ko-KR" dirty="0" err="1" smtClean="0"/>
                        <a:t>js</a:t>
                      </a:r>
                      <a:r>
                        <a:rPr lang="en-US" altLang="ko-KR" dirty="0" smtClean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Aside.js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29901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63052" y="3129682"/>
            <a:ext cx="822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관련 파일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2570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작업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2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39601" y="367766"/>
            <a:ext cx="822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프로그램 설계서 작성</a:t>
            </a:r>
            <a:endParaRPr lang="en-US" altLang="ko-KR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25524"/>
              </p:ext>
            </p:extLst>
          </p:nvPr>
        </p:nvGraphicFramePr>
        <p:xfrm>
          <a:off x="1651326" y="1199936"/>
          <a:ext cx="8128000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816198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39701774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717205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851617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105332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6042116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603807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5525607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Class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명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RoomVO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패키지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kr.co.photostagram.vo.RoomVO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59869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extends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N/A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45435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implements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N/A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30914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Import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lombok.AllArgsConstructor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lombok.Builder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lombok.Data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b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lombok.NoArgsConstructor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79731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Class </a:t>
                      </a:r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채팅방</a:t>
                      </a:r>
                      <a:r>
                        <a:rPr lang="ko-KR" altLang="en-US" dirty="0" smtClean="0"/>
                        <a:t> 관련 </a:t>
                      </a:r>
                      <a:r>
                        <a:rPr lang="en-US" altLang="ko-KR" dirty="0" smtClean="0"/>
                        <a:t>VO class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596348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75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Visibility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Default Value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Private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변수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1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Private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변수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45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91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1032409" y="2942210"/>
            <a:ext cx="1030966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이상으로 보고서를 마치겠습니다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.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208</Words>
  <Application>Microsoft Office PowerPoint</Application>
  <PresentationFormat>와이드스크린</PresentationFormat>
  <Paragraphs>129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java2</cp:lastModifiedBy>
  <cp:revision>78</cp:revision>
  <dcterms:created xsi:type="dcterms:W3CDTF">2022-08-03T01:14:38Z</dcterms:created>
  <dcterms:modified xsi:type="dcterms:W3CDTF">2023-03-23T06:32:24Z</dcterms:modified>
</cp:coreProperties>
</file>