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72" r:id="rId3"/>
    <p:sldId id="281" r:id="rId4"/>
    <p:sldId id="291" r:id="rId5"/>
    <p:sldId id="290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" y="59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98411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애플리케이션 테스트 수행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2023/03/30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1897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</a:t>
            </a: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테스트 케이스 작성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88362"/>
              </p:ext>
            </p:extLst>
          </p:nvPr>
        </p:nvGraphicFramePr>
        <p:xfrm>
          <a:off x="1495181" y="103639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5202637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1087283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케이스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명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시스템 구축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08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 시스템 명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서비스 시스템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2292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20635"/>
              </p:ext>
            </p:extLst>
          </p:nvPr>
        </p:nvGraphicFramePr>
        <p:xfrm>
          <a:off x="1495181" y="1898546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119">
                  <a:extLst>
                    <a:ext uri="{9D8B030D-6E8A-4147-A177-3AD203B41FA5}">
                      <a16:colId xmlns:a16="http://schemas.microsoft.com/office/drawing/2014/main" val="212775373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995737081"/>
                    </a:ext>
                  </a:extLst>
                </a:gridCol>
                <a:gridCol w="1787281">
                  <a:extLst>
                    <a:ext uri="{9D8B030D-6E8A-4147-A177-3AD203B41FA5}">
                      <a16:colId xmlns:a16="http://schemas.microsoft.com/office/drawing/2014/main" val="22922140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518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 명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단위테스트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박가영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승인자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박가영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변경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3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 </a:t>
                      </a:r>
                      <a:r>
                        <a:rPr lang="en-US" altLang="ko-KR" dirty="0" smtClean="0"/>
                        <a:t>: 2023/04/06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 </a:t>
                      </a:r>
                      <a:r>
                        <a:rPr lang="en-US" altLang="ko-KR" dirty="0" smtClean="0"/>
                        <a:t>: 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범위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단일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조직 </a:t>
                      </a:r>
                      <a:r>
                        <a:rPr lang="en-US" altLang="ko-KR" dirty="0" smtClean="0"/>
                        <a:t>: A</a:t>
                      </a:r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9619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89765"/>
              </p:ext>
            </p:extLst>
          </p:nvPr>
        </p:nvGraphicFramePr>
        <p:xfrm>
          <a:off x="1495181" y="301026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98749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5323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0891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037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2023/03/31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5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목적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모듈 테스트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기능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프로필 버튼 </a:t>
                      </a:r>
                      <a:r>
                        <a:rPr lang="ko-KR" altLang="en-US" dirty="0" err="1" smtClean="0"/>
                        <a:t>선택시</a:t>
                      </a:r>
                      <a:r>
                        <a:rPr lang="ko-KR" altLang="en-US" dirty="0" smtClean="0"/>
                        <a:t> 상세페이지 이동 검증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 데이터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1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테스트 케이스 작성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27943"/>
              </p:ext>
            </p:extLst>
          </p:nvPr>
        </p:nvGraphicFramePr>
        <p:xfrm>
          <a:off x="1495181" y="1898546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119">
                  <a:extLst>
                    <a:ext uri="{9D8B030D-6E8A-4147-A177-3AD203B41FA5}">
                      <a16:colId xmlns:a16="http://schemas.microsoft.com/office/drawing/2014/main" val="212775373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995737081"/>
                    </a:ext>
                  </a:extLst>
                </a:gridCol>
                <a:gridCol w="1787281">
                  <a:extLst>
                    <a:ext uri="{9D8B030D-6E8A-4147-A177-3AD203B41FA5}">
                      <a16:colId xmlns:a16="http://schemas.microsoft.com/office/drawing/2014/main" val="22922140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51855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케이스 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예상출력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39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프로필 버튼을 클릭한다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9619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58365"/>
              </p:ext>
            </p:extLst>
          </p:nvPr>
        </p:nvGraphicFramePr>
        <p:xfrm>
          <a:off x="1495181" y="301026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9874961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06532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환경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환경의 테스트 서버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형상 관리 서버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5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전제 조건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정상적으로 </a:t>
                      </a:r>
                      <a:r>
                        <a:rPr lang="en-US" altLang="ko-KR" dirty="0" err="1" smtClean="0"/>
                        <a:t>href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경로가 입력되어 있어야 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성공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smtClean="0"/>
                        <a:t>실패 기준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기대 결과가 정상적으로 출력되면 성공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1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결함 작성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64298"/>
              </p:ext>
            </p:extLst>
          </p:nvPr>
        </p:nvGraphicFramePr>
        <p:xfrm>
          <a:off x="1495180" y="39940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01699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0849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12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08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케이스 </a:t>
                      </a:r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계획일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실시일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결함내용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2023/03/30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2023/03/30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발견되지않음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359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34614"/>
              </p:ext>
            </p:extLst>
          </p:nvPr>
        </p:nvGraphicFramePr>
        <p:xfrm>
          <a:off x="1495181" y="215257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89739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2303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659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케이스 </a:t>
                      </a:r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케이스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0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내비게이션 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17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248</Words>
  <Application>Microsoft Office PowerPoint</Application>
  <PresentationFormat>와이드스크린</PresentationFormat>
  <Paragraphs>115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81</cp:revision>
  <dcterms:created xsi:type="dcterms:W3CDTF">2022-08-03T01:14:38Z</dcterms:created>
  <dcterms:modified xsi:type="dcterms:W3CDTF">2023-04-06T08:24:05Z</dcterms:modified>
</cp:coreProperties>
</file>