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81" r:id="rId4"/>
    <p:sldId id="290" r:id="rId5"/>
    <p:sldId id="317" r:id="rId6"/>
    <p:sldId id="292" r:id="rId7"/>
    <p:sldId id="318" r:id="rId8"/>
    <p:sldId id="319" r:id="rId9"/>
    <p:sldId id="32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인터페이스 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2022/12/19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Export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err="1" smtClean="0">
                <a:solidFill>
                  <a:schemeClr val="accent1"/>
                </a:solidFill>
              </a:rPr>
              <a:t>배포서버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업로드 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           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및 테스트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3163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.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배포 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테스트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Export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99570" y="1932432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구조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Jboard2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배포환경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Java11, JSP, Tomcat9, MySQL8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76" y="1281604"/>
            <a:ext cx="4867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spc="-300" dirty="0" err="1">
                <a:solidFill>
                  <a:schemeClr val="accent1"/>
                </a:solidFill>
              </a:rPr>
              <a:t>배포서버</a:t>
            </a:r>
            <a:r>
              <a:rPr lang="ko-KR" altLang="en-US" sz="2800" spc="-300" dirty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업로드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테스트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8" y="929421"/>
            <a:ext cx="7372350" cy="50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spc="-300" dirty="0" err="1">
                <a:solidFill>
                  <a:schemeClr val="accent1"/>
                </a:solidFill>
              </a:rPr>
              <a:t>배포서버</a:t>
            </a:r>
            <a:r>
              <a:rPr lang="ko-KR" altLang="en-US" sz="2800" spc="-300" dirty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업로드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>
                <a:solidFill>
                  <a:schemeClr val="accent1"/>
                </a:solidFill>
              </a:rPr>
              <a:t>및 테스트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91" y="1203645"/>
            <a:ext cx="5457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배포 테스트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2" y="1121478"/>
            <a:ext cx="7019925" cy="247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2" y="1510005"/>
            <a:ext cx="6841148" cy="4858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2208" y="1048340"/>
            <a:ext cx="254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배포주소</a:t>
            </a:r>
            <a:endParaRPr lang="en-US" altLang="ko-KR" dirty="0" smtClean="0"/>
          </a:p>
          <a:p>
            <a:r>
              <a:rPr lang="en-US" altLang="ko-KR" dirty="0" smtClean="0"/>
              <a:t>:http</a:t>
            </a:r>
            <a:r>
              <a:rPr lang="en-US" altLang="ko-KR" dirty="0"/>
              <a:t>://43.200.2.115:8080/Jboard2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배포 테스트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2" y="1198068"/>
            <a:ext cx="7620000" cy="51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배포 테스트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4" y="1102727"/>
            <a:ext cx="723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배포 테스트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7" y="908229"/>
            <a:ext cx="73628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212</Words>
  <Application>Microsoft Office PowerPoint</Application>
  <PresentationFormat>와이드스크린</PresentationFormat>
  <Paragraphs>92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76</cp:revision>
  <dcterms:created xsi:type="dcterms:W3CDTF">2022-08-03T01:14:38Z</dcterms:created>
  <dcterms:modified xsi:type="dcterms:W3CDTF">2022-12-19T06:21:19Z</dcterms:modified>
</cp:coreProperties>
</file>