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72" r:id="rId3"/>
    <p:sldId id="281" r:id="rId4"/>
    <p:sldId id="290" r:id="rId5"/>
    <p:sldId id="310" r:id="rId6"/>
    <p:sldId id="311" r:id="rId7"/>
    <p:sldId id="292" r:id="rId8"/>
    <p:sldId id="314" r:id="rId9"/>
    <p:sldId id="312" r:id="rId10"/>
    <p:sldId id="315" r:id="rId11"/>
    <p:sldId id="316" r:id="rId12"/>
    <p:sldId id="313" r:id="rId13"/>
    <p:sldId id="294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8EA0"/>
    <a:srgbClr val="6C899B"/>
    <a:srgbClr val="F3F9FB"/>
    <a:srgbClr val="F9FCFD"/>
    <a:srgbClr val="23B0C3"/>
    <a:srgbClr val="146772"/>
    <a:srgbClr val="95E2EC"/>
    <a:srgbClr val="D0C6E9"/>
    <a:srgbClr val="FAD6DD"/>
    <a:srgbClr val="FFF9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72" y="10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2233A-25BD-41FC-8D5D-AB38C19D3BC1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A0D04-51B3-4289-9C49-CA1E7DD61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6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A0D04-51B3-4289-9C49-CA1E7DD6193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560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A0D04-51B3-4289-9C49-CA1E7DD6193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28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A0D04-51B3-4289-9C49-CA1E7DD6193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37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2022-11-21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818685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 smtClean="0">
                <a:solidFill>
                  <a:schemeClr val="bg1"/>
                </a:solidFill>
                <a:latin typeface="+mj-ea"/>
                <a:ea typeface="+mj-ea"/>
              </a:rPr>
              <a:t>화면 설계</a:t>
            </a:r>
            <a:endParaRPr lang="en-US" altLang="ko-KR" sz="6600" b="1" spc="-150" dirty="0" smtClean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6600" spc="-150" dirty="0" smtClean="0">
                <a:solidFill>
                  <a:schemeClr val="bg1"/>
                </a:solidFill>
                <a:latin typeface="+mj-ea"/>
                <a:ea typeface="+mj-ea"/>
              </a:rPr>
              <a:t>수행평가 </a:t>
            </a:r>
            <a:r>
              <a:rPr lang="ko-KR" altLang="en-US" sz="6600" spc="-150" dirty="0" err="1" smtClean="0">
                <a:solidFill>
                  <a:schemeClr val="bg1"/>
                </a:solidFill>
                <a:latin typeface="+mj-ea"/>
                <a:ea typeface="+mj-ea"/>
              </a:rPr>
              <a:t>실습보고서</a:t>
            </a:r>
            <a:endParaRPr lang="en-US" altLang="ko-KR" sz="6600" spc="-150" dirty="0" smtClean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175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2022/11/21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박가영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986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화면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UI(body)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066" y="908229"/>
            <a:ext cx="4075930" cy="55637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410" y="908229"/>
            <a:ext cx="3840735" cy="556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65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986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화면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UI(body)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219200"/>
            <a:ext cx="100107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0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35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화면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UI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07" y="963530"/>
            <a:ext cx="4414047" cy="560656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269" y="795936"/>
            <a:ext cx="5117123" cy="577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71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719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4-Github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배포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643857" y="4812636"/>
            <a:ext cx="68257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https://coding0818.github.io/HTML/FoodShop/main.html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1643857" y="4222535"/>
            <a:ext cx="7573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https://coding0818.github.io/HTML/FoodShop/layout.html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157" y="1805015"/>
            <a:ext cx="4810125" cy="809625"/>
          </a:xfrm>
          <a:prstGeom prst="rect">
            <a:avLst/>
          </a:prstGeom>
        </p:spPr>
      </p:pic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3836367" y="3282416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84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1032409" y="2942210"/>
            <a:ext cx="1030966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</a:rPr>
              <a:t>이상으로 보고서를 마치겠습니다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.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감사합니다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.</a:t>
            </a:r>
            <a:endParaRPr lang="en-US" altLang="ko-KR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31630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1.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프로젝트 생성</a:t>
            </a:r>
            <a:endParaRPr lang="en-US" altLang="ko-KR" sz="2800" spc="-300" dirty="0" smtClean="0">
              <a:solidFill>
                <a:schemeClr val="accent1"/>
              </a:solidFill>
            </a:endParaRPr>
          </a:p>
          <a:p>
            <a:r>
              <a:rPr lang="en-US" altLang="ko-KR" sz="2800" spc="-300" dirty="0">
                <a:solidFill>
                  <a:schemeClr val="accent1"/>
                </a:solidFill>
              </a:rPr>
              <a:t>	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 </a:t>
            </a:r>
          </a:p>
          <a:p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3163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2.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레이아웃 작업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4453080"/>
            <a:ext cx="214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3.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화면 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UI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247" y="5590853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85007" y="5529298"/>
            <a:ext cx="30508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4. </a:t>
            </a:r>
            <a:r>
              <a:rPr lang="ko-KR" altLang="en-US" sz="2800" spc="-300" dirty="0" err="1" smtClean="0">
                <a:solidFill>
                  <a:schemeClr val="accent1"/>
                </a:solidFill>
              </a:rPr>
              <a:t>실습보고서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 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&amp;</a:t>
            </a:r>
          </a:p>
          <a:p>
            <a:r>
              <a:rPr lang="en-US" altLang="ko-KR" sz="2800" spc="-300" dirty="0">
                <a:solidFill>
                  <a:schemeClr val="accent1"/>
                </a:solidFill>
              </a:rPr>
              <a:t>	</a:t>
            </a:r>
            <a:r>
              <a:rPr lang="en-US" altLang="ko-KR" sz="2800" spc="-300" dirty="0" err="1" smtClean="0">
                <a:solidFill>
                  <a:schemeClr val="accent1"/>
                </a:solidFill>
              </a:rPr>
              <a:t>Github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배포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201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1-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프로젝트 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생성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799570" y="1932432"/>
            <a:ext cx="4633546" cy="2282912"/>
            <a:chOff x="457200" y="1436235"/>
            <a:chExt cx="4633546" cy="228291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E881CF8-446C-F0A6-C23F-73C4527DDE49}"/>
                </a:ext>
              </a:extLst>
            </p:cNvPr>
            <p:cNvSpPr/>
            <p:nvPr/>
          </p:nvSpPr>
          <p:spPr>
            <a:xfrm>
              <a:off x="457200" y="1436235"/>
              <a:ext cx="4633546" cy="22829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48AEE2-82B1-6D9E-5CBB-6918EC49DC2A}"/>
                </a:ext>
              </a:extLst>
            </p:cNvPr>
            <p:cNvSpPr txBox="1"/>
            <p:nvPr/>
          </p:nvSpPr>
          <p:spPr>
            <a:xfrm>
              <a:off x="558039" y="1644681"/>
              <a:ext cx="4418406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>
                  <a:solidFill>
                    <a:schemeClr val="bg1"/>
                  </a:solidFill>
                </a:rPr>
                <a:t>문제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1</a:t>
              </a:r>
            </a:p>
            <a:p>
              <a:endParaRPr lang="en-US" altLang="ko-KR" sz="1400" dirty="0">
                <a:solidFill>
                  <a:schemeClr val="bg1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ko-KR" altLang="en-US" sz="1400" dirty="0" smtClean="0">
                  <a:solidFill>
                    <a:schemeClr val="bg1"/>
                  </a:solidFill>
                </a:rPr>
                <a:t>프로젝트 구조 </a:t>
              </a:r>
              <a:r>
                <a:rPr lang="en-US" altLang="ko-KR" sz="1400" dirty="0" smtClean="0">
                  <a:solidFill>
                    <a:schemeClr val="bg1"/>
                  </a:solidFill>
                </a:rPr>
                <a:t>: </a:t>
              </a:r>
              <a:r>
                <a:rPr lang="en-US" altLang="ko-KR" sz="1400" dirty="0" err="1" smtClean="0">
                  <a:solidFill>
                    <a:schemeClr val="bg1"/>
                  </a:solidFill>
                </a:rPr>
                <a:t>FoodShop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marL="1657350" lvl="3" indent="-285750"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/>
                  </a:solidFill>
                </a:rPr>
                <a:t>Css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marL="1657350" lvl="3" indent="-285750"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/>
                  </a:solidFill>
                </a:rPr>
                <a:t>Img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marL="1657350" lvl="3" indent="-285750">
                <a:buFontTx/>
                <a:buChar char="-"/>
              </a:pPr>
              <a:r>
                <a:rPr lang="en-US" altLang="ko-KR" sz="1400" dirty="0" err="1" smtClean="0">
                  <a:solidFill>
                    <a:schemeClr val="bg1"/>
                  </a:solidFill>
                </a:rPr>
                <a:t>Js</a:t>
              </a:r>
              <a:endParaRPr lang="en-US" altLang="ko-KR" sz="1400" dirty="0" smtClean="0">
                <a:solidFill>
                  <a:schemeClr val="bg1"/>
                </a:solidFill>
              </a:endParaRPr>
            </a:p>
            <a:p>
              <a:pPr marL="1657350" lvl="3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Layout.html</a:t>
              </a:r>
            </a:p>
            <a:p>
              <a:pPr marL="1657350" lvl="3" indent="-285750">
                <a:buFontTx/>
                <a:buChar char="-"/>
              </a:pPr>
              <a:r>
                <a:rPr lang="en-US" altLang="ko-KR" sz="1400" dirty="0" smtClean="0">
                  <a:solidFill>
                    <a:schemeClr val="bg1"/>
                  </a:solidFill>
                </a:rPr>
                <a:t>Main.html</a:t>
              </a:r>
            </a:p>
            <a:p>
              <a:pPr marL="285750" indent="-285750">
                <a:buFontTx/>
                <a:buChar char="-"/>
              </a:pPr>
              <a:endParaRPr lang="en-US" altLang="ko-KR" sz="14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5400000">
            <a:off x="6097673" y="2953572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735" y="2092936"/>
            <a:ext cx="1593973" cy="180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874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2-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레이아웃 작업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(style)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입하세요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78572" y="5084233"/>
            <a:ext cx="4418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 student(</a:t>
            </a:r>
            <a:r>
              <a:rPr lang="ko-KR" altLang="en-US" sz="1400" dirty="0" smtClean="0">
                <a:solidFill>
                  <a:schemeClr val="bg1"/>
                </a:solidFill>
              </a:rPr>
              <a:t>학생</a:t>
            </a:r>
            <a:r>
              <a:rPr lang="en-US" altLang="ko-KR" sz="1400" dirty="0" smtClean="0">
                <a:solidFill>
                  <a:schemeClr val="bg1"/>
                </a:solidFill>
              </a:rPr>
              <a:t>) </a:t>
            </a:r>
            <a:r>
              <a:rPr lang="ko-KR" altLang="en-US" sz="1400" dirty="0" smtClean="0">
                <a:solidFill>
                  <a:schemeClr val="bg1"/>
                </a:solidFill>
              </a:rPr>
              <a:t>목록 화면 구현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81" y="1056058"/>
            <a:ext cx="2171700" cy="531348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081" y="1056057"/>
            <a:ext cx="4215448" cy="5313485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460" y="1056649"/>
            <a:ext cx="2790825" cy="531348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1285" y="1693333"/>
            <a:ext cx="2743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37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974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2-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레이아웃 작업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(body)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입하세요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78572" y="5084233"/>
            <a:ext cx="4418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 student(</a:t>
            </a:r>
            <a:r>
              <a:rPr lang="ko-KR" altLang="en-US" sz="1400" dirty="0" smtClean="0">
                <a:solidFill>
                  <a:schemeClr val="bg1"/>
                </a:solidFill>
              </a:rPr>
              <a:t>학생</a:t>
            </a:r>
            <a:r>
              <a:rPr lang="en-US" altLang="ko-KR" sz="1400" dirty="0" smtClean="0">
                <a:solidFill>
                  <a:schemeClr val="bg1"/>
                </a:solidFill>
              </a:rPr>
              <a:t>) </a:t>
            </a:r>
            <a:r>
              <a:rPr lang="ko-KR" altLang="en-US" sz="1400" dirty="0" smtClean="0">
                <a:solidFill>
                  <a:schemeClr val="bg1"/>
                </a:solidFill>
              </a:rPr>
              <a:t>목록 화면 구현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919" y="908229"/>
            <a:ext cx="3419475" cy="565803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553" y="908229"/>
            <a:ext cx="3219450" cy="558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9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3217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2-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레이아웃 작업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입하세요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84536" y="2435821"/>
            <a:ext cx="1398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3                                        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                           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  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                                       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11003" y="2359946"/>
            <a:ext cx="142435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예제 입력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5</a:t>
            </a: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예제 출력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</a:t>
            </a: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*****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78572" y="5084233"/>
            <a:ext cx="44184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문제</a:t>
            </a:r>
            <a:r>
              <a:rPr lang="en-US" altLang="ko-KR" sz="1400" dirty="0" smtClean="0">
                <a:solidFill>
                  <a:schemeClr val="bg1"/>
                </a:solidFill>
              </a:rPr>
              <a:t>2</a:t>
            </a:r>
            <a:endParaRPr lang="en-US" altLang="ko-KR" sz="1400" dirty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 student(</a:t>
            </a:r>
            <a:r>
              <a:rPr lang="ko-KR" altLang="en-US" sz="1400" dirty="0" smtClean="0">
                <a:solidFill>
                  <a:schemeClr val="bg1"/>
                </a:solidFill>
              </a:rPr>
              <a:t>학생</a:t>
            </a:r>
            <a:r>
              <a:rPr lang="en-US" altLang="ko-KR" sz="1400" dirty="0" smtClean="0">
                <a:solidFill>
                  <a:schemeClr val="bg1"/>
                </a:solidFill>
              </a:rPr>
              <a:t>) </a:t>
            </a:r>
            <a:r>
              <a:rPr lang="ko-KR" altLang="en-US" sz="1400" dirty="0" smtClean="0">
                <a:solidFill>
                  <a:schemeClr val="bg1"/>
                </a:solidFill>
              </a:rPr>
              <a:t>목록 화면 구현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137" r="624"/>
          <a:stretch/>
        </p:blipFill>
        <p:spPr>
          <a:xfrm>
            <a:off x="5762457" y="441993"/>
            <a:ext cx="4220308" cy="604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152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887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화면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UI(style)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3" y="795936"/>
            <a:ext cx="3848100" cy="5757083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169" y="795935"/>
            <a:ext cx="3352800" cy="575708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4915" y="795935"/>
            <a:ext cx="4053260" cy="575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4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887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화면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UI(style)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668" y="919107"/>
            <a:ext cx="4386629" cy="563995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35" y="908229"/>
            <a:ext cx="3771900" cy="571237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589" y="908229"/>
            <a:ext cx="3362325" cy="571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98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52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</a:t>
            </a:r>
            <a:r>
              <a:rPr lang="en-US" altLang="ko-KR" sz="1600" dirty="0" smtClean="0">
                <a:solidFill>
                  <a:schemeClr val="accent1"/>
                </a:solidFill>
              </a:rPr>
              <a:t>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986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문제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3-</a:t>
            </a:r>
            <a:r>
              <a:rPr lang="ko-KR" altLang="en-US" sz="2800" b="1" spc="-300" dirty="0" smtClean="0">
                <a:solidFill>
                  <a:schemeClr val="accent1"/>
                </a:solidFill>
              </a:rPr>
              <a:t>화면 </a:t>
            </a:r>
            <a:r>
              <a:rPr lang="en-US" altLang="ko-KR" sz="2800" b="1" spc="-300" dirty="0" smtClean="0">
                <a:solidFill>
                  <a:schemeClr val="accent1"/>
                </a:solidFill>
              </a:rPr>
              <a:t>UI(body)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55964" y="5254175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18" y="837573"/>
            <a:ext cx="5669343" cy="58006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6" y="844351"/>
            <a:ext cx="5105400" cy="579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6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282</Words>
  <Application>Microsoft Office PowerPoint</Application>
  <PresentationFormat>와이드스크린</PresentationFormat>
  <Paragraphs>127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java2</cp:lastModifiedBy>
  <cp:revision>74</cp:revision>
  <dcterms:created xsi:type="dcterms:W3CDTF">2022-08-03T01:14:38Z</dcterms:created>
  <dcterms:modified xsi:type="dcterms:W3CDTF">2022-11-21T09:23:53Z</dcterms:modified>
</cp:coreProperties>
</file>