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81" r:id="rId4"/>
    <p:sldId id="311" r:id="rId5"/>
    <p:sldId id="316" r:id="rId6"/>
    <p:sldId id="317" r:id="rId7"/>
    <p:sldId id="310" r:id="rId8"/>
    <p:sldId id="318" r:id="rId9"/>
    <p:sldId id="319" r:id="rId10"/>
    <p:sldId id="320" r:id="rId11"/>
    <p:sldId id="321" r:id="rId12"/>
    <p:sldId id="322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3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4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7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5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0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79079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통합 구현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2023/02/20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1369" y="358480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ain.xml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1547812"/>
            <a:ext cx="7562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8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1369" y="358480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application.properties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3" y="2088329"/>
            <a:ext cx="5676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9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996" y="873206"/>
            <a:ext cx="7648575" cy="57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1.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프로젝트 생성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2.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화면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3.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테이블 설계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7899" y="551384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606535" y="5429328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프로젝트 생성</a:t>
            </a:r>
            <a:endParaRPr lang="en-US" altLang="ko-KR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64" y="1120597"/>
            <a:ext cx="25431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화면 구현</a:t>
            </a:r>
            <a:endParaRPr lang="en-US" altLang="ko-KR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34" y="795936"/>
            <a:ext cx="7010400" cy="574511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21369" y="358480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 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15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화면 구현</a:t>
            </a:r>
            <a:endParaRPr lang="en-US" altLang="ko-KR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1369" y="358480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style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154495"/>
            <a:ext cx="6124575" cy="53985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30" y="1255430"/>
            <a:ext cx="2762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테이블 설계</a:t>
            </a:r>
            <a:endParaRPr lang="en-US" altLang="ko-KR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86" y="1961660"/>
            <a:ext cx="70008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3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 flipH="1">
            <a:off x="4621640" y="1712849"/>
            <a:ext cx="30254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1369" y="358480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8" y="1138874"/>
            <a:ext cx="5638800" cy="51479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362" y="4407510"/>
            <a:ext cx="5476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4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1369" y="358480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MainService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78" y="833130"/>
            <a:ext cx="4914900" cy="58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4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1369" y="358480"/>
            <a:ext cx="2769577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MainDAO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09" y="2202610"/>
            <a:ext cx="7524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272</Words>
  <Application>Microsoft Office PowerPoint</Application>
  <PresentationFormat>와이드스크린</PresentationFormat>
  <Paragraphs>155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83</cp:revision>
  <dcterms:created xsi:type="dcterms:W3CDTF">2022-08-03T01:14:38Z</dcterms:created>
  <dcterms:modified xsi:type="dcterms:W3CDTF">2023-02-20T09:49:05Z</dcterms:modified>
</cp:coreProperties>
</file>