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2" r:id="rId3"/>
    <p:sldId id="281" r:id="rId4"/>
    <p:sldId id="290" r:id="rId5"/>
    <p:sldId id="292" r:id="rId6"/>
    <p:sldId id="304" r:id="rId7"/>
    <p:sldId id="305" r:id="rId8"/>
    <p:sldId id="298" r:id="rId9"/>
    <p:sldId id="306" r:id="rId10"/>
    <p:sldId id="299" r:id="rId11"/>
    <p:sldId id="309" r:id="rId12"/>
    <p:sldId id="300" r:id="rId13"/>
    <p:sldId id="308" r:id="rId14"/>
    <p:sldId id="294" r:id="rId15"/>
    <p:sldId id="307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98411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네트워크 프로그래밍 구현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</a:rPr>
              <a:t>2022/11/07 </a:t>
            </a:r>
            <a:r>
              <a:rPr lang="ko-KR" altLang="en-US" sz="1400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33207" y="399178"/>
            <a:ext cx="5292968" cy="374461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9" y="1060931"/>
            <a:ext cx="4781550" cy="5000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403" y="813879"/>
            <a:ext cx="64579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833207" y="399178"/>
            <a:ext cx="5292968" cy="374461"/>
            <a:chOff x="457200" y="1436235"/>
            <a:chExt cx="4633546" cy="2282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6" y="908229"/>
            <a:ext cx="3124200" cy="548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88" y="1298412"/>
            <a:ext cx="3657600" cy="424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22" y="1932269"/>
            <a:ext cx="4476486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1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089074" y="381286"/>
            <a:ext cx="5047210" cy="5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 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기능 구현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1462" y="361425"/>
            <a:ext cx="7436992" cy="374461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regRegisterProc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getLectures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99" y="1267829"/>
            <a:ext cx="3694316" cy="51657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29" y="1180647"/>
            <a:ext cx="43434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0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089074" y="381286"/>
            <a:ext cx="5047210" cy="5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– customer(</a:t>
            </a:r>
            <a:r>
              <a:rPr lang="ko-KR" altLang="en-US" sz="1400" dirty="0" smtClean="0">
                <a:solidFill>
                  <a:schemeClr val="bg1"/>
                </a:solidFill>
              </a:rPr>
              <a:t>고객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기능 구현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931462" y="361425"/>
            <a:ext cx="7436992" cy="374461"/>
            <a:chOff x="457200" y="1436235"/>
            <a:chExt cx="4633546" cy="22829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검색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하기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화면 기능 구현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searchProc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650" y="936888"/>
            <a:ext cx="5553075" cy="56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2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3649" y="953978"/>
            <a:ext cx="3652605" cy="1207761"/>
            <a:chOff x="457200" y="1436235"/>
            <a:chExt cx="4633546" cy="658855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– lecture(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강좌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>
                  <a:solidFill>
                    <a:schemeClr val="bg1"/>
                  </a:solidFill>
                </a:rPr>
                <a:t>등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265738" y="953978"/>
            <a:ext cx="3485551" cy="1207761"/>
            <a:chOff x="457200" y="1436235"/>
            <a:chExt cx="4633546" cy="658855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– student(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학생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07" y="1494090"/>
            <a:ext cx="2854936" cy="48803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40" y="1609990"/>
            <a:ext cx="2971800" cy="47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979144" y="946283"/>
            <a:ext cx="3653108" cy="1207761"/>
            <a:chOff x="457200" y="1436235"/>
            <a:chExt cx="4633546" cy="65885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40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검색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44" y="2699137"/>
            <a:ext cx="5133975" cy="257175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326773" y="964913"/>
            <a:ext cx="3653108" cy="1207761"/>
            <a:chOff x="457200" y="1436235"/>
            <a:chExt cx="4633546" cy="65885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40" y="1644677"/>
              <a:ext cx="4418406" cy="6380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4 – register(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수강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 실행 화면 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83" y="1503655"/>
            <a:ext cx="3427192" cy="48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0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및 구성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실행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생성 및 구성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95596" y="2126431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 smtClean="0">
                  <a:solidFill>
                    <a:schemeClr val="bg1"/>
                  </a:solidFill>
                </a:rPr>
                <a:t>프로젝트명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College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WAS : Tomcat9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DB : java2_college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개발도구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Eclipse, Workbench</a:t>
              </a: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587513" y="300800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566" y="1620062"/>
            <a:ext cx="2171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8565" y="1340985"/>
            <a:ext cx="4633546" cy="9508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0"/>
              <a:ext cx="4418406" cy="177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2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- lecture(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강좌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 화면 구현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317623" y="1699398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19" y="474316"/>
            <a:ext cx="3396458" cy="20777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953" y="525380"/>
            <a:ext cx="2269061" cy="191044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12872" y="3081252"/>
            <a:ext cx="4633546" cy="950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318839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register(</a:t>
            </a:r>
            <a:r>
              <a:rPr lang="ko-KR" altLang="en-US" sz="1400" dirty="0" smtClean="0">
                <a:solidFill>
                  <a:schemeClr val="bg1"/>
                </a:solidFill>
              </a:rPr>
              <a:t>수강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327144" y="3474567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953" y="2519919"/>
            <a:ext cx="2269061" cy="18954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12872" y="4997418"/>
            <a:ext cx="4633546" cy="9508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7028" y="4784327"/>
            <a:ext cx="3971925" cy="186265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8791" y="4622158"/>
            <a:ext cx="2139223" cy="1852340"/>
          </a:xfrm>
          <a:prstGeom prst="rect">
            <a:avLst/>
          </a:prstGeom>
        </p:spPr>
      </p:pic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5197306" y="533169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6838" y="2614445"/>
            <a:ext cx="3603015" cy="184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DBCP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커넥션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bean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67" y="1158697"/>
            <a:ext cx="2762250" cy="4943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78" y="1253947"/>
            <a:ext cx="2924175" cy="4848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627" y="1003983"/>
            <a:ext cx="2459751" cy="55256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69" y="1216501"/>
            <a:ext cx="3393878" cy="24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lecture(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 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" y="755747"/>
            <a:ext cx="3513268" cy="4476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46" y="755747"/>
            <a:ext cx="4431277" cy="591825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91" y="755747"/>
            <a:ext cx="4249719" cy="56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3" y="347095"/>
            <a:ext cx="6277947" cy="557411"/>
            <a:chOff x="457200" y="1436235"/>
            <a:chExt cx="4633546" cy="339827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318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lecture(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고객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 화면 기능 구현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lecRegisterProc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83" y="1059158"/>
            <a:ext cx="4400550" cy="53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529296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student(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학생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 화면 기능 구현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9" y="795936"/>
            <a:ext cx="3990975" cy="4219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46" y="842404"/>
            <a:ext cx="3903786" cy="56292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48" y="755747"/>
            <a:ext cx="4020005" cy="57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0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기능 구현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73884" y="347095"/>
            <a:ext cx="6357078" cy="374461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187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3</a:t>
              </a:r>
              <a:r>
                <a:rPr lang="en-US" altLang="ko-KR" sz="1400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– student(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학생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목록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등록하기 화면 기능 구현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stdRegisterProc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64" y="1213262"/>
            <a:ext cx="4391025" cy="51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434</Words>
  <Application>Microsoft Office PowerPoint</Application>
  <PresentationFormat>와이드스크린</PresentationFormat>
  <Paragraphs>121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66</cp:revision>
  <dcterms:created xsi:type="dcterms:W3CDTF">2022-08-03T01:14:38Z</dcterms:created>
  <dcterms:modified xsi:type="dcterms:W3CDTF">2022-11-07T10:49:41Z</dcterms:modified>
</cp:coreProperties>
</file>