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81" r:id="rId4"/>
    <p:sldId id="290" r:id="rId5"/>
    <p:sldId id="292" r:id="rId6"/>
    <p:sldId id="304" r:id="rId7"/>
    <p:sldId id="298" r:id="rId8"/>
    <p:sldId id="299" r:id="rId9"/>
    <p:sldId id="300" r:id="rId10"/>
    <p:sldId id="294" r:id="rId11"/>
    <p:sldId id="30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079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SQL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응용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2022/10/25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7557" y="1059158"/>
            <a:ext cx="3652605" cy="550401"/>
            <a:chOff x="457200" y="1436235"/>
            <a:chExt cx="4633546" cy="300253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0"/>
              <a:ext cx="4418406" cy="2794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customer(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5" y="1799501"/>
            <a:ext cx="3313004" cy="262888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157896" y="1060528"/>
            <a:ext cx="3174889" cy="1207761"/>
            <a:chOff x="457200" y="1436235"/>
            <a:chExt cx="4633546" cy="65885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order(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96" y="1799501"/>
            <a:ext cx="3429866" cy="38581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901107" y="1059158"/>
            <a:ext cx="3485551" cy="1207761"/>
            <a:chOff x="457200" y="1436235"/>
            <a:chExt cx="4633546" cy="65885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product(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상품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7" y="1920797"/>
            <a:ext cx="333421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422832" y="379326"/>
            <a:ext cx="5346328" cy="1207761"/>
            <a:chOff x="457200" y="1436235"/>
            <a:chExt cx="4633546" cy="65885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product(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상품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" y="2457173"/>
            <a:ext cx="2600688" cy="17052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16" y="1108965"/>
            <a:ext cx="4956724" cy="53156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78" y="2260645"/>
            <a:ext cx="3228306" cy="2543530"/>
          </a:xfrm>
          <a:prstGeom prst="rect">
            <a:avLst/>
          </a:prstGeom>
        </p:spPr>
      </p:pic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2854732" y="341209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8052089" y="3376558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163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및 구성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생성 및 구성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프로젝트명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Shop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WAS : Tomcat9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DB : java2_shop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개발도구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Eclipse, Workbench</a:t>
              </a: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87513" y="300800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2" y="1367384"/>
            <a:ext cx="238158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8542" y="1278434"/>
            <a:ext cx="4633546" cy="9508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 customer(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구현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222245" y="1633548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8542" y="2973623"/>
            <a:ext cx="4633546" cy="950861"/>
            <a:chOff x="457200" y="1436235"/>
            <a:chExt cx="4633546" cy="22829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0"/>
              <a:ext cx="4418406" cy="177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 order(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구현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222245" y="3275028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8542" y="4486118"/>
            <a:ext cx="4633546" cy="950861"/>
            <a:chOff x="457200" y="1436235"/>
            <a:chExt cx="4633546" cy="22829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0"/>
              <a:ext cx="4418406" cy="177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 product(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상품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구현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230011" y="479963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20" y="1453935"/>
            <a:ext cx="2362530" cy="9431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95" y="4502053"/>
            <a:ext cx="3038899" cy="9907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85" y="2800789"/>
            <a:ext cx="319132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DBCP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커넥션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58" y="2280000"/>
            <a:ext cx="583011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customer(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30" y="1160786"/>
            <a:ext cx="4658375" cy="5287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24" y="1116819"/>
            <a:ext cx="3486637" cy="44297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" y="1159184"/>
            <a:ext cx="256258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order(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18" y="908228"/>
            <a:ext cx="5671351" cy="56332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90" y="1301263"/>
            <a:ext cx="3524742" cy="44869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/>
          <a:stretch/>
        </p:blipFill>
        <p:spPr>
          <a:xfrm>
            <a:off x="144378" y="1204228"/>
            <a:ext cx="279194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product(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상품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73" y="866357"/>
            <a:ext cx="4753638" cy="54204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9" y="1265233"/>
            <a:ext cx="279121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089074" y="381286"/>
            <a:ext cx="5047210" cy="5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 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기능 구현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1463" y="361425"/>
            <a:ext cx="5292968" cy="374461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product(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상품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주문하기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1" y="936888"/>
            <a:ext cx="5334000" cy="54239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53" y="1080193"/>
            <a:ext cx="396295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315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53</cp:revision>
  <dcterms:created xsi:type="dcterms:W3CDTF">2022-08-03T01:14:38Z</dcterms:created>
  <dcterms:modified xsi:type="dcterms:W3CDTF">2022-10-25T09:35:57Z</dcterms:modified>
</cp:coreProperties>
</file>