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1" r:id="rId3"/>
    <p:sldId id="302" r:id="rId4"/>
    <p:sldId id="303" r:id="rId5"/>
    <p:sldId id="289" r:id="rId6"/>
    <p:sldId id="293" r:id="rId7"/>
    <p:sldId id="299" r:id="rId8"/>
    <p:sldId id="292" r:id="rId9"/>
    <p:sldId id="270" r:id="rId10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D05"/>
    <a:srgbClr val="E03720"/>
    <a:srgbClr val="C5523B"/>
    <a:srgbClr val="EFF7FA"/>
    <a:srgbClr val="F81908"/>
    <a:srgbClr val="FF5050"/>
    <a:srgbClr val="FF9933"/>
    <a:srgbClr val="CF6813"/>
    <a:srgbClr val="FDFDFD"/>
    <a:srgbClr val="AE9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95171" autoAdjust="0"/>
  </p:normalViewPr>
  <p:slideViewPr>
    <p:cSldViewPr snapToGrid="0">
      <p:cViewPr>
        <p:scale>
          <a:sx n="90" d="100"/>
          <a:sy n="90" d="100"/>
        </p:scale>
        <p:origin x="-624" y="-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ACE58-B97F-4F5B-8A41-C97C6F67B9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B42FF1F-39DF-4F2A-BE34-982484D44D7B}">
      <dgm:prSet phldrT="[텍스트]"/>
      <dgm:spPr/>
      <dgm:t>
        <a:bodyPr/>
        <a:lstStyle/>
        <a:p>
          <a:pPr latinLnBrk="1"/>
          <a:endParaRPr lang="ko-KR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82009D-3BDF-4E3E-818B-5CCC5F6C3017}" type="parTrans" cxnId="{E771081C-D405-4AA3-A18D-BB2C4AC1511B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449650-F7AF-40A3-A076-86EB35286BD1}" type="sibTrans" cxnId="{E771081C-D405-4AA3-A18D-BB2C4AC1511B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F0782A-E1DD-4E52-B8DB-A454FB4AEE33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Ⅰ. </a:t>
          </a:r>
          <a:r>
            <a:rPr lang="ko-KR" alt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서 론</a:t>
          </a:r>
          <a:endParaRPr lang="ko-KR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398C87-9F17-4969-9E4C-24661F836C98}" type="parTrans" cxnId="{D9DBF319-B5B9-451D-A55D-50E1A8629208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69DACE-5B19-442E-9D72-5DD475FD6E45}" type="sibTrans" cxnId="{D9DBF319-B5B9-451D-A55D-50E1A8629208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20E320-1AE3-47AC-B932-93E7F825DBAB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1.1 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개발 동기</a:t>
          </a:r>
          <a:endParaRPr lang="en-US" altLang="ko-KR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B7DA15-6350-42C4-B879-5D796B89FF3A}" type="parTrans" cxnId="{D29AB1AC-D032-4169-B5CA-F4C74959FA4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B9392F-84D2-4A4F-8EEB-CD8218FE5D00}" type="sibTrans" cxnId="{D29AB1AC-D032-4169-B5CA-F4C74959FA4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930787-7EFC-40B2-AB69-EB92A35ABE91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1.3 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개발내용</a:t>
          </a:r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</dgm:t>
    </dgm:pt>
    <dgm:pt modelId="{D0E3CC19-2BAC-445B-9A4B-5D356BC4F95F}" type="sibTrans" cxnId="{C98302B9-D82E-4208-BA61-14BBF6D4DBE1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F3E1A7-5159-45C7-9B67-5D97004BC62F}" type="parTrans" cxnId="{C98302B9-D82E-4208-BA61-14BBF6D4DBE1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73DA72-8AB3-418C-BD6D-042FE697D08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1.2 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개발 목표  </a:t>
          </a:r>
          <a:endParaRPr lang="en-US" altLang="ko-KR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E60CC2-4EA7-4A2D-B490-1BE310318989}" type="sibTrans" cxnId="{F54842BD-378F-472C-ABB1-E5FAE1476324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B10E38-40D0-49BC-A5E2-83DA2B034975}" type="parTrans" cxnId="{F54842BD-378F-472C-ABB1-E5FAE1476324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5E6B89-A434-4466-B787-E4ACD29EB319}" type="pres">
      <dgm:prSet presAssocID="{894ACE58-B97F-4F5B-8A41-C97C6F67B94D}" presName="vert0" presStyleCnt="0">
        <dgm:presLayoutVars>
          <dgm:dir/>
          <dgm:animOne val="branch"/>
          <dgm:animLvl val="lvl"/>
        </dgm:presLayoutVars>
      </dgm:prSet>
      <dgm:spPr/>
    </dgm:pt>
    <dgm:pt modelId="{927E01B7-7586-46B7-87C9-AE768F34247D}" type="pres">
      <dgm:prSet presAssocID="{1B42FF1F-39DF-4F2A-BE34-982484D44D7B}" presName="thickLine" presStyleLbl="alignNode1" presStyleIdx="0" presStyleCnt="1"/>
      <dgm:spPr/>
    </dgm:pt>
    <dgm:pt modelId="{AAE9018B-EBB5-408D-AA36-5AA0E90E9841}" type="pres">
      <dgm:prSet presAssocID="{1B42FF1F-39DF-4F2A-BE34-982484D44D7B}" presName="horz1" presStyleCnt="0"/>
      <dgm:spPr/>
    </dgm:pt>
    <dgm:pt modelId="{E0C4719E-3AC5-45A5-AB56-D0B3AD135285}" type="pres">
      <dgm:prSet presAssocID="{1B42FF1F-39DF-4F2A-BE34-982484D44D7B}" presName="tx1" presStyleLbl="revTx" presStyleIdx="0" presStyleCnt="5" custScaleX="72222"/>
      <dgm:spPr/>
      <dgm:t>
        <a:bodyPr/>
        <a:lstStyle/>
        <a:p>
          <a:pPr latinLnBrk="1"/>
          <a:endParaRPr lang="ko-KR" altLang="en-US"/>
        </a:p>
      </dgm:t>
    </dgm:pt>
    <dgm:pt modelId="{64A8E100-B57B-484C-866E-C6164621AF8E}" type="pres">
      <dgm:prSet presAssocID="{1B42FF1F-39DF-4F2A-BE34-982484D44D7B}" presName="vert1" presStyleCnt="0"/>
      <dgm:spPr/>
    </dgm:pt>
    <dgm:pt modelId="{D76BBBA8-0283-4C00-B02B-974A1FBCFD4D}" type="pres">
      <dgm:prSet presAssocID="{44F0782A-E1DD-4E52-B8DB-A454FB4AEE33}" presName="vertSpace2a" presStyleCnt="0"/>
      <dgm:spPr/>
    </dgm:pt>
    <dgm:pt modelId="{88983370-C1A3-47B6-8FAC-D524AFAE1EE9}" type="pres">
      <dgm:prSet presAssocID="{44F0782A-E1DD-4E52-B8DB-A454FB4AEE33}" presName="horz2" presStyleCnt="0"/>
      <dgm:spPr/>
    </dgm:pt>
    <dgm:pt modelId="{32C22621-D594-457D-B60D-F8E68F8EE67E}" type="pres">
      <dgm:prSet presAssocID="{44F0782A-E1DD-4E52-B8DB-A454FB4AEE33}" presName="horzSpace2" presStyleCnt="0"/>
      <dgm:spPr/>
    </dgm:pt>
    <dgm:pt modelId="{E2832050-DB93-4D13-B933-5500A09A2246}" type="pres">
      <dgm:prSet presAssocID="{44F0782A-E1DD-4E52-B8DB-A454FB4AEE33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D3FED15-B088-42A5-9FC9-0E33FA6553F9}" type="pres">
      <dgm:prSet presAssocID="{44F0782A-E1DD-4E52-B8DB-A454FB4AEE33}" presName="vert2" presStyleCnt="0"/>
      <dgm:spPr/>
    </dgm:pt>
    <dgm:pt modelId="{2BDC1D8E-BA59-46A7-8709-CCB98347863B}" type="pres">
      <dgm:prSet presAssocID="{44F0782A-E1DD-4E52-B8DB-A454FB4AEE33}" presName="thinLine2b" presStyleLbl="callout" presStyleIdx="0" presStyleCnt="4"/>
      <dgm:spPr/>
    </dgm:pt>
    <dgm:pt modelId="{8C14A80D-99BF-457B-88D7-6A26CA058FEE}" type="pres">
      <dgm:prSet presAssocID="{44F0782A-E1DD-4E52-B8DB-A454FB4AEE33}" presName="vertSpace2b" presStyleCnt="0"/>
      <dgm:spPr/>
    </dgm:pt>
    <dgm:pt modelId="{EF1FD448-F839-423F-95ED-C3B5A4B84718}" type="pres">
      <dgm:prSet presAssocID="{B120E320-1AE3-47AC-B932-93E7F825DBAB}" presName="horz2" presStyleCnt="0"/>
      <dgm:spPr/>
    </dgm:pt>
    <dgm:pt modelId="{E7756260-6201-4AE6-9F05-1348AE1A94FC}" type="pres">
      <dgm:prSet presAssocID="{B120E320-1AE3-47AC-B932-93E7F825DBAB}" presName="horzSpace2" presStyleCnt="0"/>
      <dgm:spPr/>
    </dgm:pt>
    <dgm:pt modelId="{8451088A-175F-4311-934D-1B6F46A7C5DF}" type="pres">
      <dgm:prSet presAssocID="{B120E320-1AE3-47AC-B932-93E7F825DBAB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93CAAB7E-56FE-406A-9DF9-F86C3D2C63D7}" type="pres">
      <dgm:prSet presAssocID="{B120E320-1AE3-47AC-B932-93E7F825DBAB}" presName="vert2" presStyleCnt="0"/>
      <dgm:spPr/>
    </dgm:pt>
    <dgm:pt modelId="{7D1A7875-3839-451E-8385-016445FECABA}" type="pres">
      <dgm:prSet presAssocID="{B120E320-1AE3-47AC-B932-93E7F825DBAB}" presName="thinLine2b" presStyleLbl="callout" presStyleIdx="1" presStyleCnt="4"/>
      <dgm:spPr/>
    </dgm:pt>
    <dgm:pt modelId="{FFDE5AC9-13A5-44C3-B623-075B3B485A9F}" type="pres">
      <dgm:prSet presAssocID="{B120E320-1AE3-47AC-B932-93E7F825DBAB}" presName="vertSpace2b" presStyleCnt="0"/>
      <dgm:spPr/>
    </dgm:pt>
    <dgm:pt modelId="{788E2103-6D96-4CBB-9FA4-002565777B00}" type="pres">
      <dgm:prSet presAssocID="{C973DA72-8AB3-418C-BD6D-042FE697D087}" presName="horz2" presStyleCnt="0"/>
      <dgm:spPr/>
    </dgm:pt>
    <dgm:pt modelId="{7A32BFEA-EBF2-4FAF-8CBD-594AE9C99943}" type="pres">
      <dgm:prSet presAssocID="{C973DA72-8AB3-418C-BD6D-042FE697D087}" presName="horzSpace2" presStyleCnt="0"/>
      <dgm:spPr/>
    </dgm:pt>
    <dgm:pt modelId="{7AE3121D-31A9-40A3-B362-325BB1A3B15D}" type="pres">
      <dgm:prSet presAssocID="{C973DA72-8AB3-418C-BD6D-042FE697D087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1ED1975-636C-4710-8BB6-993DE454BED2}" type="pres">
      <dgm:prSet presAssocID="{C973DA72-8AB3-418C-BD6D-042FE697D087}" presName="vert2" presStyleCnt="0"/>
      <dgm:spPr/>
    </dgm:pt>
    <dgm:pt modelId="{767031F8-BB1C-4B95-8B15-43552343C6ED}" type="pres">
      <dgm:prSet presAssocID="{C973DA72-8AB3-418C-BD6D-042FE697D087}" presName="thinLine2b" presStyleLbl="callout" presStyleIdx="2" presStyleCnt="4"/>
      <dgm:spPr/>
    </dgm:pt>
    <dgm:pt modelId="{487609B3-EA37-46ED-8754-A53A3475EECD}" type="pres">
      <dgm:prSet presAssocID="{C973DA72-8AB3-418C-BD6D-042FE697D087}" presName="vertSpace2b" presStyleCnt="0"/>
      <dgm:spPr/>
    </dgm:pt>
    <dgm:pt modelId="{9E9435C4-7855-425C-B5DE-6C1D8E99925F}" type="pres">
      <dgm:prSet presAssocID="{DB930787-7EFC-40B2-AB69-EB92A35ABE91}" presName="horz2" presStyleCnt="0"/>
      <dgm:spPr/>
    </dgm:pt>
    <dgm:pt modelId="{37FCEA07-585C-4D10-8E9F-517572C8757D}" type="pres">
      <dgm:prSet presAssocID="{DB930787-7EFC-40B2-AB69-EB92A35ABE91}" presName="horzSpace2" presStyleCnt="0"/>
      <dgm:spPr/>
    </dgm:pt>
    <dgm:pt modelId="{7188B16A-11A1-4991-878C-1AB35FA0F727}" type="pres">
      <dgm:prSet presAssocID="{DB930787-7EFC-40B2-AB69-EB92A35ABE91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83CE06D-61DC-4EBA-83E5-1D3F9C5C1642}" type="pres">
      <dgm:prSet presAssocID="{DB930787-7EFC-40B2-AB69-EB92A35ABE91}" presName="vert2" presStyleCnt="0"/>
      <dgm:spPr/>
    </dgm:pt>
    <dgm:pt modelId="{C4E3F650-7874-480B-AA70-D8EB646E026B}" type="pres">
      <dgm:prSet presAssocID="{DB930787-7EFC-40B2-AB69-EB92A35ABE91}" presName="thinLine2b" presStyleLbl="callout" presStyleIdx="3" presStyleCnt="4"/>
      <dgm:spPr/>
    </dgm:pt>
    <dgm:pt modelId="{3164B9B9-075A-4E38-B739-B3E7059C9F5A}" type="pres">
      <dgm:prSet presAssocID="{DB930787-7EFC-40B2-AB69-EB92A35ABE91}" presName="vertSpace2b" presStyleCnt="0"/>
      <dgm:spPr/>
    </dgm:pt>
  </dgm:ptLst>
  <dgm:cxnLst>
    <dgm:cxn modelId="{E771081C-D405-4AA3-A18D-BB2C4AC1511B}" srcId="{894ACE58-B97F-4F5B-8A41-C97C6F67B94D}" destId="{1B42FF1F-39DF-4F2A-BE34-982484D44D7B}" srcOrd="0" destOrd="0" parTransId="{DA82009D-3BDF-4E3E-818B-5CCC5F6C3017}" sibTransId="{03449650-F7AF-40A3-A076-86EB35286BD1}"/>
    <dgm:cxn modelId="{2414A97F-EB47-432B-BD69-0A01E47F72B6}" type="presOf" srcId="{1B42FF1F-39DF-4F2A-BE34-982484D44D7B}" destId="{E0C4719E-3AC5-45A5-AB56-D0B3AD135285}" srcOrd="0" destOrd="0" presId="urn:microsoft.com/office/officeart/2008/layout/LinedList"/>
    <dgm:cxn modelId="{0E5EC812-9C9E-4EDC-AE87-7B5437EE41BE}" type="presOf" srcId="{894ACE58-B97F-4F5B-8A41-C97C6F67B94D}" destId="{745E6B89-A434-4466-B787-E4ACD29EB319}" srcOrd="0" destOrd="0" presId="urn:microsoft.com/office/officeart/2008/layout/LinedList"/>
    <dgm:cxn modelId="{775468B6-634B-4F5D-8AB0-7315329CEE54}" type="presOf" srcId="{B120E320-1AE3-47AC-B932-93E7F825DBAB}" destId="{8451088A-175F-4311-934D-1B6F46A7C5DF}" srcOrd="0" destOrd="0" presId="urn:microsoft.com/office/officeart/2008/layout/LinedList"/>
    <dgm:cxn modelId="{C37B68CE-EAD8-403F-B7C6-94280FBEC3C2}" type="presOf" srcId="{44F0782A-E1DD-4E52-B8DB-A454FB4AEE33}" destId="{E2832050-DB93-4D13-B933-5500A09A2246}" srcOrd="0" destOrd="0" presId="urn:microsoft.com/office/officeart/2008/layout/LinedList"/>
    <dgm:cxn modelId="{D18134C7-FEEA-4CFD-93A2-587B949F1EF5}" type="presOf" srcId="{C973DA72-8AB3-418C-BD6D-042FE697D087}" destId="{7AE3121D-31A9-40A3-B362-325BB1A3B15D}" srcOrd="0" destOrd="0" presId="urn:microsoft.com/office/officeart/2008/layout/LinedList"/>
    <dgm:cxn modelId="{D29AB1AC-D032-4169-B5CA-F4C74959FA43}" srcId="{1B42FF1F-39DF-4F2A-BE34-982484D44D7B}" destId="{B120E320-1AE3-47AC-B932-93E7F825DBAB}" srcOrd="1" destOrd="0" parTransId="{B2B7DA15-6350-42C4-B879-5D796B89FF3A}" sibTransId="{52B9392F-84D2-4A4F-8EEB-CD8218FE5D00}"/>
    <dgm:cxn modelId="{745A5A11-0D31-4731-867E-487B9BCAA19B}" type="presOf" srcId="{DB930787-7EFC-40B2-AB69-EB92A35ABE91}" destId="{7188B16A-11A1-4991-878C-1AB35FA0F727}" srcOrd="0" destOrd="0" presId="urn:microsoft.com/office/officeart/2008/layout/LinedList"/>
    <dgm:cxn modelId="{D9DBF319-B5B9-451D-A55D-50E1A8629208}" srcId="{1B42FF1F-39DF-4F2A-BE34-982484D44D7B}" destId="{44F0782A-E1DD-4E52-B8DB-A454FB4AEE33}" srcOrd="0" destOrd="0" parTransId="{80398C87-9F17-4969-9E4C-24661F836C98}" sibTransId="{8569DACE-5B19-442E-9D72-5DD475FD6E45}"/>
    <dgm:cxn modelId="{F54842BD-378F-472C-ABB1-E5FAE1476324}" srcId="{1B42FF1F-39DF-4F2A-BE34-982484D44D7B}" destId="{C973DA72-8AB3-418C-BD6D-042FE697D087}" srcOrd="2" destOrd="0" parTransId="{E0B10E38-40D0-49BC-A5E2-83DA2B034975}" sibTransId="{48E60CC2-4EA7-4A2D-B490-1BE310318989}"/>
    <dgm:cxn modelId="{C98302B9-D82E-4208-BA61-14BBF6D4DBE1}" srcId="{1B42FF1F-39DF-4F2A-BE34-982484D44D7B}" destId="{DB930787-7EFC-40B2-AB69-EB92A35ABE91}" srcOrd="3" destOrd="0" parTransId="{D5F3E1A7-5159-45C7-9B67-5D97004BC62F}" sibTransId="{D0E3CC19-2BAC-445B-9A4B-5D356BC4F95F}"/>
    <dgm:cxn modelId="{A0BE8C48-20B9-4FC5-858D-EC316047DCE2}" type="presParOf" srcId="{745E6B89-A434-4466-B787-E4ACD29EB319}" destId="{927E01B7-7586-46B7-87C9-AE768F34247D}" srcOrd="0" destOrd="0" presId="urn:microsoft.com/office/officeart/2008/layout/LinedList"/>
    <dgm:cxn modelId="{8791839A-F9D8-4AFF-9822-E71C469C049E}" type="presParOf" srcId="{745E6B89-A434-4466-B787-E4ACD29EB319}" destId="{AAE9018B-EBB5-408D-AA36-5AA0E90E9841}" srcOrd="1" destOrd="0" presId="urn:microsoft.com/office/officeart/2008/layout/LinedList"/>
    <dgm:cxn modelId="{8A465A3C-D758-4F57-9409-C17A69CA62B1}" type="presParOf" srcId="{AAE9018B-EBB5-408D-AA36-5AA0E90E9841}" destId="{E0C4719E-3AC5-45A5-AB56-D0B3AD135285}" srcOrd="0" destOrd="0" presId="urn:microsoft.com/office/officeart/2008/layout/LinedList"/>
    <dgm:cxn modelId="{87CE8670-C16B-43E8-9D22-6CD0B9D72C1F}" type="presParOf" srcId="{AAE9018B-EBB5-408D-AA36-5AA0E90E9841}" destId="{64A8E100-B57B-484C-866E-C6164621AF8E}" srcOrd="1" destOrd="0" presId="urn:microsoft.com/office/officeart/2008/layout/LinedList"/>
    <dgm:cxn modelId="{221224B2-5FDA-4FB0-887B-538FD5850AA8}" type="presParOf" srcId="{64A8E100-B57B-484C-866E-C6164621AF8E}" destId="{D76BBBA8-0283-4C00-B02B-974A1FBCFD4D}" srcOrd="0" destOrd="0" presId="urn:microsoft.com/office/officeart/2008/layout/LinedList"/>
    <dgm:cxn modelId="{C3CE0A0B-67FD-4876-9EDE-2357892D0E72}" type="presParOf" srcId="{64A8E100-B57B-484C-866E-C6164621AF8E}" destId="{88983370-C1A3-47B6-8FAC-D524AFAE1EE9}" srcOrd="1" destOrd="0" presId="urn:microsoft.com/office/officeart/2008/layout/LinedList"/>
    <dgm:cxn modelId="{38F8C72B-0700-4EC8-9EF0-543436C91B9E}" type="presParOf" srcId="{88983370-C1A3-47B6-8FAC-D524AFAE1EE9}" destId="{32C22621-D594-457D-B60D-F8E68F8EE67E}" srcOrd="0" destOrd="0" presId="urn:microsoft.com/office/officeart/2008/layout/LinedList"/>
    <dgm:cxn modelId="{9885E493-D48C-4225-A76B-8B3120357FFC}" type="presParOf" srcId="{88983370-C1A3-47B6-8FAC-D524AFAE1EE9}" destId="{E2832050-DB93-4D13-B933-5500A09A2246}" srcOrd="1" destOrd="0" presId="urn:microsoft.com/office/officeart/2008/layout/LinedList"/>
    <dgm:cxn modelId="{361313FD-1007-4468-B266-990938E60A4D}" type="presParOf" srcId="{88983370-C1A3-47B6-8FAC-D524AFAE1EE9}" destId="{AD3FED15-B088-42A5-9FC9-0E33FA6553F9}" srcOrd="2" destOrd="0" presId="urn:microsoft.com/office/officeart/2008/layout/LinedList"/>
    <dgm:cxn modelId="{9F6E58A7-BDE6-4D07-BAC1-7202352674EE}" type="presParOf" srcId="{64A8E100-B57B-484C-866E-C6164621AF8E}" destId="{2BDC1D8E-BA59-46A7-8709-CCB98347863B}" srcOrd="2" destOrd="0" presId="urn:microsoft.com/office/officeart/2008/layout/LinedList"/>
    <dgm:cxn modelId="{A54009F1-0148-4242-9B36-8C5A7D0CA8CF}" type="presParOf" srcId="{64A8E100-B57B-484C-866E-C6164621AF8E}" destId="{8C14A80D-99BF-457B-88D7-6A26CA058FEE}" srcOrd="3" destOrd="0" presId="urn:microsoft.com/office/officeart/2008/layout/LinedList"/>
    <dgm:cxn modelId="{FF233EE1-2436-4B51-8E7D-2BAF8E52A208}" type="presParOf" srcId="{64A8E100-B57B-484C-866E-C6164621AF8E}" destId="{EF1FD448-F839-423F-95ED-C3B5A4B84718}" srcOrd="4" destOrd="0" presId="urn:microsoft.com/office/officeart/2008/layout/LinedList"/>
    <dgm:cxn modelId="{5CE68E21-81BE-4F12-AE31-0910076D2268}" type="presParOf" srcId="{EF1FD448-F839-423F-95ED-C3B5A4B84718}" destId="{E7756260-6201-4AE6-9F05-1348AE1A94FC}" srcOrd="0" destOrd="0" presId="urn:microsoft.com/office/officeart/2008/layout/LinedList"/>
    <dgm:cxn modelId="{E9AF33D7-FBBD-41E1-AAB9-9FC1C80A44F0}" type="presParOf" srcId="{EF1FD448-F839-423F-95ED-C3B5A4B84718}" destId="{8451088A-175F-4311-934D-1B6F46A7C5DF}" srcOrd="1" destOrd="0" presId="urn:microsoft.com/office/officeart/2008/layout/LinedList"/>
    <dgm:cxn modelId="{4911689E-3EA2-46CD-A01B-6FFB6679FB49}" type="presParOf" srcId="{EF1FD448-F839-423F-95ED-C3B5A4B84718}" destId="{93CAAB7E-56FE-406A-9DF9-F86C3D2C63D7}" srcOrd="2" destOrd="0" presId="urn:microsoft.com/office/officeart/2008/layout/LinedList"/>
    <dgm:cxn modelId="{DC896110-0E2A-464E-BC33-1318ECFA6F5A}" type="presParOf" srcId="{64A8E100-B57B-484C-866E-C6164621AF8E}" destId="{7D1A7875-3839-451E-8385-016445FECABA}" srcOrd="5" destOrd="0" presId="urn:microsoft.com/office/officeart/2008/layout/LinedList"/>
    <dgm:cxn modelId="{312E8C60-AA0D-452A-AE81-F124D30CB629}" type="presParOf" srcId="{64A8E100-B57B-484C-866E-C6164621AF8E}" destId="{FFDE5AC9-13A5-44C3-B623-075B3B485A9F}" srcOrd="6" destOrd="0" presId="urn:microsoft.com/office/officeart/2008/layout/LinedList"/>
    <dgm:cxn modelId="{4301C67B-4954-4223-8B1E-3E7818081F0D}" type="presParOf" srcId="{64A8E100-B57B-484C-866E-C6164621AF8E}" destId="{788E2103-6D96-4CBB-9FA4-002565777B00}" srcOrd="7" destOrd="0" presId="urn:microsoft.com/office/officeart/2008/layout/LinedList"/>
    <dgm:cxn modelId="{B0475AD0-E565-4131-9F40-0EA46C06B411}" type="presParOf" srcId="{788E2103-6D96-4CBB-9FA4-002565777B00}" destId="{7A32BFEA-EBF2-4FAF-8CBD-594AE9C99943}" srcOrd="0" destOrd="0" presId="urn:microsoft.com/office/officeart/2008/layout/LinedList"/>
    <dgm:cxn modelId="{ECB7DBA5-56C2-47F8-A409-50C0023F8444}" type="presParOf" srcId="{788E2103-6D96-4CBB-9FA4-002565777B00}" destId="{7AE3121D-31A9-40A3-B362-325BB1A3B15D}" srcOrd="1" destOrd="0" presId="urn:microsoft.com/office/officeart/2008/layout/LinedList"/>
    <dgm:cxn modelId="{F9EFBEE1-03C5-4C8C-AFB0-902CFBAC1521}" type="presParOf" srcId="{788E2103-6D96-4CBB-9FA4-002565777B00}" destId="{51ED1975-636C-4710-8BB6-993DE454BED2}" srcOrd="2" destOrd="0" presId="urn:microsoft.com/office/officeart/2008/layout/LinedList"/>
    <dgm:cxn modelId="{EFFA6E28-B73F-4553-B76A-F55BA47CFF6D}" type="presParOf" srcId="{64A8E100-B57B-484C-866E-C6164621AF8E}" destId="{767031F8-BB1C-4B95-8B15-43552343C6ED}" srcOrd="8" destOrd="0" presId="urn:microsoft.com/office/officeart/2008/layout/LinedList"/>
    <dgm:cxn modelId="{7DC8F739-3758-4D77-9B2D-B8CD8881E804}" type="presParOf" srcId="{64A8E100-B57B-484C-866E-C6164621AF8E}" destId="{487609B3-EA37-46ED-8754-A53A3475EECD}" srcOrd="9" destOrd="0" presId="urn:microsoft.com/office/officeart/2008/layout/LinedList"/>
    <dgm:cxn modelId="{6B82144B-EA33-4382-9207-70F667B2D21B}" type="presParOf" srcId="{64A8E100-B57B-484C-866E-C6164621AF8E}" destId="{9E9435C4-7855-425C-B5DE-6C1D8E99925F}" srcOrd="10" destOrd="0" presId="urn:microsoft.com/office/officeart/2008/layout/LinedList"/>
    <dgm:cxn modelId="{AF37B216-3621-4BC0-9AF9-20FCCABD1BC0}" type="presParOf" srcId="{9E9435C4-7855-425C-B5DE-6C1D8E99925F}" destId="{37FCEA07-585C-4D10-8E9F-517572C8757D}" srcOrd="0" destOrd="0" presId="urn:microsoft.com/office/officeart/2008/layout/LinedList"/>
    <dgm:cxn modelId="{C77CDC94-2A69-43A5-AB54-831797A9CB41}" type="presParOf" srcId="{9E9435C4-7855-425C-B5DE-6C1D8E99925F}" destId="{7188B16A-11A1-4991-878C-1AB35FA0F727}" srcOrd="1" destOrd="0" presId="urn:microsoft.com/office/officeart/2008/layout/LinedList"/>
    <dgm:cxn modelId="{CCB2B527-D35D-4A36-B8C5-D06D511EFE20}" type="presParOf" srcId="{9E9435C4-7855-425C-B5DE-6C1D8E99925F}" destId="{183CE06D-61DC-4EBA-83E5-1D3F9C5C1642}" srcOrd="2" destOrd="0" presId="urn:microsoft.com/office/officeart/2008/layout/LinedList"/>
    <dgm:cxn modelId="{59F101BD-310F-4C55-8CEA-10EC54C93E5A}" type="presParOf" srcId="{64A8E100-B57B-484C-866E-C6164621AF8E}" destId="{C4E3F650-7874-480B-AA70-D8EB646E026B}" srcOrd="11" destOrd="0" presId="urn:microsoft.com/office/officeart/2008/layout/LinedList"/>
    <dgm:cxn modelId="{892480E6-39FE-4F76-A5D3-59B5F723083C}" type="presParOf" srcId="{64A8E100-B57B-484C-866E-C6164621AF8E}" destId="{3164B9B9-075A-4E38-B739-B3E7059C9F5A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4ACE58-B97F-4F5B-8A41-C97C6F67B9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B42FF1F-39DF-4F2A-BE34-982484D44D7B}">
      <dgm:prSet phldrT="[텍스트]"/>
      <dgm:spPr/>
      <dgm:t>
        <a:bodyPr/>
        <a:lstStyle/>
        <a:p>
          <a:pPr latinLnBrk="1"/>
          <a:endParaRPr lang="ko-KR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82009D-3BDF-4E3E-818B-5CCC5F6C3017}" type="parTrans" cxnId="{E771081C-D405-4AA3-A18D-BB2C4AC1511B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449650-F7AF-40A3-A076-86EB35286BD1}" type="sibTrans" cxnId="{E771081C-D405-4AA3-A18D-BB2C4AC1511B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F0782A-E1DD-4E52-B8DB-A454FB4AEE33}">
      <dgm:prSet phldrT="[텍스트]" custT="1"/>
      <dgm:spPr/>
      <dgm:t>
        <a:bodyPr/>
        <a:lstStyle/>
        <a:p>
          <a:pPr latinLnBrk="1"/>
          <a:r>
            <a: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rPr>
            <a:t>Ⅱ. </a:t>
          </a:r>
          <a:r>
            <a:rPr lang="ko-KR" altLang="en-U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본론</a:t>
          </a:r>
          <a:endParaRPr lang="ko-KR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398C87-9F17-4969-9E4C-24661F836C98}" type="parTrans" cxnId="{D9DBF319-B5B9-451D-A55D-50E1A8629208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69DACE-5B19-442E-9D72-5DD475FD6E45}" type="sibTrans" cxnId="{D9DBF319-B5B9-451D-A55D-50E1A8629208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20E320-1AE3-47AC-B932-93E7F825DBAB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1. 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시스템 구성</a:t>
          </a:r>
          <a:endParaRPr lang="en-US" altLang="ko-KR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B7DA15-6350-42C4-B879-5D796B89FF3A}" type="parTrans" cxnId="{D29AB1AC-D032-4169-B5CA-F4C74959FA4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B9392F-84D2-4A4F-8EEB-CD8218FE5D00}" type="sibTrans" cxnId="{D29AB1AC-D032-4169-B5CA-F4C74959FA4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930787-7EFC-40B2-AB69-EB92A35ABE91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2. 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구성 요소 별 기술</a:t>
          </a:r>
          <a:endParaRPr lang="en-US" altLang="ko-KR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E3CC19-2BAC-445B-9A4B-5D356BC4F95F}" type="sibTrans" cxnId="{C98302B9-D82E-4208-BA61-14BBF6D4DBE1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F3E1A7-5159-45C7-9B67-5D97004BC62F}" type="parTrans" cxnId="{C98302B9-D82E-4208-BA61-14BBF6D4DBE1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73DA72-8AB3-418C-BD6D-042FE697D08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  1.1 Unity3D Platform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의 특징</a:t>
          </a:r>
          <a:endParaRPr lang="en-US" altLang="ko-KR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E60CC2-4EA7-4A2D-B490-1BE310318989}" type="sibTrans" cxnId="{F54842BD-378F-472C-ABB1-E5FAE1476324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B10E38-40D0-49BC-A5E2-83DA2B034975}" type="parTrans" cxnId="{F54842BD-378F-472C-ABB1-E5FAE1476324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131F8F-9979-437C-8BAC-0A7F687DA9F0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  1.2 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선행 사례</a:t>
          </a:r>
          <a:endParaRPr lang="en-US" altLang="ko-KR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7456EA-9D2F-4DA9-B71C-C0872ECAF9E9}" type="parTrans" cxnId="{93C0315E-21EC-4D83-A6CD-DA877BF1AD59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4A53D7-9353-4BA2-83D0-7760DA38984B}" type="sibTrans" cxnId="{93C0315E-21EC-4D83-A6CD-DA877BF1AD59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CD718D-6BC1-4AD8-B7D5-0E469DBC39C2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  2.1 Unity Relay 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서버를 이용한 </a:t>
          </a:r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socket 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통신</a:t>
          </a:r>
          <a:endParaRPr lang="en-US" altLang="ko-KR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0BAF66-6EE6-4B9C-AB7B-734AF0B96579}" type="parTrans" cxnId="{B7087B05-F1C0-4664-A892-005BD744931E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A2CCC7-F5DA-46B4-97D4-78AC72C379AC}" type="sibTrans" cxnId="{B7087B05-F1C0-4664-A892-005BD744931E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DCE16D-60DD-4611-BE71-C747D2F17B76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  2.2 Finite State Machine(FSM)</a:t>
          </a:r>
        </a:p>
      </dgm:t>
    </dgm:pt>
    <dgm:pt modelId="{B4771F69-DD57-4477-948D-F28BFB27C57B}" type="parTrans" cxnId="{D350CB11-5669-4C0B-89DB-6FF562A823CB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EF86D-4A3C-434E-9B31-F0C0F24FDA3A}" type="sibTrans" cxnId="{D350CB11-5669-4C0B-89DB-6FF562A823CB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F01312-F95C-4621-B213-5E620550E55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  2.3 A* Algorithm</a:t>
          </a:r>
        </a:p>
      </dgm:t>
    </dgm:pt>
    <dgm:pt modelId="{DC22DC1A-57F1-43C7-8C6A-E314AF8B6FF7}" type="parTrans" cxnId="{6B68863B-FEBD-4D08-9352-01E7792DF318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E530BF-EC1F-47EA-B22C-7FC02DDA22C0}" type="sibTrans" cxnId="{6B68863B-FEBD-4D08-9352-01E7792DF318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A78AB2-1D31-4CF0-BAA8-2EECF6F4DF2A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3. 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기능 및 구현</a:t>
          </a:r>
          <a:endParaRPr lang="en-US" altLang="ko-KR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CD7717-91EB-4D6A-AE5F-E0C9A062E997}" type="parTrans" cxnId="{A718A86D-7CA0-44BE-ABCA-C58797815228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224BFE-0365-4130-9096-EC9E68EBAE30}" type="sibTrans" cxnId="{A718A86D-7CA0-44BE-ABCA-C58797815228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8983F-62A6-4914-AB49-7DCA9D56B3C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 3.1 Scene 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구성 </a:t>
          </a:r>
          <a:endParaRPr lang="en-US" altLang="ko-KR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B2A39F-C59D-4EBE-A758-54D85A76F4F5}" type="parTrans" cxnId="{F2E712A1-4B70-4459-B8A2-CDA3C169F4A2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499AAC-0DD4-4D93-A089-ECB70FB91AB0}" type="sibTrans" cxnId="{F2E712A1-4B70-4459-B8A2-CDA3C169F4A2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60C990-CAAA-494C-A1BD-6EFED160128D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 3.2 FSM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과 </a:t>
          </a:r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A*Algorithm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의 구현</a:t>
          </a:r>
          <a:endParaRPr lang="en-US" altLang="ko-KR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EF7667-C85A-4396-86CD-1E634E2F5F9D}" type="parTrans" cxnId="{80699ED1-3D69-41C4-B239-13EF05F07765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1E78B9-5477-443F-B860-DA6E973F0E33}" type="sibTrans" cxnId="{80699ED1-3D69-41C4-B239-13EF05F07765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5E6B89-A434-4466-B787-E4ACD29EB319}" type="pres">
      <dgm:prSet presAssocID="{894ACE58-B97F-4F5B-8A41-C97C6F67B94D}" presName="vert0" presStyleCnt="0">
        <dgm:presLayoutVars>
          <dgm:dir/>
          <dgm:animOne val="branch"/>
          <dgm:animLvl val="lvl"/>
        </dgm:presLayoutVars>
      </dgm:prSet>
      <dgm:spPr/>
    </dgm:pt>
    <dgm:pt modelId="{927E01B7-7586-46B7-87C9-AE768F34247D}" type="pres">
      <dgm:prSet presAssocID="{1B42FF1F-39DF-4F2A-BE34-982484D44D7B}" presName="thickLine" presStyleLbl="alignNode1" presStyleIdx="0" presStyleCnt="1"/>
      <dgm:spPr/>
    </dgm:pt>
    <dgm:pt modelId="{AAE9018B-EBB5-408D-AA36-5AA0E90E9841}" type="pres">
      <dgm:prSet presAssocID="{1B42FF1F-39DF-4F2A-BE34-982484D44D7B}" presName="horz1" presStyleCnt="0"/>
      <dgm:spPr/>
    </dgm:pt>
    <dgm:pt modelId="{E0C4719E-3AC5-45A5-AB56-D0B3AD135285}" type="pres">
      <dgm:prSet presAssocID="{1B42FF1F-39DF-4F2A-BE34-982484D44D7B}" presName="tx1" presStyleLbl="revTx" presStyleIdx="0" presStyleCnt="12" custScaleX="72222"/>
      <dgm:spPr/>
      <dgm:t>
        <a:bodyPr/>
        <a:lstStyle/>
        <a:p>
          <a:pPr latinLnBrk="1"/>
          <a:endParaRPr lang="ko-KR" altLang="en-US"/>
        </a:p>
      </dgm:t>
    </dgm:pt>
    <dgm:pt modelId="{64A8E100-B57B-484C-866E-C6164621AF8E}" type="pres">
      <dgm:prSet presAssocID="{1B42FF1F-39DF-4F2A-BE34-982484D44D7B}" presName="vert1" presStyleCnt="0"/>
      <dgm:spPr/>
    </dgm:pt>
    <dgm:pt modelId="{D76BBBA8-0283-4C00-B02B-974A1FBCFD4D}" type="pres">
      <dgm:prSet presAssocID="{44F0782A-E1DD-4E52-B8DB-A454FB4AEE33}" presName="vertSpace2a" presStyleCnt="0"/>
      <dgm:spPr/>
    </dgm:pt>
    <dgm:pt modelId="{88983370-C1A3-47B6-8FAC-D524AFAE1EE9}" type="pres">
      <dgm:prSet presAssocID="{44F0782A-E1DD-4E52-B8DB-A454FB4AEE33}" presName="horz2" presStyleCnt="0"/>
      <dgm:spPr/>
    </dgm:pt>
    <dgm:pt modelId="{32C22621-D594-457D-B60D-F8E68F8EE67E}" type="pres">
      <dgm:prSet presAssocID="{44F0782A-E1DD-4E52-B8DB-A454FB4AEE33}" presName="horzSpace2" presStyleCnt="0"/>
      <dgm:spPr/>
    </dgm:pt>
    <dgm:pt modelId="{E2832050-DB93-4D13-B933-5500A09A2246}" type="pres">
      <dgm:prSet presAssocID="{44F0782A-E1DD-4E52-B8DB-A454FB4AEE33}" presName="tx2" presStyleLbl="revTx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AD3FED15-B088-42A5-9FC9-0E33FA6553F9}" type="pres">
      <dgm:prSet presAssocID="{44F0782A-E1DD-4E52-B8DB-A454FB4AEE33}" presName="vert2" presStyleCnt="0"/>
      <dgm:spPr/>
    </dgm:pt>
    <dgm:pt modelId="{2BDC1D8E-BA59-46A7-8709-CCB98347863B}" type="pres">
      <dgm:prSet presAssocID="{44F0782A-E1DD-4E52-B8DB-A454FB4AEE33}" presName="thinLine2b" presStyleLbl="callout" presStyleIdx="0" presStyleCnt="11"/>
      <dgm:spPr/>
    </dgm:pt>
    <dgm:pt modelId="{8C14A80D-99BF-457B-88D7-6A26CA058FEE}" type="pres">
      <dgm:prSet presAssocID="{44F0782A-E1DD-4E52-B8DB-A454FB4AEE33}" presName="vertSpace2b" presStyleCnt="0"/>
      <dgm:spPr/>
    </dgm:pt>
    <dgm:pt modelId="{EF1FD448-F839-423F-95ED-C3B5A4B84718}" type="pres">
      <dgm:prSet presAssocID="{B120E320-1AE3-47AC-B932-93E7F825DBAB}" presName="horz2" presStyleCnt="0"/>
      <dgm:spPr/>
    </dgm:pt>
    <dgm:pt modelId="{E7756260-6201-4AE6-9F05-1348AE1A94FC}" type="pres">
      <dgm:prSet presAssocID="{B120E320-1AE3-47AC-B932-93E7F825DBAB}" presName="horzSpace2" presStyleCnt="0"/>
      <dgm:spPr/>
    </dgm:pt>
    <dgm:pt modelId="{8451088A-175F-4311-934D-1B6F46A7C5DF}" type="pres">
      <dgm:prSet presAssocID="{B120E320-1AE3-47AC-B932-93E7F825DBAB}" presName="tx2" presStyleLbl="revTx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93CAAB7E-56FE-406A-9DF9-F86C3D2C63D7}" type="pres">
      <dgm:prSet presAssocID="{B120E320-1AE3-47AC-B932-93E7F825DBAB}" presName="vert2" presStyleCnt="0"/>
      <dgm:spPr/>
    </dgm:pt>
    <dgm:pt modelId="{7D1A7875-3839-451E-8385-016445FECABA}" type="pres">
      <dgm:prSet presAssocID="{B120E320-1AE3-47AC-B932-93E7F825DBAB}" presName="thinLine2b" presStyleLbl="callout" presStyleIdx="1" presStyleCnt="11"/>
      <dgm:spPr/>
    </dgm:pt>
    <dgm:pt modelId="{FFDE5AC9-13A5-44C3-B623-075B3B485A9F}" type="pres">
      <dgm:prSet presAssocID="{B120E320-1AE3-47AC-B932-93E7F825DBAB}" presName="vertSpace2b" presStyleCnt="0"/>
      <dgm:spPr/>
    </dgm:pt>
    <dgm:pt modelId="{788E2103-6D96-4CBB-9FA4-002565777B00}" type="pres">
      <dgm:prSet presAssocID="{C973DA72-8AB3-418C-BD6D-042FE697D087}" presName="horz2" presStyleCnt="0"/>
      <dgm:spPr/>
    </dgm:pt>
    <dgm:pt modelId="{7A32BFEA-EBF2-4FAF-8CBD-594AE9C99943}" type="pres">
      <dgm:prSet presAssocID="{C973DA72-8AB3-418C-BD6D-042FE697D087}" presName="horzSpace2" presStyleCnt="0"/>
      <dgm:spPr/>
    </dgm:pt>
    <dgm:pt modelId="{7AE3121D-31A9-40A3-B362-325BB1A3B15D}" type="pres">
      <dgm:prSet presAssocID="{C973DA72-8AB3-418C-BD6D-042FE697D087}" presName="tx2" presStyleLbl="revTx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51ED1975-636C-4710-8BB6-993DE454BED2}" type="pres">
      <dgm:prSet presAssocID="{C973DA72-8AB3-418C-BD6D-042FE697D087}" presName="vert2" presStyleCnt="0"/>
      <dgm:spPr/>
    </dgm:pt>
    <dgm:pt modelId="{767031F8-BB1C-4B95-8B15-43552343C6ED}" type="pres">
      <dgm:prSet presAssocID="{C973DA72-8AB3-418C-BD6D-042FE697D087}" presName="thinLine2b" presStyleLbl="callout" presStyleIdx="2" presStyleCnt="11"/>
      <dgm:spPr/>
    </dgm:pt>
    <dgm:pt modelId="{487609B3-EA37-46ED-8754-A53A3475EECD}" type="pres">
      <dgm:prSet presAssocID="{C973DA72-8AB3-418C-BD6D-042FE697D087}" presName="vertSpace2b" presStyleCnt="0"/>
      <dgm:spPr/>
    </dgm:pt>
    <dgm:pt modelId="{2FE28474-18FC-42BF-A3E4-7729676F6C55}" type="pres">
      <dgm:prSet presAssocID="{2B131F8F-9979-437C-8BAC-0A7F687DA9F0}" presName="horz2" presStyleCnt="0"/>
      <dgm:spPr/>
    </dgm:pt>
    <dgm:pt modelId="{C357F3D6-8438-44A5-B339-762BCA0AA73D}" type="pres">
      <dgm:prSet presAssocID="{2B131F8F-9979-437C-8BAC-0A7F687DA9F0}" presName="horzSpace2" presStyleCnt="0"/>
      <dgm:spPr/>
    </dgm:pt>
    <dgm:pt modelId="{294F8889-F7DC-480F-A794-4347E998B05F}" type="pres">
      <dgm:prSet presAssocID="{2B131F8F-9979-437C-8BAC-0A7F687DA9F0}" presName="tx2" presStyleLbl="revTx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49480147-5496-4B69-A9A8-63B8D9FDB308}" type="pres">
      <dgm:prSet presAssocID="{2B131F8F-9979-437C-8BAC-0A7F687DA9F0}" presName="vert2" presStyleCnt="0"/>
      <dgm:spPr/>
    </dgm:pt>
    <dgm:pt modelId="{2B190F75-13C2-4E59-B437-2D1D277B15F4}" type="pres">
      <dgm:prSet presAssocID="{2B131F8F-9979-437C-8BAC-0A7F687DA9F0}" presName="thinLine2b" presStyleLbl="callout" presStyleIdx="3" presStyleCnt="11"/>
      <dgm:spPr/>
    </dgm:pt>
    <dgm:pt modelId="{973B635B-4D6E-4D55-A6B5-CCD55191554B}" type="pres">
      <dgm:prSet presAssocID="{2B131F8F-9979-437C-8BAC-0A7F687DA9F0}" presName="vertSpace2b" presStyleCnt="0"/>
      <dgm:spPr/>
    </dgm:pt>
    <dgm:pt modelId="{9E9435C4-7855-425C-B5DE-6C1D8E99925F}" type="pres">
      <dgm:prSet presAssocID="{DB930787-7EFC-40B2-AB69-EB92A35ABE91}" presName="horz2" presStyleCnt="0"/>
      <dgm:spPr/>
    </dgm:pt>
    <dgm:pt modelId="{37FCEA07-585C-4D10-8E9F-517572C8757D}" type="pres">
      <dgm:prSet presAssocID="{DB930787-7EFC-40B2-AB69-EB92A35ABE91}" presName="horzSpace2" presStyleCnt="0"/>
      <dgm:spPr/>
    </dgm:pt>
    <dgm:pt modelId="{7188B16A-11A1-4991-878C-1AB35FA0F727}" type="pres">
      <dgm:prSet presAssocID="{DB930787-7EFC-40B2-AB69-EB92A35ABE91}" presName="tx2" presStyleLbl="revTx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183CE06D-61DC-4EBA-83E5-1D3F9C5C1642}" type="pres">
      <dgm:prSet presAssocID="{DB930787-7EFC-40B2-AB69-EB92A35ABE91}" presName="vert2" presStyleCnt="0"/>
      <dgm:spPr/>
    </dgm:pt>
    <dgm:pt modelId="{C4E3F650-7874-480B-AA70-D8EB646E026B}" type="pres">
      <dgm:prSet presAssocID="{DB930787-7EFC-40B2-AB69-EB92A35ABE91}" presName="thinLine2b" presStyleLbl="callout" presStyleIdx="4" presStyleCnt="11"/>
      <dgm:spPr/>
    </dgm:pt>
    <dgm:pt modelId="{3164B9B9-075A-4E38-B739-B3E7059C9F5A}" type="pres">
      <dgm:prSet presAssocID="{DB930787-7EFC-40B2-AB69-EB92A35ABE91}" presName="vertSpace2b" presStyleCnt="0"/>
      <dgm:spPr/>
    </dgm:pt>
    <dgm:pt modelId="{BD030D05-B911-4591-9087-E9512D2A79BA}" type="pres">
      <dgm:prSet presAssocID="{CDCD718D-6BC1-4AD8-B7D5-0E469DBC39C2}" presName="horz2" presStyleCnt="0"/>
      <dgm:spPr/>
    </dgm:pt>
    <dgm:pt modelId="{735A85BB-9C02-4A6E-A332-C5AA955D67F9}" type="pres">
      <dgm:prSet presAssocID="{CDCD718D-6BC1-4AD8-B7D5-0E469DBC39C2}" presName="horzSpace2" presStyleCnt="0"/>
      <dgm:spPr/>
    </dgm:pt>
    <dgm:pt modelId="{3FEA9980-EAEB-46A5-ACDE-EEA3198ADE21}" type="pres">
      <dgm:prSet presAssocID="{CDCD718D-6BC1-4AD8-B7D5-0E469DBC39C2}" presName="tx2" presStyleLbl="revTx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9861E403-B90B-43FA-976D-FC6A0F4757A5}" type="pres">
      <dgm:prSet presAssocID="{CDCD718D-6BC1-4AD8-B7D5-0E469DBC39C2}" presName="vert2" presStyleCnt="0"/>
      <dgm:spPr/>
    </dgm:pt>
    <dgm:pt modelId="{FC13A8DA-391F-4553-8767-FE848A7A6DD8}" type="pres">
      <dgm:prSet presAssocID="{CDCD718D-6BC1-4AD8-B7D5-0E469DBC39C2}" presName="thinLine2b" presStyleLbl="callout" presStyleIdx="5" presStyleCnt="11"/>
      <dgm:spPr/>
    </dgm:pt>
    <dgm:pt modelId="{7B92EBE1-FC48-4650-8731-3EE3662FD732}" type="pres">
      <dgm:prSet presAssocID="{CDCD718D-6BC1-4AD8-B7D5-0E469DBC39C2}" presName="vertSpace2b" presStyleCnt="0"/>
      <dgm:spPr/>
    </dgm:pt>
    <dgm:pt modelId="{2B99A00D-61C8-47D1-B848-62E0354EA665}" type="pres">
      <dgm:prSet presAssocID="{76DCE16D-60DD-4611-BE71-C747D2F17B76}" presName="horz2" presStyleCnt="0"/>
      <dgm:spPr/>
    </dgm:pt>
    <dgm:pt modelId="{DC43E749-C7C7-409F-8366-3A6FD7EDF645}" type="pres">
      <dgm:prSet presAssocID="{76DCE16D-60DD-4611-BE71-C747D2F17B76}" presName="horzSpace2" presStyleCnt="0"/>
      <dgm:spPr/>
    </dgm:pt>
    <dgm:pt modelId="{31A6BB2A-104A-477E-BD71-81ED5D6D5D87}" type="pres">
      <dgm:prSet presAssocID="{76DCE16D-60DD-4611-BE71-C747D2F17B76}" presName="tx2" presStyleLbl="revTx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625D33FD-150E-4A12-8FD2-0C877324BA76}" type="pres">
      <dgm:prSet presAssocID="{76DCE16D-60DD-4611-BE71-C747D2F17B76}" presName="vert2" presStyleCnt="0"/>
      <dgm:spPr/>
    </dgm:pt>
    <dgm:pt modelId="{22BDA741-CD02-4064-80E2-57FCB1E9C299}" type="pres">
      <dgm:prSet presAssocID="{76DCE16D-60DD-4611-BE71-C747D2F17B76}" presName="thinLine2b" presStyleLbl="callout" presStyleIdx="6" presStyleCnt="11"/>
      <dgm:spPr/>
    </dgm:pt>
    <dgm:pt modelId="{9F77A39F-9ADC-4F97-8300-30A3C30209FD}" type="pres">
      <dgm:prSet presAssocID="{76DCE16D-60DD-4611-BE71-C747D2F17B76}" presName="vertSpace2b" presStyleCnt="0"/>
      <dgm:spPr/>
    </dgm:pt>
    <dgm:pt modelId="{9DA9161B-3D45-464C-BD40-A11A16AD3B3B}" type="pres">
      <dgm:prSet presAssocID="{20F01312-F95C-4621-B213-5E620550E555}" presName="horz2" presStyleCnt="0"/>
      <dgm:spPr/>
    </dgm:pt>
    <dgm:pt modelId="{3A89DBB9-A5B5-4F28-AA59-A6E2EA067104}" type="pres">
      <dgm:prSet presAssocID="{20F01312-F95C-4621-B213-5E620550E555}" presName="horzSpace2" presStyleCnt="0"/>
      <dgm:spPr/>
    </dgm:pt>
    <dgm:pt modelId="{E5BEAEAF-664D-467E-8DF8-DD478D5587E7}" type="pres">
      <dgm:prSet presAssocID="{20F01312-F95C-4621-B213-5E620550E555}" presName="tx2" presStyleLbl="revTx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20E61398-34C5-4774-AC93-5EE8187ECCAE}" type="pres">
      <dgm:prSet presAssocID="{20F01312-F95C-4621-B213-5E620550E555}" presName="vert2" presStyleCnt="0"/>
      <dgm:spPr/>
    </dgm:pt>
    <dgm:pt modelId="{D1B05ABD-DC64-4D4E-B8C3-3819AA7ED5BF}" type="pres">
      <dgm:prSet presAssocID="{20F01312-F95C-4621-B213-5E620550E555}" presName="thinLine2b" presStyleLbl="callout" presStyleIdx="7" presStyleCnt="11"/>
      <dgm:spPr/>
    </dgm:pt>
    <dgm:pt modelId="{794248C3-2BC0-4ECC-81CC-6B718978943B}" type="pres">
      <dgm:prSet presAssocID="{20F01312-F95C-4621-B213-5E620550E555}" presName="vertSpace2b" presStyleCnt="0"/>
      <dgm:spPr/>
    </dgm:pt>
    <dgm:pt modelId="{36D61CD5-4CEF-47EA-822C-78A24EFE53FD}" type="pres">
      <dgm:prSet presAssocID="{7CA78AB2-1D31-4CF0-BAA8-2EECF6F4DF2A}" presName="horz2" presStyleCnt="0"/>
      <dgm:spPr/>
    </dgm:pt>
    <dgm:pt modelId="{F0F8962A-E5F3-4D3B-BEA8-ED7530DEBDCE}" type="pres">
      <dgm:prSet presAssocID="{7CA78AB2-1D31-4CF0-BAA8-2EECF6F4DF2A}" presName="horzSpace2" presStyleCnt="0"/>
      <dgm:spPr/>
    </dgm:pt>
    <dgm:pt modelId="{C2C4739B-20A2-4119-9E43-43BADAAE738B}" type="pres">
      <dgm:prSet presAssocID="{7CA78AB2-1D31-4CF0-BAA8-2EECF6F4DF2A}" presName="tx2" presStyleLbl="revTx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85CB386F-7530-41B2-A785-5BF056AEDB41}" type="pres">
      <dgm:prSet presAssocID="{7CA78AB2-1D31-4CF0-BAA8-2EECF6F4DF2A}" presName="vert2" presStyleCnt="0"/>
      <dgm:spPr/>
    </dgm:pt>
    <dgm:pt modelId="{C24224B5-146A-4F7A-8576-9252D1205CA8}" type="pres">
      <dgm:prSet presAssocID="{7CA78AB2-1D31-4CF0-BAA8-2EECF6F4DF2A}" presName="thinLine2b" presStyleLbl="callout" presStyleIdx="8" presStyleCnt="11"/>
      <dgm:spPr/>
    </dgm:pt>
    <dgm:pt modelId="{9570B5ED-4BAB-40C8-8E92-53667F1FD833}" type="pres">
      <dgm:prSet presAssocID="{7CA78AB2-1D31-4CF0-BAA8-2EECF6F4DF2A}" presName="vertSpace2b" presStyleCnt="0"/>
      <dgm:spPr/>
    </dgm:pt>
    <dgm:pt modelId="{DBCE3CF2-E64F-470D-B5FC-9A2351C98E67}" type="pres">
      <dgm:prSet presAssocID="{1F38983F-62A6-4914-AB49-7DCA9D56B3C5}" presName="horz2" presStyleCnt="0"/>
      <dgm:spPr/>
    </dgm:pt>
    <dgm:pt modelId="{A0A22767-8EA9-46FC-84D5-2E73841FAA6E}" type="pres">
      <dgm:prSet presAssocID="{1F38983F-62A6-4914-AB49-7DCA9D56B3C5}" presName="horzSpace2" presStyleCnt="0"/>
      <dgm:spPr/>
    </dgm:pt>
    <dgm:pt modelId="{982E6F48-47A7-491C-A420-3AA1D4594B35}" type="pres">
      <dgm:prSet presAssocID="{1F38983F-62A6-4914-AB49-7DCA9D56B3C5}" presName="tx2" presStyleLbl="revTx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AB1E3600-84E4-4CC5-B5E6-9135D4745B91}" type="pres">
      <dgm:prSet presAssocID="{1F38983F-62A6-4914-AB49-7DCA9D56B3C5}" presName="vert2" presStyleCnt="0"/>
      <dgm:spPr/>
    </dgm:pt>
    <dgm:pt modelId="{3987EDB3-5C66-487F-916F-95EC00D53A94}" type="pres">
      <dgm:prSet presAssocID="{1F38983F-62A6-4914-AB49-7DCA9D56B3C5}" presName="thinLine2b" presStyleLbl="callout" presStyleIdx="9" presStyleCnt="11"/>
      <dgm:spPr/>
    </dgm:pt>
    <dgm:pt modelId="{B5C0F9E9-6857-4106-95E6-49C32C7BAC4E}" type="pres">
      <dgm:prSet presAssocID="{1F38983F-62A6-4914-AB49-7DCA9D56B3C5}" presName="vertSpace2b" presStyleCnt="0"/>
      <dgm:spPr/>
    </dgm:pt>
    <dgm:pt modelId="{6DD76158-639E-4304-85AA-E2950DD02775}" type="pres">
      <dgm:prSet presAssocID="{2F60C990-CAAA-494C-A1BD-6EFED160128D}" presName="horz2" presStyleCnt="0"/>
      <dgm:spPr/>
    </dgm:pt>
    <dgm:pt modelId="{D2616595-9E40-4579-B7CA-F160E6FEE6DD}" type="pres">
      <dgm:prSet presAssocID="{2F60C990-CAAA-494C-A1BD-6EFED160128D}" presName="horzSpace2" presStyleCnt="0"/>
      <dgm:spPr/>
    </dgm:pt>
    <dgm:pt modelId="{7CB4822C-C040-4932-BD00-8FFC96D21FA7}" type="pres">
      <dgm:prSet presAssocID="{2F60C990-CAAA-494C-A1BD-6EFED160128D}" presName="tx2" presStyleLbl="revTx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B800A4C0-C95B-42CA-9032-67BD0834333F}" type="pres">
      <dgm:prSet presAssocID="{2F60C990-CAAA-494C-A1BD-6EFED160128D}" presName="vert2" presStyleCnt="0"/>
      <dgm:spPr/>
    </dgm:pt>
    <dgm:pt modelId="{C7580625-2E76-45D1-8F8B-ACA7AAEBB8D0}" type="pres">
      <dgm:prSet presAssocID="{2F60C990-CAAA-494C-A1BD-6EFED160128D}" presName="thinLine2b" presStyleLbl="callout" presStyleIdx="10" presStyleCnt="11"/>
      <dgm:spPr/>
    </dgm:pt>
    <dgm:pt modelId="{8DFD85FC-6E21-46BE-A4DC-E808915BCB2C}" type="pres">
      <dgm:prSet presAssocID="{2F60C990-CAAA-494C-A1BD-6EFED160128D}" presName="vertSpace2b" presStyleCnt="0"/>
      <dgm:spPr/>
    </dgm:pt>
  </dgm:ptLst>
  <dgm:cxnLst>
    <dgm:cxn modelId="{15E00F40-1F71-43D3-944F-01835386BFD8}" type="presOf" srcId="{B120E320-1AE3-47AC-B932-93E7F825DBAB}" destId="{8451088A-175F-4311-934D-1B6F46A7C5DF}" srcOrd="0" destOrd="0" presId="urn:microsoft.com/office/officeart/2008/layout/LinedList"/>
    <dgm:cxn modelId="{A718A86D-7CA0-44BE-ABCA-C58797815228}" srcId="{1B42FF1F-39DF-4F2A-BE34-982484D44D7B}" destId="{7CA78AB2-1D31-4CF0-BAA8-2EECF6F4DF2A}" srcOrd="8" destOrd="0" parTransId="{2FCD7717-91EB-4D6A-AE5F-E0C9A062E997}" sibTransId="{94224BFE-0365-4130-9096-EC9E68EBAE30}"/>
    <dgm:cxn modelId="{B7087B05-F1C0-4664-A892-005BD744931E}" srcId="{1B42FF1F-39DF-4F2A-BE34-982484D44D7B}" destId="{CDCD718D-6BC1-4AD8-B7D5-0E469DBC39C2}" srcOrd="5" destOrd="0" parTransId="{DD0BAF66-6EE6-4B9C-AB7B-734AF0B96579}" sibTransId="{B8A2CCC7-F5DA-46B4-97D4-78AC72C379AC}"/>
    <dgm:cxn modelId="{84519F94-6B8A-454F-BD88-BBB97250E288}" type="presOf" srcId="{7CA78AB2-1D31-4CF0-BAA8-2EECF6F4DF2A}" destId="{C2C4739B-20A2-4119-9E43-43BADAAE738B}" srcOrd="0" destOrd="0" presId="urn:microsoft.com/office/officeart/2008/layout/LinedList"/>
    <dgm:cxn modelId="{F2E712A1-4B70-4459-B8A2-CDA3C169F4A2}" srcId="{1B42FF1F-39DF-4F2A-BE34-982484D44D7B}" destId="{1F38983F-62A6-4914-AB49-7DCA9D56B3C5}" srcOrd="9" destOrd="0" parTransId="{5FB2A39F-C59D-4EBE-A758-54D85A76F4F5}" sibTransId="{59499AAC-0DD4-4D93-A089-ECB70FB91AB0}"/>
    <dgm:cxn modelId="{D29AB1AC-D032-4169-B5CA-F4C74959FA43}" srcId="{1B42FF1F-39DF-4F2A-BE34-982484D44D7B}" destId="{B120E320-1AE3-47AC-B932-93E7F825DBAB}" srcOrd="1" destOrd="0" parTransId="{B2B7DA15-6350-42C4-B879-5D796B89FF3A}" sibTransId="{52B9392F-84D2-4A4F-8EEB-CD8218FE5D00}"/>
    <dgm:cxn modelId="{B318224D-CC01-4236-BADA-036EF5646E44}" type="presOf" srcId="{DB930787-7EFC-40B2-AB69-EB92A35ABE91}" destId="{7188B16A-11A1-4991-878C-1AB35FA0F727}" srcOrd="0" destOrd="0" presId="urn:microsoft.com/office/officeart/2008/layout/LinedList"/>
    <dgm:cxn modelId="{C7B8C36A-7D00-4C9D-9BBF-B2663E35F23C}" type="presOf" srcId="{894ACE58-B97F-4F5B-8A41-C97C6F67B94D}" destId="{745E6B89-A434-4466-B787-E4ACD29EB319}" srcOrd="0" destOrd="0" presId="urn:microsoft.com/office/officeart/2008/layout/LinedList"/>
    <dgm:cxn modelId="{ACBCD7C4-7436-41B5-B764-36CFE7FDCF04}" type="presOf" srcId="{44F0782A-E1DD-4E52-B8DB-A454FB4AEE33}" destId="{E2832050-DB93-4D13-B933-5500A09A2246}" srcOrd="0" destOrd="0" presId="urn:microsoft.com/office/officeart/2008/layout/LinedList"/>
    <dgm:cxn modelId="{E771081C-D405-4AA3-A18D-BB2C4AC1511B}" srcId="{894ACE58-B97F-4F5B-8A41-C97C6F67B94D}" destId="{1B42FF1F-39DF-4F2A-BE34-982484D44D7B}" srcOrd="0" destOrd="0" parTransId="{DA82009D-3BDF-4E3E-818B-5CCC5F6C3017}" sibTransId="{03449650-F7AF-40A3-A076-86EB35286BD1}"/>
    <dgm:cxn modelId="{A621A676-6B4B-4140-ACB7-E7F347F1D4D4}" type="presOf" srcId="{C973DA72-8AB3-418C-BD6D-042FE697D087}" destId="{7AE3121D-31A9-40A3-B362-325BB1A3B15D}" srcOrd="0" destOrd="0" presId="urn:microsoft.com/office/officeart/2008/layout/LinedList"/>
    <dgm:cxn modelId="{E0995AE0-F160-4E0A-9834-928EC1565FBA}" type="presOf" srcId="{1B42FF1F-39DF-4F2A-BE34-982484D44D7B}" destId="{E0C4719E-3AC5-45A5-AB56-D0B3AD135285}" srcOrd="0" destOrd="0" presId="urn:microsoft.com/office/officeart/2008/layout/LinedList"/>
    <dgm:cxn modelId="{80699ED1-3D69-41C4-B239-13EF05F07765}" srcId="{1B42FF1F-39DF-4F2A-BE34-982484D44D7B}" destId="{2F60C990-CAAA-494C-A1BD-6EFED160128D}" srcOrd="10" destOrd="0" parTransId="{96EF7667-C85A-4396-86CD-1E634E2F5F9D}" sibTransId="{321E78B9-5477-443F-B860-DA6E973F0E33}"/>
    <dgm:cxn modelId="{E4AF860C-421E-48FA-AF4B-6126B5E14883}" type="presOf" srcId="{2F60C990-CAAA-494C-A1BD-6EFED160128D}" destId="{7CB4822C-C040-4932-BD00-8FFC96D21FA7}" srcOrd="0" destOrd="0" presId="urn:microsoft.com/office/officeart/2008/layout/LinedList"/>
    <dgm:cxn modelId="{93C0315E-21EC-4D83-A6CD-DA877BF1AD59}" srcId="{1B42FF1F-39DF-4F2A-BE34-982484D44D7B}" destId="{2B131F8F-9979-437C-8BAC-0A7F687DA9F0}" srcOrd="3" destOrd="0" parTransId="{FD7456EA-9D2F-4DA9-B71C-C0872ECAF9E9}" sibTransId="{FC4A53D7-9353-4BA2-83D0-7760DA38984B}"/>
    <dgm:cxn modelId="{9984A37C-BE4D-47F3-80EA-AB0D9C9D8E38}" type="presOf" srcId="{1F38983F-62A6-4914-AB49-7DCA9D56B3C5}" destId="{982E6F48-47A7-491C-A420-3AA1D4594B35}" srcOrd="0" destOrd="0" presId="urn:microsoft.com/office/officeart/2008/layout/LinedList"/>
    <dgm:cxn modelId="{6B68863B-FEBD-4D08-9352-01E7792DF318}" srcId="{1B42FF1F-39DF-4F2A-BE34-982484D44D7B}" destId="{20F01312-F95C-4621-B213-5E620550E555}" srcOrd="7" destOrd="0" parTransId="{DC22DC1A-57F1-43C7-8C6A-E314AF8B6FF7}" sibTransId="{09E530BF-EC1F-47EA-B22C-7FC02DDA22C0}"/>
    <dgm:cxn modelId="{D350CB11-5669-4C0B-89DB-6FF562A823CB}" srcId="{1B42FF1F-39DF-4F2A-BE34-982484D44D7B}" destId="{76DCE16D-60DD-4611-BE71-C747D2F17B76}" srcOrd="6" destOrd="0" parTransId="{B4771F69-DD57-4477-948D-F28BFB27C57B}" sibTransId="{922EF86D-4A3C-434E-9B31-F0C0F24FDA3A}"/>
    <dgm:cxn modelId="{B61C028A-8951-4641-A83A-E6434291045E}" type="presOf" srcId="{CDCD718D-6BC1-4AD8-B7D5-0E469DBC39C2}" destId="{3FEA9980-EAEB-46A5-ACDE-EEA3198ADE21}" srcOrd="0" destOrd="0" presId="urn:microsoft.com/office/officeart/2008/layout/LinedList"/>
    <dgm:cxn modelId="{85E39945-8EBC-41D9-9B8C-84B9D1104CBB}" type="presOf" srcId="{20F01312-F95C-4621-B213-5E620550E555}" destId="{E5BEAEAF-664D-467E-8DF8-DD478D5587E7}" srcOrd="0" destOrd="0" presId="urn:microsoft.com/office/officeart/2008/layout/LinedList"/>
    <dgm:cxn modelId="{D9DBF319-B5B9-451D-A55D-50E1A8629208}" srcId="{1B42FF1F-39DF-4F2A-BE34-982484D44D7B}" destId="{44F0782A-E1DD-4E52-B8DB-A454FB4AEE33}" srcOrd="0" destOrd="0" parTransId="{80398C87-9F17-4969-9E4C-24661F836C98}" sibTransId="{8569DACE-5B19-442E-9D72-5DD475FD6E45}"/>
    <dgm:cxn modelId="{F54842BD-378F-472C-ABB1-E5FAE1476324}" srcId="{1B42FF1F-39DF-4F2A-BE34-982484D44D7B}" destId="{C973DA72-8AB3-418C-BD6D-042FE697D087}" srcOrd="2" destOrd="0" parTransId="{E0B10E38-40D0-49BC-A5E2-83DA2B034975}" sibTransId="{48E60CC2-4EA7-4A2D-B490-1BE310318989}"/>
    <dgm:cxn modelId="{C98302B9-D82E-4208-BA61-14BBF6D4DBE1}" srcId="{1B42FF1F-39DF-4F2A-BE34-982484D44D7B}" destId="{DB930787-7EFC-40B2-AB69-EB92A35ABE91}" srcOrd="4" destOrd="0" parTransId="{D5F3E1A7-5159-45C7-9B67-5D97004BC62F}" sibTransId="{D0E3CC19-2BAC-445B-9A4B-5D356BC4F95F}"/>
    <dgm:cxn modelId="{48E4E846-8CCB-4628-825F-5173C23F3193}" type="presOf" srcId="{76DCE16D-60DD-4611-BE71-C747D2F17B76}" destId="{31A6BB2A-104A-477E-BD71-81ED5D6D5D87}" srcOrd="0" destOrd="0" presId="urn:microsoft.com/office/officeart/2008/layout/LinedList"/>
    <dgm:cxn modelId="{32D89046-A69D-41FD-AB83-D4A3AE4BE0D5}" type="presOf" srcId="{2B131F8F-9979-437C-8BAC-0A7F687DA9F0}" destId="{294F8889-F7DC-480F-A794-4347E998B05F}" srcOrd="0" destOrd="0" presId="urn:microsoft.com/office/officeart/2008/layout/LinedList"/>
    <dgm:cxn modelId="{DF6ABA85-E626-4E67-AB9B-5D0F28FE9A39}" type="presParOf" srcId="{745E6B89-A434-4466-B787-E4ACD29EB319}" destId="{927E01B7-7586-46B7-87C9-AE768F34247D}" srcOrd="0" destOrd="0" presId="urn:microsoft.com/office/officeart/2008/layout/LinedList"/>
    <dgm:cxn modelId="{5AAEE6C7-08F6-4E20-935C-019BA26924A1}" type="presParOf" srcId="{745E6B89-A434-4466-B787-E4ACD29EB319}" destId="{AAE9018B-EBB5-408D-AA36-5AA0E90E9841}" srcOrd="1" destOrd="0" presId="urn:microsoft.com/office/officeart/2008/layout/LinedList"/>
    <dgm:cxn modelId="{313C0C1E-9FC2-401B-8961-16F4FF1C077C}" type="presParOf" srcId="{AAE9018B-EBB5-408D-AA36-5AA0E90E9841}" destId="{E0C4719E-3AC5-45A5-AB56-D0B3AD135285}" srcOrd="0" destOrd="0" presId="urn:microsoft.com/office/officeart/2008/layout/LinedList"/>
    <dgm:cxn modelId="{5FB29A8C-F7F4-44C9-BA2F-D9953F6863B9}" type="presParOf" srcId="{AAE9018B-EBB5-408D-AA36-5AA0E90E9841}" destId="{64A8E100-B57B-484C-866E-C6164621AF8E}" srcOrd="1" destOrd="0" presId="urn:microsoft.com/office/officeart/2008/layout/LinedList"/>
    <dgm:cxn modelId="{D778ABA0-2C0D-4CAD-BA9B-79C57BF607C7}" type="presParOf" srcId="{64A8E100-B57B-484C-866E-C6164621AF8E}" destId="{D76BBBA8-0283-4C00-B02B-974A1FBCFD4D}" srcOrd="0" destOrd="0" presId="urn:microsoft.com/office/officeart/2008/layout/LinedList"/>
    <dgm:cxn modelId="{799DBC93-8FE4-4819-9B38-EA78A451AE53}" type="presParOf" srcId="{64A8E100-B57B-484C-866E-C6164621AF8E}" destId="{88983370-C1A3-47B6-8FAC-D524AFAE1EE9}" srcOrd="1" destOrd="0" presId="urn:microsoft.com/office/officeart/2008/layout/LinedList"/>
    <dgm:cxn modelId="{F0D07E81-F5F9-4981-881F-FC1087CE9270}" type="presParOf" srcId="{88983370-C1A3-47B6-8FAC-D524AFAE1EE9}" destId="{32C22621-D594-457D-B60D-F8E68F8EE67E}" srcOrd="0" destOrd="0" presId="urn:microsoft.com/office/officeart/2008/layout/LinedList"/>
    <dgm:cxn modelId="{EC2F3DE7-DA16-48CE-9B8C-BC64BE0385DF}" type="presParOf" srcId="{88983370-C1A3-47B6-8FAC-D524AFAE1EE9}" destId="{E2832050-DB93-4D13-B933-5500A09A2246}" srcOrd="1" destOrd="0" presId="urn:microsoft.com/office/officeart/2008/layout/LinedList"/>
    <dgm:cxn modelId="{63CE90E1-2D4F-4685-982D-662A46C73ECD}" type="presParOf" srcId="{88983370-C1A3-47B6-8FAC-D524AFAE1EE9}" destId="{AD3FED15-B088-42A5-9FC9-0E33FA6553F9}" srcOrd="2" destOrd="0" presId="urn:microsoft.com/office/officeart/2008/layout/LinedList"/>
    <dgm:cxn modelId="{3B2D75A1-7F80-40B0-AD7E-E782C3C391EF}" type="presParOf" srcId="{64A8E100-B57B-484C-866E-C6164621AF8E}" destId="{2BDC1D8E-BA59-46A7-8709-CCB98347863B}" srcOrd="2" destOrd="0" presId="urn:microsoft.com/office/officeart/2008/layout/LinedList"/>
    <dgm:cxn modelId="{DBBB90F1-EE56-4313-9DF0-24CAFCF05DC5}" type="presParOf" srcId="{64A8E100-B57B-484C-866E-C6164621AF8E}" destId="{8C14A80D-99BF-457B-88D7-6A26CA058FEE}" srcOrd="3" destOrd="0" presId="urn:microsoft.com/office/officeart/2008/layout/LinedList"/>
    <dgm:cxn modelId="{0B9D5A9A-2FB3-4521-B275-F7509A107930}" type="presParOf" srcId="{64A8E100-B57B-484C-866E-C6164621AF8E}" destId="{EF1FD448-F839-423F-95ED-C3B5A4B84718}" srcOrd="4" destOrd="0" presId="urn:microsoft.com/office/officeart/2008/layout/LinedList"/>
    <dgm:cxn modelId="{C69D9AA6-0ACB-4D92-9824-0810E3571A90}" type="presParOf" srcId="{EF1FD448-F839-423F-95ED-C3B5A4B84718}" destId="{E7756260-6201-4AE6-9F05-1348AE1A94FC}" srcOrd="0" destOrd="0" presId="urn:microsoft.com/office/officeart/2008/layout/LinedList"/>
    <dgm:cxn modelId="{E826A66E-7DBB-410F-8BD2-8BEAB151DC5E}" type="presParOf" srcId="{EF1FD448-F839-423F-95ED-C3B5A4B84718}" destId="{8451088A-175F-4311-934D-1B6F46A7C5DF}" srcOrd="1" destOrd="0" presId="urn:microsoft.com/office/officeart/2008/layout/LinedList"/>
    <dgm:cxn modelId="{1643A56C-5389-48D5-9C42-DA5071033D1E}" type="presParOf" srcId="{EF1FD448-F839-423F-95ED-C3B5A4B84718}" destId="{93CAAB7E-56FE-406A-9DF9-F86C3D2C63D7}" srcOrd="2" destOrd="0" presId="urn:microsoft.com/office/officeart/2008/layout/LinedList"/>
    <dgm:cxn modelId="{3E21DCA9-FB5B-4F80-B352-D7803C21E2D5}" type="presParOf" srcId="{64A8E100-B57B-484C-866E-C6164621AF8E}" destId="{7D1A7875-3839-451E-8385-016445FECABA}" srcOrd="5" destOrd="0" presId="urn:microsoft.com/office/officeart/2008/layout/LinedList"/>
    <dgm:cxn modelId="{C0E5B3A1-5C2E-4435-9D45-26E2F1262307}" type="presParOf" srcId="{64A8E100-B57B-484C-866E-C6164621AF8E}" destId="{FFDE5AC9-13A5-44C3-B623-075B3B485A9F}" srcOrd="6" destOrd="0" presId="urn:microsoft.com/office/officeart/2008/layout/LinedList"/>
    <dgm:cxn modelId="{7FD54A40-8F74-4DB1-AA29-7A34546C3934}" type="presParOf" srcId="{64A8E100-B57B-484C-866E-C6164621AF8E}" destId="{788E2103-6D96-4CBB-9FA4-002565777B00}" srcOrd="7" destOrd="0" presId="urn:microsoft.com/office/officeart/2008/layout/LinedList"/>
    <dgm:cxn modelId="{56205CD8-6A90-41F6-9177-559222AF03A7}" type="presParOf" srcId="{788E2103-6D96-4CBB-9FA4-002565777B00}" destId="{7A32BFEA-EBF2-4FAF-8CBD-594AE9C99943}" srcOrd="0" destOrd="0" presId="urn:microsoft.com/office/officeart/2008/layout/LinedList"/>
    <dgm:cxn modelId="{391C6472-4CD3-4E06-8264-22BA3D178FCE}" type="presParOf" srcId="{788E2103-6D96-4CBB-9FA4-002565777B00}" destId="{7AE3121D-31A9-40A3-B362-325BB1A3B15D}" srcOrd="1" destOrd="0" presId="urn:microsoft.com/office/officeart/2008/layout/LinedList"/>
    <dgm:cxn modelId="{98AE5854-3FE4-4517-A5BA-D8861AF51268}" type="presParOf" srcId="{788E2103-6D96-4CBB-9FA4-002565777B00}" destId="{51ED1975-636C-4710-8BB6-993DE454BED2}" srcOrd="2" destOrd="0" presId="urn:microsoft.com/office/officeart/2008/layout/LinedList"/>
    <dgm:cxn modelId="{46B003BD-1217-478D-B972-CF0C179BE1FE}" type="presParOf" srcId="{64A8E100-B57B-484C-866E-C6164621AF8E}" destId="{767031F8-BB1C-4B95-8B15-43552343C6ED}" srcOrd="8" destOrd="0" presId="urn:microsoft.com/office/officeart/2008/layout/LinedList"/>
    <dgm:cxn modelId="{6C6041BF-BC23-43ED-A89E-6FDFB39A94DA}" type="presParOf" srcId="{64A8E100-B57B-484C-866E-C6164621AF8E}" destId="{487609B3-EA37-46ED-8754-A53A3475EECD}" srcOrd="9" destOrd="0" presId="urn:microsoft.com/office/officeart/2008/layout/LinedList"/>
    <dgm:cxn modelId="{246C7680-438F-44CA-A892-9AD7D168FFCA}" type="presParOf" srcId="{64A8E100-B57B-484C-866E-C6164621AF8E}" destId="{2FE28474-18FC-42BF-A3E4-7729676F6C55}" srcOrd="10" destOrd="0" presId="urn:microsoft.com/office/officeart/2008/layout/LinedList"/>
    <dgm:cxn modelId="{737AC9F0-1D31-4C9A-AC2A-34F48139EFA5}" type="presParOf" srcId="{2FE28474-18FC-42BF-A3E4-7729676F6C55}" destId="{C357F3D6-8438-44A5-B339-762BCA0AA73D}" srcOrd="0" destOrd="0" presId="urn:microsoft.com/office/officeart/2008/layout/LinedList"/>
    <dgm:cxn modelId="{69966DCB-ED76-4264-B9A7-519771C2A368}" type="presParOf" srcId="{2FE28474-18FC-42BF-A3E4-7729676F6C55}" destId="{294F8889-F7DC-480F-A794-4347E998B05F}" srcOrd="1" destOrd="0" presId="urn:microsoft.com/office/officeart/2008/layout/LinedList"/>
    <dgm:cxn modelId="{24F6CFC6-293A-413F-97CC-EC97DE79F643}" type="presParOf" srcId="{2FE28474-18FC-42BF-A3E4-7729676F6C55}" destId="{49480147-5496-4B69-A9A8-63B8D9FDB308}" srcOrd="2" destOrd="0" presId="urn:microsoft.com/office/officeart/2008/layout/LinedList"/>
    <dgm:cxn modelId="{C0452433-B8A4-4CC0-9B96-471F2E35DA05}" type="presParOf" srcId="{64A8E100-B57B-484C-866E-C6164621AF8E}" destId="{2B190F75-13C2-4E59-B437-2D1D277B15F4}" srcOrd="11" destOrd="0" presId="urn:microsoft.com/office/officeart/2008/layout/LinedList"/>
    <dgm:cxn modelId="{B5329E66-1996-4A77-A7D4-F84E6BF919E9}" type="presParOf" srcId="{64A8E100-B57B-484C-866E-C6164621AF8E}" destId="{973B635B-4D6E-4D55-A6B5-CCD55191554B}" srcOrd="12" destOrd="0" presId="urn:microsoft.com/office/officeart/2008/layout/LinedList"/>
    <dgm:cxn modelId="{2B62BE4A-4CB8-49DF-83C7-568F28146A48}" type="presParOf" srcId="{64A8E100-B57B-484C-866E-C6164621AF8E}" destId="{9E9435C4-7855-425C-B5DE-6C1D8E99925F}" srcOrd="13" destOrd="0" presId="urn:microsoft.com/office/officeart/2008/layout/LinedList"/>
    <dgm:cxn modelId="{3B49B72E-15F7-42C2-B2B9-AA295BD4B9D9}" type="presParOf" srcId="{9E9435C4-7855-425C-B5DE-6C1D8E99925F}" destId="{37FCEA07-585C-4D10-8E9F-517572C8757D}" srcOrd="0" destOrd="0" presId="urn:microsoft.com/office/officeart/2008/layout/LinedList"/>
    <dgm:cxn modelId="{6BB11F26-C7B9-47D1-BE1F-95FFB0941D63}" type="presParOf" srcId="{9E9435C4-7855-425C-B5DE-6C1D8E99925F}" destId="{7188B16A-11A1-4991-878C-1AB35FA0F727}" srcOrd="1" destOrd="0" presId="urn:microsoft.com/office/officeart/2008/layout/LinedList"/>
    <dgm:cxn modelId="{18EC6C99-665A-4F86-9AC9-F8F66F5B965D}" type="presParOf" srcId="{9E9435C4-7855-425C-B5DE-6C1D8E99925F}" destId="{183CE06D-61DC-4EBA-83E5-1D3F9C5C1642}" srcOrd="2" destOrd="0" presId="urn:microsoft.com/office/officeart/2008/layout/LinedList"/>
    <dgm:cxn modelId="{C41CD0F8-D02E-488A-8C52-7E198B5F3DE8}" type="presParOf" srcId="{64A8E100-B57B-484C-866E-C6164621AF8E}" destId="{C4E3F650-7874-480B-AA70-D8EB646E026B}" srcOrd="14" destOrd="0" presId="urn:microsoft.com/office/officeart/2008/layout/LinedList"/>
    <dgm:cxn modelId="{70F06DCD-3728-476B-AFB5-0E6523EE62CA}" type="presParOf" srcId="{64A8E100-B57B-484C-866E-C6164621AF8E}" destId="{3164B9B9-075A-4E38-B739-B3E7059C9F5A}" srcOrd="15" destOrd="0" presId="urn:microsoft.com/office/officeart/2008/layout/LinedList"/>
    <dgm:cxn modelId="{2E6CBB0D-28C5-4106-B76B-FAC8199276C9}" type="presParOf" srcId="{64A8E100-B57B-484C-866E-C6164621AF8E}" destId="{BD030D05-B911-4591-9087-E9512D2A79BA}" srcOrd="16" destOrd="0" presId="urn:microsoft.com/office/officeart/2008/layout/LinedList"/>
    <dgm:cxn modelId="{E024DF1F-F53E-4CBD-BAE2-70284CAE9249}" type="presParOf" srcId="{BD030D05-B911-4591-9087-E9512D2A79BA}" destId="{735A85BB-9C02-4A6E-A332-C5AA955D67F9}" srcOrd="0" destOrd="0" presId="urn:microsoft.com/office/officeart/2008/layout/LinedList"/>
    <dgm:cxn modelId="{A018D264-55E6-4907-B557-82CC7BFB6CFB}" type="presParOf" srcId="{BD030D05-B911-4591-9087-E9512D2A79BA}" destId="{3FEA9980-EAEB-46A5-ACDE-EEA3198ADE21}" srcOrd="1" destOrd="0" presId="urn:microsoft.com/office/officeart/2008/layout/LinedList"/>
    <dgm:cxn modelId="{5EC559A1-976F-4FD0-A286-3CE42A0F304C}" type="presParOf" srcId="{BD030D05-B911-4591-9087-E9512D2A79BA}" destId="{9861E403-B90B-43FA-976D-FC6A0F4757A5}" srcOrd="2" destOrd="0" presId="urn:microsoft.com/office/officeart/2008/layout/LinedList"/>
    <dgm:cxn modelId="{6E3D801E-DB72-47DD-A4A1-D72D0565426C}" type="presParOf" srcId="{64A8E100-B57B-484C-866E-C6164621AF8E}" destId="{FC13A8DA-391F-4553-8767-FE848A7A6DD8}" srcOrd="17" destOrd="0" presId="urn:microsoft.com/office/officeart/2008/layout/LinedList"/>
    <dgm:cxn modelId="{9A9CA53C-1A63-4665-8796-52EE720EC14E}" type="presParOf" srcId="{64A8E100-B57B-484C-866E-C6164621AF8E}" destId="{7B92EBE1-FC48-4650-8731-3EE3662FD732}" srcOrd="18" destOrd="0" presId="urn:microsoft.com/office/officeart/2008/layout/LinedList"/>
    <dgm:cxn modelId="{577CD0C9-56F7-456B-B810-5C552B25215F}" type="presParOf" srcId="{64A8E100-B57B-484C-866E-C6164621AF8E}" destId="{2B99A00D-61C8-47D1-B848-62E0354EA665}" srcOrd="19" destOrd="0" presId="urn:microsoft.com/office/officeart/2008/layout/LinedList"/>
    <dgm:cxn modelId="{2EB8487A-0220-4BCD-8003-AFB9F0EEEE21}" type="presParOf" srcId="{2B99A00D-61C8-47D1-B848-62E0354EA665}" destId="{DC43E749-C7C7-409F-8366-3A6FD7EDF645}" srcOrd="0" destOrd="0" presId="urn:microsoft.com/office/officeart/2008/layout/LinedList"/>
    <dgm:cxn modelId="{6FCFA9D0-F941-44D1-B4C8-675CFFA005BA}" type="presParOf" srcId="{2B99A00D-61C8-47D1-B848-62E0354EA665}" destId="{31A6BB2A-104A-477E-BD71-81ED5D6D5D87}" srcOrd="1" destOrd="0" presId="urn:microsoft.com/office/officeart/2008/layout/LinedList"/>
    <dgm:cxn modelId="{23A34A46-BA4B-468C-8F1A-FA9E14CFD9D0}" type="presParOf" srcId="{2B99A00D-61C8-47D1-B848-62E0354EA665}" destId="{625D33FD-150E-4A12-8FD2-0C877324BA76}" srcOrd="2" destOrd="0" presId="urn:microsoft.com/office/officeart/2008/layout/LinedList"/>
    <dgm:cxn modelId="{6DFCF964-28E4-418D-BBCE-C920E137B409}" type="presParOf" srcId="{64A8E100-B57B-484C-866E-C6164621AF8E}" destId="{22BDA741-CD02-4064-80E2-57FCB1E9C299}" srcOrd="20" destOrd="0" presId="urn:microsoft.com/office/officeart/2008/layout/LinedList"/>
    <dgm:cxn modelId="{93A9DF26-8C28-42F2-89FB-9448524C55AB}" type="presParOf" srcId="{64A8E100-B57B-484C-866E-C6164621AF8E}" destId="{9F77A39F-9ADC-4F97-8300-30A3C30209FD}" srcOrd="21" destOrd="0" presId="urn:microsoft.com/office/officeart/2008/layout/LinedList"/>
    <dgm:cxn modelId="{53EDE7AE-487F-4874-9221-063E261ED8B7}" type="presParOf" srcId="{64A8E100-B57B-484C-866E-C6164621AF8E}" destId="{9DA9161B-3D45-464C-BD40-A11A16AD3B3B}" srcOrd="22" destOrd="0" presId="urn:microsoft.com/office/officeart/2008/layout/LinedList"/>
    <dgm:cxn modelId="{CFCED20A-5221-466C-AB8E-68114C949060}" type="presParOf" srcId="{9DA9161B-3D45-464C-BD40-A11A16AD3B3B}" destId="{3A89DBB9-A5B5-4F28-AA59-A6E2EA067104}" srcOrd="0" destOrd="0" presId="urn:microsoft.com/office/officeart/2008/layout/LinedList"/>
    <dgm:cxn modelId="{F578A0CC-25AC-42AD-B76E-45BF04EA5312}" type="presParOf" srcId="{9DA9161B-3D45-464C-BD40-A11A16AD3B3B}" destId="{E5BEAEAF-664D-467E-8DF8-DD478D5587E7}" srcOrd="1" destOrd="0" presId="urn:microsoft.com/office/officeart/2008/layout/LinedList"/>
    <dgm:cxn modelId="{359C67AA-6BEB-4896-A31D-8A2424F0C81D}" type="presParOf" srcId="{9DA9161B-3D45-464C-BD40-A11A16AD3B3B}" destId="{20E61398-34C5-4774-AC93-5EE8187ECCAE}" srcOrd="2" destOrd="0" presId="urn:microsoft.com/office/officeart/2008/layout/LinedList"/>
    <dgm:cxn modelId="{A4E0FCAC-A519-4A99-8A07-45476B1B8E8F}" type="presParOf" srcId="{64A8E100-B57B-484C-866E-C6164621AF8E}" destId="{D1B05ABD-DC64-4D4E-B8C3-3819AA7ED5BF}" srcOrd="23" destOrd="0" presId="urn:microsoft.com/office/officeart/2008/layout/LinedList"/>
    <dgm:cxn modelId="{3866A3B3-8DF8-4469-A47E-93017ACCF847}" type="presParOf" srcId="{64A8E100-B57B-484C-866E-C6164621AF8E}" destId="{794248C3-2BC0-4ECC-81CC-6B718978943B}" srcOrd="24" destOrd="0" presId="urn:microsoft.com/office/officeart/2008/layout/LinedList"/>
    <dgm:cxn modelId="{8505DE0A-A868-4BF8-92FD-D2F6C684B12F}" type="presParOf" srcId="{64A8E100-B57B-484C-866E-C6164621AF8E}" destId="{36D61CD5-4CEF-47EA-822C-78A24EFE53FD}" srcOrd="25" destOrd="0" presId="urn:microsoft.com/office/officeart/2008/layout/LinedList"/>
    <dgm:cxn modelId="{EBD719D1-70BD-44C2-88C2-821F078C5D11}" type="presParOf" srcId="{36D61CD5-4CEF-47EA-822C-78A24EFE53FD}" destId="{F0F8962A-E5F3-4D3B-BEA8-ED7530DEBDCE}" srcOrd="0" destOrd="0" presId="urn:microsoft.com/office/officeart/2008/layout/LinedList"/>
    <dgm:cxn modelId="{101D60BA-0171-4871-9447-62BF8B8C8505}" type="presParOf" srcId="{36D61CD5-4CEF-47EA-822C-78A24EFE53FD}" destId="{C2C4739B-20A2-4119-9E43-43BADAAE738B}" srcOrd="1" destOrd="0" presId="urn:microsoft.com/office/officeart/2008/layout/LinedList"/>
    <dgm:cxn modelId="{A829E22B-7634-47F3-83EC-451BFF76E53C}" type="presParOf" srcId="{36D61CD5-4CEF-47EA-822C-78A24EFE53FD}" destId="{85CB386F-7530-41B2-A785-5BF056AEDB41}" srcOrd="2" destOrd="0" presId="urn:microsoft.com/office/officeart/2008/layout/LinedList"/>
    <dgm:cxn modelId="{E3C414D3-A156-418E-BB3B-E0157756629E}" type="presParOf" srcId="{64A8E100-B57B-484C-866E-C6164621AF8E}" destId="{C24224B5-146A-4F7A-8576-9252D1205CA8}" srcOrd="26" destOrd="0" presId="urn:microsoft.com/office/officeart/2008/layout/LinedList"/>
    <dgm:cxn modelId="{A7B908E4-596B-4C15-AC5C-7386FFF9665E}" type="presParOf" srcId="{64A8E100-B57B-484C-866E-C6164621AF8E}" destId="{9570B5ED-4BAB-40C8-8E92-53667F1FD833}" srcOrd="27" destOrd="0" presId="urn:microsoft.com/office/officeart/2008/layout/LinedList"/>
    <dgm:cxn modelId="{5A93B5FC-5C2E-417D-BD24-E22E73790067}" type="presParOf" srcId="{64A8E100-B57B-484C-866E-C6164621AF8E}" destId="{DBCE3CF2-E64F-470D-B5FC-9A2351C98E67}" srcOrd="28" destOrd="0" presId="urn:microsoft.com/office/officeart/2008/layout/LinedList"/>
    <dgm:cxn modelId="{9744AA41-A1FE-498C-9C3E-93759890A368}" type="presParOf" srcId="{DBCE3CF2-E64F-470D-B5FC-9A2351C98E67}" destId="{A0A22767-8EA9-46FC-84D5-2E73841FAA6E}" srcOrd="0" destOrd="0" presId="urn:microsoft.com/office/officeart/2008/layout/LinedList"/>
    <dgm:cxn modelId="{654DCAC2-5328-4762-842C-45D787DE2573}" type="presParOf" srcId="{DBCE3CF2-E64F-470D-B5FC-9A2351C98E67}" destId="{982E6F48-47A7-491C-A420-3AA1D4594B35}" srcOrd="1" destOrd="0" presId="urn:microsoft.com/office/officeart/2008/layout/LinedList"/>
    <dgm:cxn modelId="{540D0F0F-14CF-44E6-9CDD-62314F7843F9}" type="presParOf" srcId="{DBCE3CF2-E64F-470D-B5FC-9A2351C98E67}" destId="{AB1E3600-84E4-4CC5-B5E6-9135D4745B91}" srcOrd="2" destOrd="0" presId="urn:microsoft.com/office/officeart/2008/layout/LinedList"/>
    <dgm:cxn modelId="{61F801AD-1880-45C7-937B-C4394651FD7D}" type="presParOf" srcId="{64A8E100-B57B-484C-866E-C6164621AF8E}" destId="{3987EDB3-5C66-487F-916F-95EC00D53A94}" srcOrd="29" destOrd="0" presId="urn:microsoft.com/office/officeart/2008/layout/LinedList"/>
    <dgm:cxn modelId="{721CEE21-340F-4FAA-A68C-9EAF0A80EC7E}" type="presParOf" srcId="{64A8E100-B57B-484C-866E-C6164621AF8E}" destId="{B5C0F9E9-6857-4106-95E6-49C32C7BAC4E}" srcOrd="30" destOrd="0" presId="urn:microsoft.com/office/officeart/2008/layout/LinedList"/>
    <dgm:cxn modelId="{49B851BA-B97F-467B-80A6-E736E460F0DB}" type="presParOf" srcId="{64A8E100-B57B-484C-866E-C6164621AF8E}" destId="{6DD76158-639E-4304-85AA-E2950DD02775}" srcOrd="31" destOrd="0" presId="urn:microsoft.com/office/officeart/2008/layout/LinedList"/>
    <dgm:cxn modelId="{1F5E4F08-407E-4D54-80F5-D5D29895B4A9}" type="presParOf" srcId="{6DD76158-639E-4304-85AA-E2950DD02775}" destId="{D2616595-9E40-4579-B7CA-F160E6FEE6DD}" srcOrd="0" destOrd="0" presId="urn:microsoft.com/office/officeart/2008/layout/LinedList"/>
    <dgm:cxn modelId="{D24A6908-B2F7-4937-9DCB-C529CC700EC2}" type="presParOf" srcId="{6DD76158-639E-4304-85AA-E2950DD02775}" destId="{7CB4822C-C040-4932-BD00-8FFC96D21FA7}" srcOrd="1" destOrd="0" presId="urn:microsoft.com/office/officeart/2008/layout/LinedList"/>
    <dgm:cxn modelId="{4700A2FA-5F40-44CE-9B18-BFD85563C95C}" type="presParOf" srcId="{6DD76158-639E-4304-85AA-E2950DD02775}" destId="{B800A4C0-C95B-42CA-9032-67BD0834333F}" srcOrd="2" destOrd="0" presId="urn:microsoft.com/office/officeart/2008/layout/LinedList"/>
    <dgm:cxn modelId="{8E978DBF-3E6A-437A-BFC7-ECA3489D4DDB}" type="presParOf" srcId="{64A8E100-B57B-484C-866E-C6164621AF8E}" destId="{C7580625-2E76-45D1-8F8B-ACA7AAEBB8D0}" srcOrd="32" destOrd="0" presId="urn:microsoft.com/office/officeart/2008/layout/LinedList"/>
    <dgm:cxn modelId="{4030062F-B803-4801-8E48-D4CC1891EDE2}" type="presParOf" srcId="{64A8E100-B57B-484C-866E-C6164621AF8E}" destId="{8DFD85FC-6E21-46BE-A4DC-E808915BCB2C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4ACE58-B97F-4F5B-8A41-C97C6F67B9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B42FF1F-39DF-4F2A-BE34-982484D44D7B}">
      <dgm:prSet phldrT="[텍스트]"/>
      <dgm:spPr/>
      <dgm:t>
        <a:bodyPr/>
        <a:lstStyle/>
        <a:p>
          <a:pPr latinLnBrk="1"/>
          <a:endParaRPr lang="ko-KR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82009D-3BDF-4E3E-818B-5CCC5F6C3017}" type="parTrans" cxnId="{E771081C-D405-4AA3-A18D-BB2C4AC1511B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449650-F7AF-40A3-A076-86EB35286BD1}" type="sibTrans" cxnId="{E771081C-D405-4AA3-A18D-BB2C4AC1511B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F0782A-E1DD-4E52-B8DB-A454FB4AEE33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Ⅲ. </a:t>
          </a:r>
          <a:r>
            <a:rPr lang="ko-KR" alt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결론</a:t>
          </a:r>
          <a:endParaRPr lang="ko-KR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398C87-9F17-4969-9E4C-24661F836C98}" type="parTrans" cxnId="{D9DBF319-B5B9-451D-A55D-50E1A8629208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69DACE-5B19-442E-9D72-5DD475FD6E45}" type="sibTrans" cxnId="{D9DBF319-B5B9-451D-A55D-50E1A8629208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20E320-1AE3-47AC-B932-93E7F825DBAB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1. </a:t>
          </a:r>
          <a:r>
            <a:rPr lang="ko-KR" altLang="en-US" dirty="0" smtClean="0">
              <a:latin typeface="Arial" panose="020B0604020202020204" pitchFamily="34" charset="0"/>
              <a:cs typeface="Arial" panose="020B0604020202020204" pitchFamily="34" charset="0"/>
            </a:rPr>
            <a:t>문제점 및 향후 개발 방법</a:t>
          </a:r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 </a:t>
          </a:r>
          <a:r>
            <a:rPr lang="en-US" altLang="ko-KR" dirty="0" smtClean="0"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</dgm:t>
    </dgm:pt>
    <dgm:pt modelId="{B2B7DA15-6350-42C4-B879-5D796B89FF3A}" type="parTrans" cxnId="{D29AB1AC-D032-4169-B5CA-F4C74959FA4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B9392F-84D2-4A4F-8EEB-CD8218FE5D00}" type="sibTrans" cxnId="{D29AB1AC-D032-4169-B5CA-F4C74959FA43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5E6B89-A434-4466-B787-E4ACD29EB319}" type="pres">
      <dgm:prSet presAssocID="{894ACE58-B97F-4F5B-8A41-C97C6F67B94D}" presName="vert0" presStyleCnt="0">
        <dgm:presLayoutVars>
          <dgm:dir/>
          <dgm:animOne val="branch"/>
          <dgm:animLvl val="lvl"/>
        </dgm:presLayoutVars>
      </dgm:prSet>
      <dgm:spPr/>
    </dgm:pt>
    <dgm:pt modelId="{927E01B7-7586-46B7-87C9-AE768F34247D}" type="pres">
      <dgm:prSet presAssocID="{1B42FF1F-39DF-4F2A-BE34-982484D44D7B}" presName="thickLine" presStyleLbl="alignNode1" presStyleIdx="0" presStyleCnt="1"/>
      <dgm:spPr/>
    </dgm:pt>
    <dgm:pt modelId="{AAE9018B-EBB5-408D-AA36-5AA0E90E9841}" type="pres">
      <dgm:prSet presAssocID="{1B42FF1F-39DF-4F2A-BE34-982484D44D7B}" presName="horz1" presStyleCnt="0"/>
      <dgm:spPr/>
    </dgm:pt>
    <dgm:pt modelId="{E0C4719E-3AC5-45A5-AB56-D0B3AD135285}" type="pres">
      <dgm:prSet presAssocID="{1B42FF1F-39DF-4F2A-BE34-982484D44D7B}" presName="tx1" presStyleLbl="revTx" presStyleIdx="0" presStyleCnt="3" custScaleX="72222"/>
      <dgm:spPr/>
      <dgm:t>
        <a:bodyPr/>
        <a:lstStyle/>
        <a:p>
          <a:pPr latinLnBrk="1"/>
          <a:endParaRPr lang="ko-KR" altLang="en-US"/>
        </a:p>
      </dgm:t>
    </dgm:pt>
    <dgm:pt modelId="{64A8E100-B57B-484C-866E-C6164621AF8E}" type="pres">
      <dgm:prSet presAssocID="{1B42FF1F-39DF-4F2A-BE34-982484D44D7B}" presName="vert1" presStyleCnt="0"/>
      <dgm:spPr/>
    </dgm:pt>
    <dgm:pt modelId="{D76BBBA8-0283-4C00-B02B-974A1FBCFD4D}" type="pres">
      <dgm:prSet presAssocID="{44F0782A-E1DD-4E52-B8DB-A454FB4AEE33}" presName="vertSpace2a" presStyleCnt="0"/>
      <dgm:spPr/>
    </dgm:pt>
    <dgm:pt modelId="{88983370-C1A3-47B6-8FAC-D524AFAE1EE9}" type="pres">
      <dgm:prSet presAssocID="{44F0782A-E1DD-4E52-B8DB-A454FB4AEE33}" presName="horz2" presStyleCnt="0"/>
      <dgm:spPr/>
    </dgm:pt>
    <dgm:pt modelId="{32C22621-D594-457D-B60D-F8E68F8EE67E}" type="pres">
      <dgm:prSet presAssocID="{44F0782A-E1DD-4E52-B8DB-A454FB4AEE33}" presName="horzSpace2" presStyleCnt="0"/>
      <dgm:spPr/>
    </dgm:pt>
    <dgm:pt modelId="{E2832050-DB93-4D13-B933-5500A09A2246}" type="pres">
      <dgm:prSet presAssocID="{44F0782A-E1DD-4E52-B8DB-A454FB4AEE33}" presName="tx2" presStyleLbl="revTx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D3FED15-B088-42A5-9FC9-0E33FA6553F9}" type="pres">
      <dgm:prSet presAssocID="{44F0782A-E1DD-4E52-B8DB-A454FB4AEE33}" presName="vert2" presStyleCnt="0"/>
      <dgm:spPr/>
    </dgm:pt>
    <dgm:pt modelId="{2BDC1D8E-BA59-46A7-8709-CCB98347863B}" type="pres">
      <dgm:prSet presAssocID="{44F0782A-E1DD-4E52-B8DB-A454FB4AEE33}" presName="thinLine2b" presStyleLbl="callout" presStyleIdx="0" presStyleCnt="2"/>
      <dgm:spPr/>
    </dgm:pt>
    <dgm:pt modelId="{8C14A80D-99BF-457B-88D7-6A26CA058FEE}" type="pres">
      <dgm:prSet presAssocID="{44F0782A-E1DD-4E52-B8DB-A454FB4AEE33}" presName="vertSpace2b" presStyleCnt="0"/>
      <dgm:spPr/>
    </dgm:pt>
    <dgm:pt modelId="{EF1FD448-F839-423F-95ED-C3B5A4B84718}" type="pres">
      <dgm:prSet presAssocID="{B120E320-1AE3-47AC-B932-93E7F825DBAB}" presName="horz2" presStyleCnt="0"/>
      <dgm:spPr/>
    </dgm:pt>
    <dgm:pt modelId="{E7756260-6201-4AE6-9F05-1348AE1A94FC}" type="pres">
      <dgm:prSet presAssocID="{B120E320-1AE3-47AC-B932-93E7F825DBAB}" presName="horzSpace2" presStyleCnt="0"/>
      <dgm:spPr/>
    </dgm:pt>
    <dgm:pt modelId="{8451088A-175F-4311-934D-1B6F46A7C5DF}" type="pres">
      <dgm:prSet presAssocID="{B120E320-1AE3-47AC-B932-93E7F825DBAB}" presName="tx2" presStyleLbl="revTx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3CAAB7E-56FE-406A-9DF9-F86C3D2C63D7}" type="pres">
      <dgm:prSet presAssocID="{B120E320-1AE3-47AC-B932-93E7F825DBAB}" presName="vert2" presStyleCnt="0"/>
      <dgm:spPr/>
    </dgm:pt>
    <dgm:pt modelId="{7D1A7875-3839-451E-8385-016445FECABA}" type="pres">
      <dgm:prSet presAssocID="{B120E320-1AE3-47AC-B932-93E7F825DBAB}" presName="thinLine2b" presStyleLbl="callout" presStyleIdx="1" presStyleCnt="2"/>
      <dgm:spPr/>
    </dgm:pt>
    <dgm:pt modelId="{FFDE5AC9-13A5-44C3-B623-075B3B485A9F}" type="pres">
      <dgm:prSet presAssocID="{B120E320-1AE3-47AC-B932-93E7F825DBAB}" presName="vertSpace2b" presStyleCnt="0"/>
      <dgm:spPr/>
    </dgm:pt>
  </dgm:ptLst>
  <dgm:cxnLst>
    <dgm:cxn modelId="{E771081C-D405-4AA3-A18D-BB2C4AC1511B}" srcId="{894ACE58-B97F-4F5B-8A41-C97C6F67B94D}" destId="{1B42FF1F-39DF-4F2A-BE34-982484D44D7B}" srcOrd="0" destOrd="0" parTransId="{DA82009D-3BDF-4E3E-818B-5CCC5F6C3017}" sibTransId="{03449650-F7AF-40A3-A076-86EB35286BD1}"/>
    <dgm:cxn modelId="{295BED28-BDA6-4B90-8DF7-8EF47B8ED90F}" type="presOf" srcId="{B120E320-1AE3-47AC-B932-93E7F825DBAB}" destId="{8451088A-175F-4311-934D-1B6F46A7C5DF}" srcOrd="0" destOrd="0" presId="urn:microsoft.com/office/officeart/2008/layout/LinedList"/>
    <dgm:cxn modelId="{866FE6F5-7739-454C-AA2B-9C3CCACB16E4}" type="presOf" srcId="{1B42FF1F-39DF-4F2A-BE34-982484D44D7B}" destId="{E0C4719E-3AC5-45A5-AB56-D0B3AD135285}" srcOrd="0" destOrd="0" presId="urn:microsoft.com/office/officeart/2008/layout/LinedList"/>
    <dgm:cxn modelId="{5AF31718-4A3A-48BD-A2A3-006E0A537CF9}" type="presOf" srcId="{894ACE58-B97F-4F5B-8A41-C97C6F67B94D}" destId="{745E6B89-A434-4466-B787-E4ACD29EB319}" srcOrd="0" destOrd="0" presId="urn:microsoft.com/office/officeart/2008/layout/LinedList"/>
    <dgm:cxn modelId="{D29AB1AC-D032-4169-B5CA-F4C74959FA43}" srcId="{1B42FF1F-39DF-4F2A-BE34-982484D44D7B}" destId="{B120E320-1AE3-47AC-B932-93E7F825DBAB}" srcOrd="1" destOrd="0" parTransId="{B2B7DA15-6350-42C4-B879-5D796B89FF3A}" sibTransId="{52B9392F-84D2-4A4F-8EEB-CD8218FE5D00}"/>
    <dgm:cxn modelId="{D9DBF319-B5B9-451D-A55D-50E1A8629208}" srcId="{1B42FF1F-39DF-4F2A-BE34-982484D44D7B}" destId="{44F0782A-E1DD-4E52-B8DB-A454FB4AEE33}" srcOrd="0" destOrd="0" parTransId="{80398C87-9F17-4969-9E4C-24661F836C98}" sibTransId="{8569DACE-5B19-442E-9D72-5DD475FD6E45}"/>
    <dgm:cxn modelId="{6A4C465C-6477-4F4B-B06F-67A4AB25A860}" type="presOf" srcId="{44F0782A-E1DD-4E52-B8DB-A454FB4AEE33}" destId="{E2832050-DB93-4D13-B933-5500A09A2246}" srcOrd="0" destOrd="0" presId="urn:microsoft.com/office/officeart/2008/layout/LinedList"/>
    <dgm:cxn modelId="{E30DF55E-46BE-4616-8C4F-43B01124C08D}" type="presParOf" srcId="{745E6B89-A434-4466-B787-E4ACD29EB319}" destId="{927E01B7-7586-46B7-87C9-AE768F34247D}" srcOrd="0" destOrd="0" presId="urn:microsoft.com/office/officeart/2008/layout/LinedList"/>
    <dgm:cxn modelId="{4E2FD3BD-A2BB-4051-9C4A-F9F94CA913B9}" type="presParOf" srcId="{745E6B89-A434-4466-B787-E4ACD29EB319}" destId="{AAE9018B-EBB5-408D-AA36-5AA0E90E9841}" srcOrd="1" destOrd="0" presId="urn:microsoft.com/office/officeart/2008/layout/LinedList"/>
    <dgm:cxn modelId="{126F32B1-A1F3-45F5-BED7-D8C2B74B5FFA}" type="presParOf" srcId="{AAE9018B-EBB5-408D-AA36-5AA0E90E9841}" destId="{E0C4719E-3AC5-45A5-AB56-D0B3AD135285}" srcOrd="0" destOrd="0" presId="urn:microsoft.com/office/officeart/2008/layout/LinedList"/>
    <dgm:cxn modelId="{874305AA-9784-4DA4-AC84-DD0F349E8034}" type="presParOf" srcId="{AAE9018B-EBB5-408D-AA36-5AA0E90E9841}" destId="{64A8E100-B57B-484C-866E-C6164621AF8E}" srcOrd="1" destOrd="0" presId="urn:microsoft.com/office/officeart/2008/layout/LinedList"/>
    <dgm:cxn modelId="{D96F7BA9-C1DD-4666-9312-C780CB4AE51F}" type="presParOf" srcId="{64A8E100-B57B-484C-866E-C6164621AF8E}" destId="{D76BBBA8-0283-4C00-B02B-974A1FBCFD4D}" srcOrd="0" destOrd="0" presId="urn:microsoft.com/office/officeart/2008/layout/LinedList"/>
    <dgm:cxn modelId="{C451C489-19FC-4E1D-AE74-92696E43BD96}" type="presParOf" srcId="{64A8E100-B57B-484C-866E-C6164621AF8E}" destId="{88983370-C1A3-47B6-8FAC-D524AFAE1EE9}" srcOrd="1" destOrd="0" presId="urn:microsoft.com/office/officeart/2008/layout/LinedList"/>
    <dgm:cxn modelId="{153719B0-821E-4DB7-9F2F-B5AC4BD8D337}" type="presParOf" srcId="{88983370-C1A3-47B6-8FAC-D524AFAE1EE9}" destId="{32C22621-D594-457D-B60D-F8E68F8EE67E}" srcOrd="0" destOrd="0" presId="urn:microsoft.com/office/officeart/2008/layout/LinedList"/>
    <dgm:cxn modelId="{37876776-BE92-4FAF-B1B7-CC82C1C26369}" type="presParOf" srcId="{88983370-C1A3-47B6-8FAC-D524AFAE1EE9}" destId="{E2832050-DB93-4D13-B933-5500A09A2246}" srcOrd="1" destOrd="0" presId="urn:microsoft.com/office/officeart/2008/layout/LinedList"/>
    <dgm:cxn modelId="{07294802-A4E7-4917-920A-95027AE7C45C}" type="presParOf" srcId="{88983370-C1A3-47B6-8FAC-D524AFAE1EE9}" destId="{AD3FED15-B088-42A5-9FC9-0E33FA6553F9}" srcOrd="2" destOrd="0" presId="urn:microsoft.com/office/officeart/2008/layout/LinedList"/>
    <dgm:cxn modelId="{CC352CAC-127A-44AD-954E-85A1240C7ED1}" type="presParOf" srcId="{64A8E100-B57B-484C-866E-C6164621AF8E}" destId="{2BDC1D8E-BA59-46A7-8709-CCB98347863B}" srcOrd="2" destOrd="0" presId="urn:microsoft.com/office/officeart/2008/layout/LinedList"/>
    <dgm:cxn modelId="{2E1DD7C9-21B8-4FE8-9B8F-60FDC76F0E85}" type="presParOf" srcId="{64A8E100-B57B-484C-866E-C6164621AF8E}" destId="{8C14A80D-99BF-457B-88D7-6A26CA058FEE}" srcOrd="3" destOrd="0" presId="urn:microsoft.com/office/officeart/2008/layout/LinedList"/>
    <dgm:cxn modelId="{8909F61B-26A2-497E-8CAE-DAFE42370C9C}" type="presParOf" srcId="{64A8E100-B57B-484C-866E-C6164621AF8E}" destId="{EF1FD448-F839-423F-95ED-C3B5A4B84718}" srcOrd="4" destOrd="0" presId="urn:microsoft.com/office/officeart/2008/layout/LinedList"/>
    <dgm:cxn modelId="{658C12C8-17FD-4620-BC72-FE66D113B93A}" type="presParOf" srcId="{EF1FD448-F839-423F-95ED-C3B5A4B84718}" destId="{E7756260-6201-4AE6-9F05-1348AE1A94FC}" srcOrd="0" destOrd="0" presId="urn:microsoft.com/office/officeart/2008/layout/LinedList"/>
    <dgm:cxn modelId="{BE98D328-994A-44B4-ADCB-8C54686B438F}" type="presParOf" srcId="{EF1FD448-F839-423F-95ED-C3B5A4B84718}" destId="{8451088A-175F-4311-934D-1B6F46A7C5DF}" srcOrd="1" destOrd="0" presId="urn:microsoft.com/office/officeart/2008/layout/LinedList"/>
    <dgm:cxn modelId="{C972EE99-978C-42D0-8E9E-BA1D71A74EF9}" type="presParOf" srcId="{EF1FD448-F839-423F-95ED-C3B5A4B84718}" destId="{93CAAB7E-56FE-406A-9DF9-F86C3D2C63D7}" srcOrd="2" destOrd="0" presId="urn:microsoft.com/office/officeart/2008/layout/LinedList"/>
    <dgm:cxn modelId="{0CAAAB9D-51AC-4761-89F2-964D3BDEF3ED}" type="presParOf" srcId="{64A8E100-B57B-484C-866E-C6164621AF8E}" destId="{7D1A7875-3839-451E-8385-016445FECABA}" srcOrd="5" destOrd="0" presId="urn:microsoft.com/office/officeart/2008/layout/LinedList"/>
    <dgm:cxn modelId="{79E13BF1-D94F-4EE4-8F0C-1D466B7BA1AA}" type="presParOf" srcId="{64A8E100-B57B-484C-866E-C6164621AF8E}" destId="{FFDE5AC9-13A5-44C3-B623-075B3B485A9F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45B533-EDAD-4F8C-B609-F7DD8C00FA10}" type="doc">
      <dgm:prSet loTypeId="urn:microsoft.com/office/officeart/2005/8/layout/vList6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7C91C342-468B-4160-9D9F-C46FC14A5275}">
      <dgm:prSet phldrT="[텍스트]" custT="1"/>
      <dgm:spPr/>
      <dgm:t>
        <a:bodyPr/>
        <a:lstStyle/>
        <a:p>
          <a:pPr latinLnBrk="1"/>
          <a:r>
            <a:rPr lang="ko-KR" altLang="en-US" sz="4000" b="1" dirty="0" smtClean="0">
              <a:latin typeface="Arial" panose="020B0604020202020204" pitchFamily="34" charset="0"/>
              <a:cs typeface="Arial" panose="020B0604020202020204" pitchFamily="34" charset="0"/>
            </a:rPr>
            <a:t>문제점 </a:t>
          </a:r>
          <a:endParaRPr lang="ko-KR" altLang="en-US" sz="4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F46645-709D-44C8-93ED-43304BA77542}" type="parTrans" cxnId="{753AEC17-AF7B-4962-9C5F-9FCDF2A45160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7EC8B6-082C-494A-9198-016BCBA6591C}" type="sibTrans" cxnId="{753AEC17-AF7B-4962-9C5F-9FCDF2A45160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117468-7D93-4C6D-9FDD-7321D96F4C07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rPr>
            <a:t>GRID </a:t>
          </a:r>
          <a:r>
            <a: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방식</a:t>
          </a:r>
          <a:endParaRPr lang="ko-KR" alt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F72FA7-5D59-4AF4-8897-84028D0A6CF2}" type="parTrans" cxnId="{536C3FC0-2BA2-4D97-9677-AA20B3CEC482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14E115-87A4-46EE-912A-766CD15F122D}" type="sibTrans" cxnId="{536C3FC0-2BA2-4D97-9677-AA20B3CEC482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AF1F2D-0E7B-44E9-8F03-D4C172729FFA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최적화 문제 속도 저하 </a:t>
          </a:r>
          <a:endParaRPr lang="ko-KR" alt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64F53F-36E3-447D-9169-93C0609F5B48}" type="parTrans" cxnId="{5177A370-94FA-4A95-BC7C-747A6DA135F8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60EA1C-A780-43D6-9371-AB0E4925D812}" type="sibTrans" cxnId="{5177A370-94FA-4A95-BC7C-747A6DA135F8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CC89C0-9B21-4B03-AFE9-C626BEE35A9E}">
      <dgm:prSet phldrT="[텍스트]" custT="1"/>
      <dgm:spPr/>
      <dgm:t>
        <a:bodyPr/>
        <a:lstStyle/>
        <a:p>
          <a:pPr latinLnBrk="1"/>
          <a:r>
            <a:rPr lang="ko-KR" altLang="en-US" sz="4000" b="1" dirty="0" smtClean="0">
              <a:latin typeface="Arial" panose="020B0604020202020204" pitchFamily="34" charset="0"/>
              <a:cs typeface="Arial" panose="020B0604020202020204" pitchFamily="34" charset="0"/>
            </a:rPr>
            <a:t>해결 방안</a:t>
          </a:r>
          <a:endParaRPr lang="ko-KR" altLang="en-US" sz="4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C9A520-3342-4456-9944-6E4BA111FEB4}" type="parTrans" cxnId="{F7B3320D-3EB6-4913-8951-5AA7727A7DB8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F77B3B-F8DF-4745-ACC7-6C4C29AF9EB2}" type="sibTrans" cxnId="{F7B3320D-3EB6-4913-8951-5AA7727A7DB8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711885-430B-4820-B4CD-70B4365C9A09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rPr>
            <a:t>Way Point </a:t>
          </a:r>
          <a:r>
            <a: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방식 </a:t>
          </a:r>
          <a:r>
            <a: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rPr>
            <a:t>A* algorithm</a:t>
          </a:r>
          <a:endParaRPr lang="ko-KR" alt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22F3BD-2B7F-4047-9217-2ECB92E1EC7D}" type="parTrans" cxnId="{1950CA31-062B-4665-87C1-18A8C1CED714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B8C23B-6D86-4BB1-9625-98FA07BDF3DC}" type="sibTrans" cxnId="{1950CA31-062B-4665-87C1-18A8C1CED714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3834C3-AD8E-44EF-BB4F-7B41D832CCF7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ko-KR" alt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길찾기</a:t>
          </a:r>
          <a:r>
            <a: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알고리즘 호출 시간 </a:t>
          </a:r>
          <a:endParaRPr lang="ko-KR" alt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7FA5D2-A733-485D-935A-1AD855EA54F4}" type="parTrans" cxnId="{10B5BDDD-5A9E-47F1-8897-F4971857360E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216337-CD38-4BB2-A3B5-BDBE39849FFE}" type="sibTrans" cxnId="{10B5BDDD-5A9E-47F1-8897-F4971857360E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24A229-B603-4342-8948-F397F59F8B4B}" type="pres">
      <dgm:prSet presAssocID="{D245B533-EDAD-4F8C-B609-F7DD8C00FA10}" presName="Name0" presStyleCnt="0">
        <dgm:presLayoutVars>
          <dgm:dir/>
          <dgm:animLvl val="lvl"/>
          <dgm:resizeHandles/>
        </dgm:presLayoutVars>
      </dgm:prSet>
      <dgm:spPr/>
    </dgm:pt>
    <dgm:pt modelId="{9DF30290-28FC-4885-AC98-1C10559374DA}" type="pres">
      <dgm:prSet presAssocID="{7C91C342-468B-4160-9D9F-C46FC14A5275}" presName="linNode" presStyleCnt="0"/>
      <dgm:spPr/>
    </dgm:pt>
    <dgm:pt modelId="{FCBCA824-2BF1-4E77-BCB0-8AF44C0BF2AB}" type="pres">
      <dgm:prSet presAssocID="{7C91C342-468B-4160-9D9F-C46FC14A5275}" presName="parentShp" presStyleLbl="node1" presStyleIdx="0" presStyleCnt="2">
        <dgm:presLayoutVars>
          <dgm:bulletEnabled val="1"/>
        </dgm:presLayoutVars>
      </dgm:prSet>
      <dgm:spPr/>
    </dgm:pt>
    <dgm:pt modelId="{DAE191F7-39CC-48D9-BEEA-A57769EBC99E}" type="pres">
      <dgm:prSet presAssocID="{7C91C342-468B-4160-9D9F-C46FC14A5275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A615FF-AC6A-437E-BF92-5F81A7E37F3F}" type="pres">
      <dgm:prSet presAssocID="{4B7EC8B6-082C-494A-9198-016BCBA6591C}" presName="spacing" presStyleCnt="0"/>
      <dgm:spPr/>
    </dgm:pt>
    <dgm:pt modelId="{6CAC6787-FDAF-4DAE-BB6C-4025A9AF2B4F}" type="pres">
      <dgm:prSet presAssocID="{5ACC89C0-9B21-4B03-AFE9-C626BEE35A9E}" presName="linNode" presStyleCnt="0"/>
      <dgm:spPr/>
    </dgm:pt>
    <dgm:pt modelId="{1EF432BD-DCCF-4AC8-862B-72114FA323B1}" type="pres">
      <dgm:prSet presAssocID="{5ACC89C0-9B21-4B03-AFE9-C626BEE35A9E}" presName="parentShp" presStyleLbl="node1" presStyleIdx="1" presStyleCnt="2">
        <dgm:presLayoutVars>
          <dgm:bulletEnabled val="1"/>
        </dgm:presLayoutVars>
      </dgm:prSet>
      <dgm:spPr/>
    </dgm:pt>
    <dgm:pt modelId="{3F2477F5-0C29-4285-BBFF-A34666BA24D1}" type="pres">
      <dgm:prSet presAssocID="{5ACC89C0-9B21-4B03-AFE9-C626BEE35A9E}" presName="childShp" presStyleLbl="bgAccFollowNode1" presStyleIdx="1" presStyleCnt="2" custLinFactNeighborX="18935" custLinFactNeighborY="2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177A370-94FA-4A95-BC7C-747A6DA135F8}" srcId="{7C91C342-468B-4160-9D9F-C46FC14A5275}" destId="{31AF1F2D-0E7B-44E9-8F03-D4C172729FFA}" srcOrd="1" destOrd="0" parTransId="{A564F53F-36E3-447D-9169-93C0609F5B48}" sibTransId="{6860EA1C-A780-43D6-9371-AB0E4925D812}"/>
    <dgm:cxn modelId="{3E6C3A8A-0568-4284-B27F-E1A8539353D5}" type="presOf" srcId="{31AF1F2D-0E7B-44E9-8F03-D4C172729FFA}" destId="{DAE191F7-39CC-48D9-BEEA-A57769EBC99E}" srcOrd="0" destOrd="1" presId="urn:microsoft.com/office/officeart/2005/8/layout/vList6"/>
    <dgm:cxn modelId="{536C3FC0-2BA2-4D97-9677-AA20B3CEC482}" srcId="{7C91C342-468B-4160-9D9F-C46FC14A5275}" destId="{F5117468-7D93-4C6D-9FDD-7321D96F4C07}" srcOrd="0" destOrd="0" parTransId="{5DF72FA7-5D59-4AF4-8897-84028D0A6CF2}" sibTransId="{2014E115-87A4-46EE-912A-766CD15F122D}"/>
    <dgm:cxn modelId="{753AEC17-AF7B-4962-9C5F-9FCDF2A45160}" srcId="{D245B533-EDAD-4F8C-B609-F7DD8C00FA10}" destId="{7C91C342-468B-4160-9D9F-C46FC14A5275}" srcOrd="0" destOrd="0" parTransId="{87F46645-709D-44C8-93ED-43304BA77542}" sibTransId="{4B7EC8B6-082C-494A-9198-016BCBA6591C}"/>
    <dgm:cxn modelId="{10B5BDDD-5A9E-47F1-8897-F4971857360E}" srcId="{5ACC89C0-9B21-4B03-AFE9-C626BEE35A9E}" destId="{0B3834C3-AD8E-44EF-BB4F-7B41D832CCF7}" srcOrd="1" destOrd="0" parTransId="{087FA5D2-A733-485D-935A-1AD855EA54F4}" sibTransId="{1B216337-CD38-4BB2-A3B5-BDBE39849FFE}"/>
    <dgm:cxn modelId="{AC352125-B8F0-49EB-80CD-060447036E57}" type="presOf" srcId="{7C91C342-468B-4160-9D9F-C46FC14A5275}" destId="{FCBCA824-2BF1-4E77-BCB0-8AF44C0BF2AB}" srcOrd="0" destOrd="0" presId="urn:microsoft.com/office/officeart/2005/8/layout/vList6"/>
    <dgm:cxn modelId="{FC306133-819A-4347-A540-F833E3591E3E}" type="presOf" srcId="{19711885-430B-4820-B4CD-70B4365C9A09}" destId="{3F2477F5-0C29-4285-BBFF-A34666BA24D1}" srcOrd="0" destOrd="0" presId="urn:microsoft.com/office/officeart/2005/8/layout/vList6"/>
    <dgm:cxn modelId="{FD23C811-1F86-445D-80D5-CEA5E78ADD02}" type="presOf" srcId="{D245B533-EDAD-4F8C-B609-F7DD8C00FA10}" destId="{2624A229-B603-4342-8948-F397F59F8B4B}" srcOrd="0" destOrd="0" presId="urn:microsoft.com/office/officeart/2005/8/layout/vList6"/>
    <dgm:cxn modelId="{ECD9E173-52D6-4E0C-9DC6-E46559F3A673}" type="presOf" srcId="{F5117468-7D93-4C6D-9FDD-7321D96F4C07}" destId="{DAE191F7-39CC-48D9-BEEA-A57769EBC99E}" srcOrd="0" destOrd="0" presId="urn:microsoft.com/office/officeart/2005/8/layout/vList6"/>
    <dgm:cxn modelId="{1950CA31-062B-4665-87C1-18A8C1CED714}" srcId="{5ACC89C0-9B21-4B03-AFE9-C626BEE35A9E}" destId="{19711885-430B-4820-B4CD-70B4365C9A09}" srcOrd="0" destOrd="0" parTransId="{3C22F3BD-2B7F-4047-9217-2ECB92E1EC7D}" sibTransId="{8AB8C23B-6D86-4BB1-9625-98FA07BDF3DC}"/>
    <dgm:cxn modelId="{E962CDBA-30B3-4FB9-B60E-FE5FC91BFD47}" type="presOf" srcId="{0B3834C3-AD8E-44EF-BB4F-7B41D832CCF7}" destId="{3F2477F5-0C29-4285-BBFF-A34666BA24D1}" srcOrd="0" destOrd="1" presId="urn:microsoft.com/office/officeart/2005/8/layout/vList6"/>
    <dgm:cxn modelId="{1A390F50-2B19-4F40-95F0-D5264C1DE1C0}" type="presOf" srcId="{5ACC89C0-9B21-4B03-AFE9-C626BEE35A9E}" destId="{1EF432BD-DCCF-4AC8-862B-72114FA323B1}" srcOrd="0" destOrd="0" presId="urn:microsoft.com/office/officeart/2005/8/layout/vList6"/>
    <dgm:cxn modelId="{F7B3320D-3EB6-4913-8951-5AA7727A7DB8}" srcId="{D245B533-EDAD-4F8C-B609-F7DD8C00FA10}" destId="{5ACC89C0-9B21-4B03-AFE9-C626BEE35A9E}" srcOrd="1" destOrd="0" parTransId="{8EC9A520-3342-4456-9944-6E4BA111FEB4}" sibTransId="{58F77B3B-F8DF-4745-ACC7-6C4C29AF9EB2}"/>
    <dgm:cxn modelId="{19AD5435-455B-48AB-BE6A-E2F2C1F126CD}" type="presParOf" srcId="{2624A229-B603-4342-8948-F397F59F8B4B}" destId="{9DF30290-28FC-4885-AC98-1C10559374DA}" srcOrd="0" destOrd="0" presId="urn:microsoft.com/office/officeart/2005/8/layout/vList6"/>
    <dgm:cxn modelId="{70EE2477-34AD-4FFB-A4A2-DE1D128996A5}" type="presParOf" srcId="{9DF30290-28FC-4885-AC98-1C10559374DA}" destId="{FCBCA824-2BF1-4E77-BCB0-8AF44C0BF2AB}" srcOrd="0" destOrd="0" presId="urn:microsoft.com/office/officeart/2005/8/layout/vList6"/>
    <dgm:cxn modelId="{5409021E-41AB-495F-9A46-91E717A775F1}" type="presParOf" srcId="{9DF30290-28FC-4885-AC98-1C10559374DA}" destId="{DAE191F7-39CC-48D9-BEEA-A57769EBC99E}" srcOrd="1" destOrd="0" presId="urn:microsoft.com/office/officeart/2005/8/layout/vList6"/>
    <dgm:cxn modelId="{8DB803A8-0CAD-466E-BDF2-51EF6B9CCA58}" type="presParOf" srcId="{2624A229-B603-4342-8948-F397F59F8B4B}" destId="{F8A615FF-AC6A-437E-BF92-5F81A7E37F3F}" srcOrd="1" destOrd="0" presId="urn:microsoft.com/office/officeart/2005/8/layout/vList6"/>
    <dgm:cxn modelId="{D205D327-CF9A-4147-B904-419E08178821}" type="presParOf" srcId="{2624A229-B603-4342-8948-F397F59F8B4B}" destId="{6CAC6787-FDAF-4DAE-BB6C-4025A9AF2B4F}" srcOrd="2" destOrd="0" presId="urn:microsoft.com/office/officeart/2005/8/layout/vList6"/>
    <dgm:cxn modelId="{E521D81B-7C34-4270-89FA-1F1C3823C8FB}" type="presParOf" srcId="{6CAC6787-FDAF-4DAE-BB6C-4025A9AF2B4F}" destId="{1EF432BD-DCCF-4AC8-862B-72114FA323B1}" srcOrd="0" destOrd="0" presId="urn:microsoft.com/office/officeart/2005/8/layout/vList6"/>
    <dgm:cxn modelId="{A568FAFE-1354-4190-B94D-49AABC6BE483}" type="presParOf" srcId="{6CAC6787-FDAF-4DAE-BB6C-4025A9AF2B4F}" destId="{3F2477F5-0C29-4285-BBFF-A34666BA24D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E01B7-7586-46B7-87C9-AE768F34247D}">
      <dsp:nvSpPr>
        <dsp:cNvPr id="0" name=""/>
        <dsp:cNvSpPr/>
      </dsp:nvSpPr>
      <dsp:spPr>
        <a:xfrm>
          <a:off x="0" y="0"/>
          <a:ext cx="72714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4719E-3AC5-45A5-AB56-D0B3AD135285}">
      <dsp:nvSpPr>
        <dsp:cNvPr id="0" name=""/>
        <dsp:cNvSpPr/>
      </dsp:nvSpPr>
      <dsp:spPr>
        <a:xfrm>
          <a:off x="0" y="0"/>
          <a:ext cx="1050318" cy="225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0"/>
        <a:ext cx="1050318" cy="2252133"/>
      </dsp:txXfrm>
    </dsp:sp>
    <dsp:sp modelId="{E2832050-DB93-4D13-B933-5500A09A2246}">
      <dsp:nvSpPr>
        <dsp:cNvPr id="0" name=""/>
        <dsp:cNvSpPr/>
      </dsp:nvSpPr>
      <dsp:spPr>
        <a:xfrm>
          <a:off x="1159390" y="26474"/>
          <a:ext cx="5708096" cy="52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Ⅰ. </a:t>
          </a:r>
          <a:r>
            <a:rPr lang="ko-KR" altLang="en-U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서 론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9390" y="26474"/>
        <a:ext cx="5708096" cy="529493"/>
      </dsp:txXfrm>
    </dsp:sp>
    <dsp:sp modelId="{2BDC1D8E-BA59-46A7-8709-CCB98347863B}">
      <dsp:nvSpPr>
        <dsp:cNvPr id="0" name=""/>
        <dsp:cNvSpPr/>
      </dsp:nvSpPr>
      <dsp:spPr>
        <a:xfrm>
          <a:off x="1050318" y="555967"/>
          <a:ext cx="58171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1088A-175F-4311-934D-1B6F46A7C5DF}">
      <dsp:nvSpPr>
        <dsp:cNvPr id="0" name=""/>
        <dsp:cNvSpPr/>
      </dsp:nvSpPr>
      <dsp:spPr>
        <a:xfrm>
          <a:off x="1159390" y="582442"/>
          <a:ext cx="5708096" cy="52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1.1 </a:t>
          </a:r>
          <a:r>
            <a:rPr lang="ko-KR" alt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개발 동기</a:t>
          </a:r>
          <a:endParaRPr lang="en-US" altLang="ko-KR" sz="18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9390" y="582442"/>
        <a:ext cx="5708096" cy="529493"/>
      </dsp:txXfrm>
    </dsp:sp>
    <dsp:sp modelId="{7D1A7875-3839-451E-8385-016445FECABA}">
      <dsp:nvSpPr>
        <dsp:cNvPr id="0" name=""/>
        <dsp:cNvSpPr/>
      </dsp:nvSpPr>
      <dsp:spPr>
        <a:xfrm>
          <a:off x="1050318" y="1111935"/>
          <a:ext cx="58171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3121D-31A9-40A3-B362-325BB1A3B15D}">
      <dsp:nvSpPr>
        <dsp:cNvPr id="0" name=""/>
        <dsp:cNvSpPr/>
      </dsp:nvSpPr>
      <dsp:spPr>
        <a:xfrm>
          <a:off x="1159390" y="1138410"/>
          <a:ext cx="5708096" cy="52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1.2 </a:t>
          </a:r>
          <a:r>
            <a:rPr lang="ko-KR" alt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개발 목표  </a:t>
          </a:r>
          <a:endParaRPr lang="en-US" altLang="ko-KR" sz="18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9390" y="1138410"/>
        <a:ext cx="5708096" cy="529493"/>
      </dsp:txXfrm>
    </dsp:sp>
    <dsp:sp modelId="{767031F8-BB1C-4B95-8B15-43552343C6ED}">
      <dsp:nvSpPr>
        <dsp:cNvPr id="0" name=""/>
        <dsp:cNvSpPr/>
      </dsp:nvSpPr>
      <dsp:spPr>
        <a:xfrm>
          <a:off x="1050318" y="1667903"/>
          <a:ext cx="58171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8B16A-11A1-4991-878C-1AB35FA0F727}">
      <dsp:nvSpPr>
        <dsp:cNvPr id="0" name=""/>
        <dsp:cNvSpPr/>
      </dsp:nvSpPr>
      <dsp:spPr>
        <a:xfrm>
          <a:off x="1159390" y="1694378"/>
          <a:ext cx="5708096" cy="52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1.3 </a:t>
          </a:r>
          <a:r>
            <a:rPr lang="ko-KR" alt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개발내용</a:t>
          </a:r>
          <a:r>
            <a:rPr lang="en-US" altLang="ko-K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</dsp:txBody>
      <dsp:txXfrm>
        <a:off x="1159390" y="1694378"/>
        <a:ext cx="5708096" cy="529493"/>
      </dsp:txXfrm>
    </dsp:sp>
    <dsp:sp modelId="{C4E3F650-7874-480B-AA70-D8EB646E026B}">
      <dsp:nvSpPr>
        <dsp:cNvPr id="0" name=""/>
        <dsp:cNvSpPr/>
      </dsp:nvSpPr>
      <dsp:spPr>
        <a:xfrm>
          <a:off x="1050318" y="2223871"/>
          <a:ext cx="58171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E01B7-7586-46B7-87C9-AE768F34247D}">
      <dsp:nvSpPr>
        <dsp:cNvPr id="0" name=""/>
        <dsp:cNvSpPr/>
      </dsp:nvSpPr>
      <dsp:spPr>
        <a:xfrm>
          <a:off x="0" y="2455"/>
          <a:ext cx="72375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4719E-3AC5-45A5-AB56-D0B3AD135285}">
      <dsp:nvSpPr>
        <dsp:cNvPr id="0" name=""/>
        <dsp:cNvSpPr/>
      </dsp:nvSpPr>
      <dsp:spPr>
        <a:xfrm>
          <a:off x="0" y="2455"/>
          <a:ext cx="1045427" cy="502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455"/>
        <a:ext cx="1045427" cy="5024289"/>
      </dsp:txXfrm>
    </dsp:sp>
    <dsp:sp modelId="{E2832050-DB93-4D13-B933-5500A09A2246}">
      <dsp:nvSpPr>
        <dsp:cNvPr id="0" name=""/>
        <dsp:cNvSpPr/>
      </dsp:nvSpPr>
      <dsp:spPr>
        <a:xfrm>
          <a:off x="1153990" y="24105"/>
          <a:ext cx="5681511" cy="433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Ⅱ. </a:t>
          </a:r>
          <a:r>
            <a:rPr lang="ko-KR" altLang="en-U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본론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3990" y="24105"/>
        <a:ext cx="5681511" cy="433001"/>
      </dsp:txXfrm>
    </dsp:sp>
    <dsp:sp modelId="{2BDC1D8E-BA59-46A7-8709-CCB98347863B}">
      <dsp:nvSpPr>
        <dsp:cNvPr id="0" name=""/>
        <dsp:cNvSpPr/>
      </dsp:nvSpPr>
      <dsp:spPr>
        <a:xfrm>
          <a:off x="1045427" y="457107"/>
          <a:ext cx="5790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1088A-175F-4311-934D-1B6F46A7C5DF}">
      <dsp:nvSpPr>
        <dsp:cNvPr id="0" name=""/>
        <dsp:cNvSpPr/>
      </dsp:nvSpPr>
      <dsp:spPr>
        <a:xfrm>
          <a:off x="1153990" y="478757"/>
          <a:ext cx="5681511" cy="433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1. </a:t>
          </a:r>
          <a:r>
            <a:rPr lang="ko-KR" alt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시스템 구성</a:t>
          </a:r>
          <a:endParaRPr lang="en-US" altLang="ko-KR" sz="15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3990" y="478757"/>
        <a:ext cx="5681511" cy="433001"/>
      </dsp:txXfrm>
    </dsp:sp>
    <dsp:sp modelId="{7D1A7875-3839-451E-8385-016445FECABA}">
      <dsp:nvSpPr>
        <dsp:cNvPr id="0" name=""/>
        <dsp:cNvSpPr/>
      </dsp:nvSpPr>
      <dsp:spPr>
        <a:xfrm>
          <a:off x="1045427" y="911758"/>
          <a:ext cx="5790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3121D-31A9-40A3-B362-325BB1A3B15D}">
      <dsp:nvSpPr>
        <dsp:cNvPr id="0" name=""/>
        <dsp:cNvSpPr/>
      </dsp:nvSpPr>
      <dsp:spPr>
        <a:xfrm>
          <a:off x="1153990" y="933408"/>
          <a:ext cx="5681511" cy="433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  1.1 Unity3D Platform</a:t>
          </a:r>
          <a:r>
            <a:rPr lang="ko-KR" alt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의 특징</a:t>
          </a:r>
          <a:endParaRPr lang="en-US" altLang="ko-KR" sz="15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3990" y="933408"/>
        <a:ext cx="5681511" cy="433001"/>
      </dsp:txXfrm>
    </dsp:sp>
    <dsp:sp modelId="{767031F8-BB1C-4B95-8B15-43552343C6ED}">
      <dsp:nvSpPr>
        <dsp:cNvPr id="0" name=""/>
        <dsp:cNvSpPr/>
      </dsp:nvSpPr>
      <dsp:spPr>
        <a:xfrm>
          <a:off x="1045427" y="1366410"/>
          <a:ext cx="5790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F8889-F7DC-480F-A794-4347E998B05F}">
      <dsp:nvSpPr>
        <dsp:cNvPr id="0" name=""/>
        <dsp:cNvSpPr/>
      </dsp:nvSpPr>
      <dsp:spPr>
        <a:xfrm>
          <a:off x="1153990" y="1388060"/>
          <a:ext cx="5681511" cy="433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  1.2 </a:t>
          </a:r>
          <a:r>
            <a:rPr lang="ko-KR" alt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선행 사례</a:t>
          </a:r>
          <a:endParaRPr lang="en-US" altLang="ko-KR" sz="15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3990" y="1388060"/>
        <a:ext cx="5681511" cy="433001"/>
      </dsp:txXfrm>
    </dsp:sp>
    <dsp:sp modelId="{2B190F75-13C2-4E59-B437-2D1D277B15F4}">
      <dsp:nvSpPr>
        <dsp:cNvPr id="0" name=""/>
        <dsp:cNvSpPr/>
      </dsp:nvSpPr>
      <dsp:spPr>
        <a:xfrm>
          <a:off x="1045427" y="1821062"/>
          <a:ext cx="5790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8B16A-11A1-4991-878C-1AB35FA0F727}">
      <dsp:nvSpPr>
        <dsp:cNvPr id="0" name=""/>
        <dsp:cNvSpPr/>
      </dsp:nvSpPr>
      <dsp:spPr>
        <a:xfrm>
          <a:off x="1153990" y="1842712"/>
          <a:ext cx="5681511" cy="433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2. </a:t>
          </a:r>
          <a:r>
            <a:rPr lang="ko-KR" alt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구성 요소 별 기술</a:t>
          </a:r>
          <a:endParaRPr lang="en-US" altLang="ko-KR" sz="15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3990" y="1842712"/>
        <a:ext cx="5681511" cy="433001"/>
      </dsp:txXfrm>
    </dsp:sp>
    <dsp:sp modelId="{C4E3F650-7874-480B-AA70-D8EB646E026B}">
      <dsp:nvSpPr>
        <dsp:cNvPr id="0" name=""/>
        <dsp:cNvSpPr/>
      </dsp:nvSpPr>
      <dsp:spPr>
        <a:xfrm>
          <a:off x="1045427" y="2275713"/>
          <a:ext cx="5790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A9980-EAEB-46A5-ACDE-EEA3198ADE21}">
      <dsp:nvSpPr>
        <dsp:cNvPr id="0" name=""/>
        <dsp:cNvSpPr/>
      </dsp:nvSpPr>
      <dsp:spPr>
        <a:xfrm>
          <a:off x="1153990" y="2297363"/>
          <a:ext cx="5681511" cy="433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  2.1 Unity Relay </a:t>
          </a:r>
          <a:r>
            <a:rPr lang="ko-KR" alt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서버를 이용한 </a:t>
          </a:r>
          <a:r>
            <a:rPr lang="en-US" altLang="ko-KR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socket </a:t>
          </a:r>
          <a:r>
            <a:rPr lang="ko-KR" alt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통신</a:t>
          </a:r>
          <a:endParaRPr lang="en-US" altLang="ko-KR" sz="15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3990" y="2297363"/>
        <a:ext cx="5681511" cy="433001"/>
      </dsp:txXfrm>
    </dsp:sp>
    <dsp:sp modelId="{FC13A8DA-391F-4553-8767-FE848A7A6DD8}">
      <dsp:nvSpPr>
        <dsp:cNvPr id="0" name=""/>
        <dsp:cNvSpPr/>
      </dsp:nvSpPr>
      <dsp:spPr>
        <a:xfrm>
          <a:off x="1045427" y="2730365"/>
          <a:ext cx="5790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6BB2A-104A-477E-BD71-81ED5D6D5D87}">
      <dsp:nvSpPr>
        <dsp:cNvPr id="0" name=""/>
        <dsp:cNvSpPr/>
      </dsp:nvSpPr>
      <dsp:spPr>
        <a:xfrm>
          <a:off x="1153990" y="2752015"/>
          <a:ext cx="5681511" cy="433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  2.2 Finite State Machine(FSM)</a:t>
          </a:r>
        </a:p>
      </dsp:txBody>
      <dsp:txXfrm>
        <a:off x="1153990" y="2752015"/>
        <a:ext cx="5681511" cy="433001"/>
      </dsp:txXfrm>
    </dsp:sp>
    <dsp:sp modelId="{22BDA741-CD02-4064-80E2-57FCB1E9C299}">
      <dsp:nvSpPr>
        <dsp:cNvPr id="0" name=""/>
        <dsp:cNvSpPr/>
      </dsp:nvSpPr>
      <dsp:spPr>
        <a:xfrm>
          <a:off x="1045427" y="3185016"/>
          <a:ext cx="5790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EAEAF-664D-467E-8DF8-DD478D5587E7}">
      <dsp:nvSpPr>
        <dsp:cNvPr id="0" name=""/>
        <dsp:cNvSpPr/>
      </dsp:nvSpPr>
      <dsp:spPr>
        <a:xfrm>
          <a:off x="1153990" y="3206666"/>
          <a:ext cx="5681511" cy="433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  2.3 A* Algorithm</a:t>
          </a:r>
        </a:p>
      </dsp:txBody>
      <dsp:txXfrm>
        <a:off x="1153990" y="3206666"/>
        <a:ext cx="5681511" cy="433001"/>
      </dsp:txXfrm>
    </dsp:sp>
    <dsp:sp modelId="{D1B05ABD-DC64-4D4E-B8C3-3819AA7ED5BF}">
      <dsp:nvSpPr>
        <dsp:cNvPr id="0" name=""/>
        <dsp:cNvSpPr/>
      </dsp:nvSpPr>
      <dsp:spPr>
        <a:xfrm>
          <a:off x="1045427" y="3639668"/>
          <a:ext cx="5790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4739B-20A2-4119-9E43-43BADAAE738B}">
      <dsp:nvSpPr>
        <dsp:cNvPr id="0" name=""/>
        <dsp:cNvSpPr/>
      </dsp:nvSpPr>
      <dsp:spPr>
        <a:xfrm>
          <a:off x="1153990" y="3661318"/>
          <a:ext cx="5681511" cy="433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3. </a:t>
          </a:r>
          <a:r>
            <a:rPr lang="ko-KR" alt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기능 및 구현</a:t>
          </a:r>
          <a:endParaRPr lang="en-US" altLang="ko-KR" sz="15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3990" y="3661318"/>
        <a:ext cx="5681511" cy="433001"/>
      </dsp:txXfrm>
    </dsp:sp>
    <dsp:sp modelId="{C24224B5-146A-4F7A-8576-9252D1205CA8}">
      <dsp:nvSpPr>
        <dsp:cNvPr id="0" name=""/>
        <dsp:cNvSpPr/>
      </dsp:nvSpPr>
      <dsp:spPr>
        <a:xfrm>
          <a:off x="1045427" y="4094320"/>
          <a:ext cx="5790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E6F48-47A7-491C-A420-3AA1D4594B35}">
      <dsp:nvSpPr>
        <dsp:cNvPr id="0" name=""/>
        <dsp:cNvSpPr/>
      </dsp:nvSpPr>
      <dsp:spPr>
        <a:xfrm>
          <a:off x="1153990" y="4115970"/>
          <a:ext cx="5681511" cy="433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 3.1 Scene </a:t>
          </a:r>
          <a:r>
            <a:rPr lang="ko-KR" alt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구성 </a:t>
          </a:r>
          <a:endParaRPr lang="en-US" altLang="ko-KR" sz="15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3990" y="4115970"/>
        <a:ext cx="5681511" cy="433001"/>
      </dsp:txXfrm>
    </dsp:sp>
    <dsp:sp modelId="{3987EDB3-5C66-487F-916F-95EC00D53A94}">
      <dsp:nvSpPr>
        <dsp:cNvPr id="0" name=""/>
        <dsp:cNvSpPr/>
      </dsp:nvSpPr>
      <dsp:spPr>
        <a:xfrm>
          <a:off x="1045427" y="4548971"/>
          <a:ext cx="5790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4822C-C040-4932-BD00-8FFC96D21FA7}">
      <dsp:nvSpPr>
        <dsp:cNvPr id="0" name=""/>
        <dsp:cNvSpPr/>
      </dsp:nvSpPr>
      <dsp:spPr>
        <a:xfrm>
          <a:off x="1153990" y="4570621"/>
          <a:ext cx="5681511" cy="433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 3.2 FSM</a:t>
          </a:r>
          <a:r>
            <a:rPr lang="ko-KR" alt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과 </a:t>
          </a:r>
          <a:r>
            <a:rPr lang="en-US" altLang="ko-KR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A*Algorithm</a:t>
          </a:r>
          <a:r>
            <a:rPr lang="ko-KR" alt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의 구현</a:t>
          </a:r>
          <a:endParaRPr lang="en-US" altLang="ko-KR" sz="15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3990" y="4570621"/>
        <a:ext cx="5681511" cy="433001"/>
      </dsp:txXfrm>
    </dsp:sp>
    <dsp:sp modelId="{C7580625-2E76-45D1-8F8B-ACA7AAEBB8D0}">
      <dsp:nvSpPr>
        <dsp:cNvPr id="0" name=""/>
        <dsp:cNvSpPr/>
      </dsp:nvSpPr>
      <dsp:spPr>
        <a:xfrm>
          <a:off x="1045427" y="5003623"/>
          <a:ext cx="5790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E01B7-7586-46B7-87C9-AE768F34247D}">
      <dsp:nvSpPr>
        <dsp:cNvPr id="0" name=""/>
        <dsp:cNvSpPr/>
      </dsp:nvSpPr>
      <dsp:spPr>
        <a:xfrm>
          <a:off x="0" y="0"/>
          <a:ext cx="73053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4719E-3AC5-45A5-AB56-D0B3AD135285}">
      <dsp:nvSpPr>
        <dsp:cNvPr id="0" name=""/>
        <dsp:cNvSpPr/>
      </dsp:nvSpPr>
      <dsp:spPr>
        <a:xfrm>
          <a:off x="0" y="0"/>
          <a:ext cx="1055210" cy="1117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0"/>
        <a:ext cx="1055210" cy="1117601"/>
      </dsp:txXfrm>
    </dsp:sp>
    <dsp:sp modelId="{E2832050-DB93-4D13-B933-5500A09A2246}">
      <dsp:nvSpPr>
        <dsp:cNvPr id="0" name=""/>
        <dsp:cNvSpPr/>
      </dsp:nvSpPr>
      <dsp:spPr>
        <a:xfrm>
          <a:off x="1164790" y="25975"/>
          <a:ext cx="5734681" cy="519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Ⅲ. </a:t>
          </a:r>
          <a:r>
            <a:rPr lang="ko-KR" altLang="en-U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결론</a:t>
          </a:r>
          <a:endParaRPr lang="ko-KR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4790" y="25975"/>
        <a:ext cx="5734681" cy="519509"/>
      </dsp:txXfrm>
    </dsp:sp>
    <dsp:sp modelId="{2BDC1D8E-BA59-46A7-8709-CCB98347863B}">
      <dsp:nvSpPr>
        <dsp:cNvPr id="0" name=""/>
        <dsp:cNvSpPr/>
      </dsp:nvSpPr>
      <dsp:spPr>
        <a:xfrm>
          <a:off x="1055210" y="545485"/>
          <a:ext cx="58442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1088A-175F-4311-934D-1B6F46A7C5DF}">
      <dsp:nvSpPr>
        <dsp:cNvPr id="0" name=""/>
        <dsp:cNvSpPr/>
      </dsp:nvSpPr>
      <dsp:spPr>
        <a:xfrm>
          <a:off x="1164790" y="571460"/>
          <a:ext cx="5734681" cy="519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1. </a:t>
          </a:r>
          <a:r>
            <a:rPr lang="ko-KR" alt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문제점 및 향후 개발 방법</a:t>
          </a:r>
          <a:r>
            <a:rPr lang="en-US" altLang="ko-K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</a:t>
          </a:r>
          <a:r>
            <a:rPr lang="en-US" altLang="ko-K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</dsp:txBody>
      <dsp:txXfrm>
        <a:off x="1164790" y="571460"/>
        <a:ext cx="5734681" cy="519509"/>
      </dsp:txXfrm>
    </dsp:sp>
    <dsp:sp modelId="{7D1A7875-3839-451E-8385-016445FECABA}">
      <dsp:nvSpPr>
        <dsp:cNvPr id="0" name=""/>
        <dsp:cNvSpPr/>
      </dsp:nvSpPr>
      <dsp:spPr>
        <a:xfrm>
          <a:off x="1055210" y="1090970"/>
          <a:ext cx="58442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191F7-39CC-48D9-BEEA-A57769EBC99E}">
      <dsp:nvSpPr>
        <dsp:cNvPr id="0" name=""/>
        <dsp:cNvSpPr/>
      </dsp:nvSpPr>
      <dsp:spPr>
        <a:xfrm>
          <a:off x="2995929" y="552"/>
          <a:ext cx="4493895" cy="21546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GRID </a:t>
          </a:r>
          <a:r>
            <a:rPr lang="ko-KR" alt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방식</a:t>
          </a:r>
          <a:endParaRPr lang="ko-KR" alt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최적화 문제 속도 저하 </a:t>
          </a:r>
          <a:endParaRPr lang="ko-KR" alt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95929" y="269889"/>
        <a:ext cx="3685885" cy="1616019"/>
      </dsp:txXfrm>
    </dsp:sp>
    <dsp:sp modelId="{FCBCA824-2BF1-4E77-BCB0-8AF44C0BF2AB}">
      <dsp:nvSpPr>
        <dsp:cNvPr id="0" name=""/>
        <dsp:cNvSpPr/>
      </dsp:nvSpPr>
      <dsp:spPr>
        <a:xfrm>
          <a:off x="0" y="552"/>
          <a:ext cx="2995930" cy="215469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문제점 </a:t>
          </a:r>
          <a:endParaRPr lang="ko-KR" altLang="en-US" sz="4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183" y="105735"/>
        <a:ext cx="2785564" cy="1944327"/>
      </dsp:txXfrm>
    </dsp:sp>
    <dsp:sp modelId="{3F2477F5-0C29-4285-BBFF-A34666BA24D1}">
      <dsp:nvSpPr>
        <dsp:cNvPr id="0" name=""/>
        <dsp:cNvSpPr/>
      </dsp:nvSpPr>
      <dsp:spPr>
        <a:xfrm>
          <a:off x="2995929" y="2371254"/>
          <a:ext cx="4493895" cy="21546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1337238"/>
            <a:satOff val="22070"/>
            <a:lumOff val="-142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1337238"/>
              <a:satOff val="22070"/>
              <a:lumOff val="-142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Way Point </a:t>
          </a:r>
          <a:r>
            <a:rPr lang="ko-KR" alt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방식 </a:t>
          </a:r>
          <a:r>
            <a:rPr lang="en-US" altLang="ko-K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A* algorithm</a:t>
          </a:r>
          <a:endParaRPr lang="ko-KR" alt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ko-KR" alt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길찾기</a:t>
          </a:r>
          <a:r>
            <a:rPr lang="ko-KR" alt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알고리즘 호출 시간 </a:t>
          </a:r>
          <a:endParaRPr lang="ko-KR" alt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95929" y="2640591"/>
        <a:ext cx="3685885" cy="1616019"/>
      </dsp:txXfrm>
    </dsp:sp>
    <dsp:sp modelId="{1EF432BD-DCCF-4AC8-862B-72114FA323B1}">
      <dsp:nvSpPr>
        <dsp:cNvPr id="0" name=""/>
        <dsp:cNvSpPr/>
      </dsp:nvSpPr>
      <dsp:spPr>
        <a:xfrm>
          <a:off x="0" y="2370715"/>
          <a:ext cx="2995930" cy="2154693"/>
        </a:xfrm>
        <a:prstGeom prst="roundRect">
          <a:avLst/>
        </a:prstGeom>
        <a:gradFill rotWithShape="0">
          <a:gsLst>
            <a:gs pos="0">
              <a:schemeClr val="accent5">
                <a:hueOff val="787451"/>
                <a:satOff val="42288"/>
                <a:lumOff val="-15294"/>
                <a:alphaOff val="0"/>
                <a:shade val="51000"/>
                <a:satMod val="130000"/>
              </a:schemeClr>
            </a:gs>
            <a:gs pos="80000">
              <a:schemeClr val="accent5">
                <a:hueOff val="787451"/>
                <a:satOff val="42288"/>
                <a:lumOff val="-15294"/>
                <a:alphaOff val="0"/>
                <a:shade val="93000"/>
                <a:satMod val="130000"/>
              </a:schemeClr>
            </a:gs>
            <a:gs pos="100000">
              <a:schemeClr val="accent5">
                <a:hueOff val="787451"/>
                <a:satOff val="42288"/>
                <a:lumOff val="-15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해결 방안</a:t>
          </a:r>
          <a:endParaRPr lang="ko-KR" altLang="en-US" sz="4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183" y="2475898"/>
        <a:ext cx="2785564" cy="194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8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A88BC-06F9-47E8-A51D-ACBE31DECF0B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8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5B3A5-2AB0-491A-8B1F-D751CBD9C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1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7588-42D1-4EB8-9F0E-74E18B65C9AF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AEACD-4BE6-4E6C-9773-C89BF6719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9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03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AEACD-4BE6-4E6C-9773-C89BF67195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6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 </a:t>
            </a:r>
            <a:r>
              <a:rPr lang="en-US" altLang="ko-KR" dirty="0" smtClean="0">
                <a:latin typeface="TimesNewRomanPSMT"/>
              </a:rPr>
              <a:t>Larger proteins are more likely to interact with surfaces because they can contact the surface at more sites and hence adsorption is more likely for larger proteins. 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2. </a:t>
            </a:r>
            <a:r>
              <a:rPr lang="en-US" altLang="ko-KR" dirty="0" smtClean="0">
                <a:latin typeface="TimesNewRomanPSMT"/>
              </a:rPr>
              <a:t>Protein adsorption is greatly influenced by the charge and distribution of charges on the surface of the protein molecule. </a:t>
            </a:r>
          </a:p>
          <a:p>
            <a:r>
              <a:rPr lang="en-US" altLang="ko-KR" dirty="0" smtClean="0"/>
              <a:t>3. </a:t>
            </a:r>
            <a:r>
              <a:rPr lang="en-US" altLang="ko-KR" dirty="0" smtClean="0">
                <a:latin typeface="TimesNewRomanPSMT"/>
              </a:rPr>
              <a:t>Adsorption also depends on the stability of the protein structure, because an unfolding of a protein structure can lead to increased conformational freedom of the peptide chain and also make more sites available for protein-surface contacts.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AEACD-4BE6-4E6C-9773-C89BF67195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18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5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9" y="8012"/>
            <a:ext cx="9142857" cy="68571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9" y="4192"/>
            <a:ext cx="9144000" cy="104775"/>
          </a:xfrm>
          <a:prstGeom prst="rect">
            <a:avLst/>
          </a:prstGeom>
        </p:spPr>
      </p:pic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755576" y="2330351"/>
            <a:ext cx="7704856" cy="478904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04856" cy="1470025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800" b="1" kern="1200" cap="none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227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-29064"/>
            <a:ext cx="9142857" cy="1047619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23528" y="44624"/>
            <a:ext cx="6563072" cy="922114"/>
          </a:xfrm>
        </p:spPr>
        <p:txBody>
          <a:bodyPr>
            <a:normAutofit/>
          </a:bodyPr>
          <a:lstStyle>
            <a:lvl1pPr algn="l">
              <a:defRPr sz="3400" b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27584" y="1351309"/>
            <a:ext cx="7488832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24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-29064"/>
            <a:ext cx="9142857" cy="1047619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40604" y="44624"/>
            <a:ext cx="6275040" cy="9216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02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33537A9-2C33-4E92-BA50-59CBD782C427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FA9DA86-1C39-42FA-8EC9-4C0AB0379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6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30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30624" y="1399770"/>
            <a:ext cx="8869443" cy="2012612"/>
          </a:xfrm>
        </p:spPr>
        <p:txBody>
          <a:bodyPr>
            <a:no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고딕 Std B"/>
              </a:rPr>
              <a:t>A* </a:t>
            </a:r>
            <a:r>
              <a:rPr lang="ko-KR" alt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고딕 Std B"/>
              </a:rPr>
              <a:t>알고리즘과 </a:t>
            </a:r>
            <a:r>
              <a:rPr lang="en-US" altLang="ko-KR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고딕 Std B"/>
              </a:rPr>
              <a:t>FSM</a:t>
            </a:r>
            <a:r>
              <a:rPr lang="ko-KR" alt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고딕 Std B"/>
              </a:rPr>
              <a:t>을 적용한 </a:t>
            </a:r>
            <a:r>
              <a:rPr lang="en-US" altLang="ko-KR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고딕 Std B"/>
              </a:rPr>
              <a:t/>
            </a:r>
            <a:br>
              <a:rPr lang="en-US" altLang="ko-KR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고딕 Std B"/>
              </a:rPr>
            </a:br>
            <a:r>
              <a:rPr lang="en-US" altLang="ko-KR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고딕 Std B"/>
              </a:rPr>
              <a:t>UNITY3D </a:t>
            </a:r>
            <a:r>
              <a:rPr lang="ko-KR" alt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고딕 Std B"/>
              </a:rPr>
              <a:t>게임 </a:t>
            </a:r>
            <a:r>
              <a:rPr lang="ko-KR" altLang="en-US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고딕 Std B"/>
              </a:rPr>
              <a:t>구현에 관한 </a:t>
            </a:r>
            <a:r>
              <a:rPr lang="ko-KR" altLang="en-US" sz="2900" b="0" dirty="0" smtClean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ea typeface="Adobe 고딕 Std B"/>
              </a:rPr>
              <a:t>논문 개요 </a:t>
            </a:r>
            <a:endParaRPr lang="ko-KR" altLang="en-US" sz="2900" b="0" dirty="0">
              <a:ln>
                <a:solidFill>
                  <a:sysClr val="windowText" lastClr="000000"/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ea typeface="Adobe 고딕 Std B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5687767" y="4602053"/>
            <a:ext cx="3329233" cy="1128170"/>
          </a:xfrm>
        </p:spPr>
        <p:txBody>
          <a:bodyPr>
            <a:noAutofit/>
            <a:scene3d>
              <a:camera prst="obliqueTopLeft"/>
              <a:lightRig rig="threePt" dir="t"/>
            </a:scene3d>
            <a:sp3d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지도  교수 </a:t>
            </a:r>
            <a:r>
              <a:rPr lang="en-US" altLang="ko-KR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Ho </a:t>
            </a:r>
            <a:r>
              <a:rPr lang="en-US" altLang="ko-KR" sz="2000" b="1" dirty="0" err="1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Yub</a:t>
            </a:r>
            <a:r>
              <a:rPr lang="en-US" altLang="ko-KR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Jung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201100413  </a:t>
            </a:r>
            <a:r>
              <a:rPr lang="ko-KR" altLang="en-US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김민규</a:t>
            </a:r>
            <a:endParaRPr lang="en-US" altLang="ko-KR" sz="2000" b="1" dirty="0" smtClean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76" y="272355"/>
            <a:ext cx="1393124" cy="5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6349" y="262310"/>
            <a:ext cx="3528392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b="1" spc="-225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개요</a:t>
            </a:r>
            <a:endParaRPr lang="ko-KR" altLang="en-US" sz="4000" b="1" spc="-225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0" y="6093296"/>
            <a:ext cx="9144000" cy="76470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46" y="6195452"/>
            <a:ext cx="1211165" cy="56039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6200000">
            <a:off x="1229134" y="381140"/>
            <a:ext cx="70883" cy="8330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1571967692"/>
              </p:ext>
            </p:extLst>
          </p:nvPr>
        </p:nvGraphicFramePr>
        <p:xfrm>
          <a:off x="848073" y="982134"/>
          <a:ext cx="7271460" cy="225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26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6349" y="262310"/>
            <a:ext cx="3528392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b="1" spc="-225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개요</a:t>
            </a:r>
            <a:endParaRPr lang="ko-KR" altLang="en-US" sz="4000" b="1" spc="-225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0" y="6093296"/>
            <a:ext cx="9144000" cy="76470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46" y="6195452"/>
            <a:ext cx="1211165" cy="56039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6200000">
            <a:off x="1229134" y="381140"/>
            <a:ext cx="70883" cy="8330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3839492222"/>
              </p:ext>
            </p:extLst>
          </p:nvPr>
        </p:nvGraphicFramePr>
        <p:xfrm>
          <a:off x="848073" y="982132"/>
          <a:ext cx="7237594" cy="502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04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6349" y="262310"/>
            <a:ext cx="3528392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b="1" spc="-225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개요</a:t>
            </a:r>
            <a:endParaRPr lang="ko-KR" altLang="en-US" sz="4000" b="1" spc="-225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0" y="6093296"/>
            <a:ext cx="9144000" cy="76470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46" y="6195452"/>
            <a:ext cx="1211165" cy="56039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6200000">
            <a:off x="1229134" y="381140"/>
            <a:ext cx="70883" cy="8330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608308132"/>
              </p:ext>
            </p:extLst>
          </p:nvPr>
        </p:nvGraphicFramePr>
        <p:xfrm>
          <a:off x="848072" y="948266"/>
          <a:ext cx="7305327" cy="111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22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/>
          <p:cNvSpPr>
            <a:spLocks noGrp="1"/>
          </p:cNvSpPr>
          <p:nvPr>
            <p:ph type="title"/>
          </p:nvPr>
        </p:nvSpPr>
        <p:spPr>
          <a:xfrm>
            <a:off x="323527" y="44624"/>
            <a:ext cx="7812555" cy="922114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 </a:t>
            </a:r>
            <a:r>
              <a:rPr lang="ko-KR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서론  </a:t>
            </a:r>
            <a:endParaRPr lang="ko-KR" altLang="en-US" sz="3100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00"/>
            <a:ext cx="67691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841750"/>
            <a:ext cx="662305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7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/>
          <p:cNvSpPr>
            <a:spLocks noGrp="1"/>
          </p:cNvSpPr>
          <p:nvPr>
            <p:ph type="title"/>
          </p:nvPr>
        </p:nvSpPr>
        <p:spPr>
          <a:xfrm>
            <a:off x="250791" y="44624"/>
            <a:ext cx="8924382" cy="922114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ko-KR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본론</a:t>
            </a:r>
            <a:endParaRPr lang="ko-KR" alt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050"/>
            <a:ext cx="508039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54" y="3860802"/>
            <a:ext cx="6186054" cy="2895600"/>
          </a:xfrm>
          <a:prstGeom prst="rect">
            <a:avLst/>
          </a:prstGeom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80" y="1275292"/>
            <a:ext cx="33051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250791" y="44624"/>
            <a:ext cx="8924382" cy="922114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ko-KR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본론</a:t>
            </a:r>
            <a:endParaRPr lang="ko-KR" alt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8" y="2090207"/>
            <a:ext cx="171891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직선 화살표 연결선 59"/>
          <p:cNvCxnSpPr/>
          <p:nvPr/>
        </p:nvCxnSpPr>
        <p:spPr>
          <a:xfrm flipV="1">
            <a:off x="2125133" y="1871133"/>
            <a:ext cx="939800" cy="38946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6" name="직선 화살표 연결선 9215"/>
          <p:cNvCxnSpPr/>
          <p:nvPr/>
        </p:nvCxnSpPr>
        <p:spPr>
          <a:xfrm>
            <a:off x="2120899" y="3049849"/>
            <a:ext cx="939800" cy="31803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1019264" y="3263369"/>
            <a:ext cx="0" cy="7582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17" y="3263369"/>
            <a:ext cx="1884616" cy="106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17" y="1337886"/>
            <a:ext cx="1630540" cy="92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33" y="1337887"/>
            <a:ext cx="1630540" cy="92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73" y="1337887"/>
            <a:ext cx="1630540" cy="92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00" y="3263368"/>
            <a:ext cx="171891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직선 화살표 연결선 82"/>
          <p:cNvCxnSpPr/>
          <p:nvPr/>
        </p:nvCxnSpPr>
        <p:spPr>
          <a:xfrm>
            <a:off x="7653856" y="2336800"/>
            <a:ext cx="0" cy="80433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82" idx="1"/>
          </p:cNvCxnSpPr>
          <p:nvPr/>
        </p:nvCxnSpPr>
        <p:spPr>
          <a:xfrm>
            <a:off x="5173133" y="3750731"/>
            <a:ext cx="162126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TextBox 9230"/>
          <p:cNvSpPr txBox="1"/>
          <p:nvPr/>
        </p:nvSpPr>
        <p:spPr>
          <a:xfrm>
            <a:off x="3513667" y="2396067"/>
            <a:ext cx="897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Stage 1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5466370" y="2396067"/>
            <a:ext cx="897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Stage 2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7419073" y="2396067"/>
            <a:ext cx="897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Stage 3</a:t>
            </a:r>
            <a:endParaRPr lang="ko-KR" altLang="en-US" sz="800" dirty="0"/>
          </a:p>
        </p:txBody>
      </p:sp>
      <p:pic>
        <p:nvPicPr>
          <p:cNvPr id="9235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4" y="4238093"/>
            <a:ext cx="1544820" cy="109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1223433" y="3534796"/>
            <a:ext cx="897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Exit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159993" y="1363441"/>
            <a:ext cx="17662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Scene </a:t>
            </a:r>
            <a:r>
              <a:rPr lang="ko-KR" altLang="en-US" sz="1500" b="1" dirty="0" smtClean="0"/>
              <a:t>구성</a:t>
            </a:r>
            <a:endParaRPr lang="ko-KR" altLang="en-US" sz="1500" b="1" dirty="0"/>
          </a:p>
        </p:txBody>
      </p:sp>
      <p:pic>
        <p:nvPicPr>
          <p:cNvPr id="9236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33" y="4623858"/>
            <a:ext cx="3473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628062" y="4484767"/>
            <a:ext cx="17662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Algorithm </a:t>
            </a:r>
            <a:r>
              <a:rPr lang="ko-KR" altLang="en-US" sz="1500" b="1" dirty="0" smtClean="0"/>
              <a:t>구현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96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ko-KR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결론</a:t>
            </a:r>
            <a:endParaRPr lang="ko-KR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712629"/>
              </p:ext>
            </p:extLst>
          </p:nvPr>
        </p:nvGraphicFramePr>
        <p:xfrm>
          <a:off x="852488" y="1537229"/>
          <a:ext cx="7489825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7281334" y="4639733"/>
            <a:ext cx="0" cy="3979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5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23781" y="1907347"/>
            <a:ext cx="8566808" cy="1906488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ko-KR" sz="3600" b="0" dirty="0" smtClean="0">
                <a:solidFill>
                  <a:srgbClr val="336699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 ! </a:t>
            </a:r>
            <a:endParaRPr lang="ko-KR" altLang="en-US" sz="3600" b="0" dirty="0">
              <a:solidFill>
                <a:srgbClr val="336699"/>
              </a:solidFill>
              <a:effectLst>
                <a:reflection blurRad="6350" stA="50000" endA="300" endPos="50000" dist="60007" dir="5400000" sy="-100000" algn="bl" rotWithShape="0"/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18729</TotalTime>
  <Words>246</Words>
  <Application>Microsoft Office PowerPoint</Application>
  <PresentationFormat>화면 슬라이드 쇼(4:3)</PresentationFormat>
  <Paragraphs>47</Paragraphs>
  <Slides>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A* 알고리즘과 FSM을 적용한  UNITY3D 게임 구현에 관한 논문 개요 </vt:lpstr>
      <vt:lpstr>PowerPoint 프레젠테이션</vt:lpstr>
      <vt:lpstr>PowerPoint 프레젠테이션</vt:lpstr>
      <vt:lpstr>PowerPoint 프레젠테이션</vt:lpstr>
      <vt:lpstr>1.  서론  </vt:lpstr>
      <vt:lpstr>2. 본론</vt:lpstr>
      <vt:lpstr>2. 본론</vt:lpstr>
      <vt:lpstr>3. 결론</vt:lpstr>
      <vt:lpstr>Thank You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[고급형]심플한 블루 패턴 그래픽(자동완성형포함)</dc:title>
  <dc:creator>피피티월드(http://www.pptworld.co.kr)</dc:creator>
  <dc:description>본 저작물의 저작권은 피피티월드에 있습니다.</dc:description>
  <cp:lastModifiedBy>user</cp:lastModifiedBy>
  <cp:revision>1117</cp:revision>
  <cp:lastPrinted>2016-02-22T04:07:21Z</cp:lastPrinted>
  <dcterms:created xsi:type="dcterms:W3CDTF">2013-02-15T08:00:52Z</dcterms:created>
  <dcterms:modified xsi:type="dcterms:W3CDTF">2016-10-08T10:24:59Z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[고급형]심플한 블루 패턴 그래픽(자동완성형포함)</vt:lpwstr>
  </property>
  <property fmtid="{D5CDD505-2E9C-101B-9397-08002B2CF9AE}" pid="3" name="SlideDescription">
    <vt:lpwstr>본 저작물의 저작권은 피피티월드에 있습니다.</vt:lpwstr>
  </property>
</Properties>
</file>