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C323-E9DB-42E8-82A1-36EBD753B611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3778-490C-44C5-B3F0-0AED41B32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C323-E9DB-42E8-82A1-36EBD753B611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3778-490C-44C5-B3F0-0AED41B32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41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C323-E9DB-42E8-82A1-36EBD753B611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3778-490C-44C5-B3F0-0AED41B32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3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C323-E9DB-42E8-82A1-36EBD753B611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3778-490C-44C5-B3F0-0AED41B32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10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C323-E9DB-42E8-82A1-36EBD753B611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3778-490C-44C5-B3F0-0AED41B32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03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C323-E9DB-42E8-82A1-36EBD753B611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3778-490C-44C5-B3F0-0AED41B32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1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C323-E9DB-42E8-82A1-36EBD753B611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3778-490C-44C5-B3F0-0AED41B32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0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C323-E9DB-42E8-82A1-36EBD753B611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3778-490C-44C5-B3F0-0AED41B32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63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C323-E9DB-42E8-82A1-36EBD753B611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3778-490C-44C5-B3F0-0AED41B32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0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C323-E9DB-42E8-82A1-36EBD753B611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3778-490C-44C5-B3F0-0AED41B32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39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C323-E9DB-42E8-82A1-36EBD753B611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3778-490C-44C5-B3F0-0AED41B32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0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3C323-E9DB-42E8-82A1-36EBD753B611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B3778-490C-44C5-B3F0-0AED41B32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74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366013" y="1191910"/>
            <a:ext cx="1679945" cy="2211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  <a:r>
              <a:rPr lang="en-US" altLang="ko-KR" dirty="0"/>
              <a:t>/</a:t>
            </a:r>
            <a:r>
              <a:rPr lang="ko-KR" altLang="en-US" dirty="0"/>
              <a:t>로그인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941209" y="1191910"/>
            <a:ext cx="1679945" cy="2211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리스트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8676433" y="1191910"/>
            <a:ext cx="1679945" cy="2211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쓰기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757646" y="4465053"/>
            <a:ext cx="896680" cy="1105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244236" y="4465053"/>
            <a:ext cx="1073889" cy="1105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계정연결</a:t>
            </a:r>
          </a:p>
        </p:txBody>
      </p:sp>
      <p:cxnSp>
        <p:nvCxnSpPr>
          <p:cNvPr id="9" name="직선 화살표 연결선 8"/>
          <p:cNvCxnSpPr>
            <a:stCxn id="2" idx="2"/>
            <a:endCxn id="6" idx="0"/>
          </p:cNvCxnSpPr>
          <p:nvPr/>
        </p:nvCxnSpPr>
        <p:spPr>
          <a:xfrm>
            <a:off x="3205986" y="3403482"/>
            <a:ext cx="0" cy="106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3"/>
            <a:endCxn id="7" idx="1"/>
          </p:cNvCxnSpPr>
          <p:nvPr/>
        </p:nvCxnSpPr>
        <p:spPr>
          <a:xfrm>
            <a:off x="3654326" y="5017946"/>
            <a:ext cx="2589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2" idx="2"/>
            <a:endCxn id="7" idx="0"/>
          </p:cNvCxnSpPr>
          <p:nvPr/>
        </p:nvCxnSpPr>
        <p:spPr>
          <a:xfrm>
            <a:off x="3205986" y="3403482"/>
            <a:ext cx="3575195" cy="106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0"/>
            <a:endCxn id="3" idx="2"/>
          </p:cNvCxnSpPr>
          <p:nvPr/>
        </p:nvCxnSpPr>
        <p:spPr>
          <a:xfrm flipV="1">
            <a:off x="6781181" y="3403482"/>
            <a:ext cx="1" cy="106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" idx="3"/>
            <a:endCxn id="3" idx="1"/>
          </p:cNvCxnSpPr>
          <p:nvPr/>
        </p:nvCxnSpPr>
        <p:spPr>
          <a:xfrm>
            <a:off x="4045958" y="2297696"/>
            <a:ext cx="1895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" idx="3"/>
            <a:endCxn id="4" idx="1"/>
          </p:cNvCxnSpPr>
          <p:nvPr/>
        </p:nvCxnSpPr>
        <p:spPr>
          <a:xfrm>
            <a:off x="7621154" y="2297696"/>
            <a:ext cx="1055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7621153" y="1982263"/>
            <a:ext cx="105527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26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54330" y="388620"/>
            <a:ext cx="3520440" cy="5806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ID_____________</a:t>
            </a:r>
          </a:p>
          <a:p>
            <a:pPr algn="ctr"/>
            <a:r>
              <a:rPr lang="en-US" altLang="ko-KR" dirty="0"/>
              <a:t>PW____________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59938" y="4937760"/>
            <a:ext cx="73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ceate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9938" y="404979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join in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210050" y="388620"/>
            <a:ext cx="3520440" cy="5806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Mail(ID)_____________</a:t>
            </a:r>
          </a:p>
          <a:p>
            <a:pPr algn="ctr"/>
            <a:r>
              <a:rPr lang="en-US" altLang="ko-KR" dirty="0"/>
              <a:t>PN______________(</a:t>
            </a:r>
            <a:r>
              <a:rPr lang="ko-KR" altLang="en-US" dirty="0"/>
              <a:t>인증하기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Name_____________</a:t>
            </a:r>
          </a:p>
          <a:p>
            <a:pPr algn="ctr"/>
            <a:r>
              <a:rPr lang="en-US" altLang="ko-KR" dirty="0"/>
              <a:t>PW_________________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8065770" y="388620"/>
            <a:ext cx="3520440" cy="5806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Connect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ID____</a:t>
            </a:r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en-US" altLang="ko-KR" dirty="0"/>
              <a:t>PN____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Cont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913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54330" y="388620"/>
            <a:ext cx="3520440" cy="5806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yy</a:t>
            </a:r>
            <a:r>
              <a:rPr lang="en-US" altLang="ko-KR" dirty="0"/>
              <a:t>/mm/</a:t>
            </a:r>
            <a:r>
              <a:rPr lang="en-US" altLang="ko-KR" dirty="0" err="1"/>
              <a:t>dd</a:t>
            </a:r>
            <a:endParaRPr lang="en-US" altLang="ko-KR" dirty="0"/>
          </a:p>
          <a:p>
            <a:pPr algn="ctr"/>
            <a:r>
              <a:rPr lang="en-US" altLang="ko-KR" dirty="0"/>
              <a:t>__________________________</a:t>
            </a:r>
          </a:p>
          <a:p>
            <a:pPr algn="ctr"/>
            <a:r>
              <a:rPr lang="en-US" altLang="ko-KR" dirty="0"/>
              <a:t>_________________________</a:t>
            </a:r>
            <a:br>
              <a:rPr lang="en-US" altLang="ko-KR" dirty="0"/>
            </a:br>
            <a:r>
              <a:rPr lang="en-US" altLang="ko-KR" dirty="0"/>
              <a:t>_____________________________</a:t>
            </a:r>
            <a:br>
              <a:rPr lang="en-US" altLang="ko-KR" dirty="0"/>
            </a:br>
            <a:r>
              <a:rPr lang="en-US" altLang="ko-KR" dirty="0"/>
              <a:t>________________________________</a:t>
            </a:r>
            <a:br>
              <a:rPr lang="en-US" altLang="ko-KR" dirty="0"/>
            </a:br>
            <a:r>
              <a:rPr lang="en-US" altLang="ko-KR" dirty="0"/>
              <a:t>_________________________________</a:t>
            </a:r>
            <a:br>
              <a:rPr lang="en-US" altLang="ko-KR" dirty="0"/>
            </a:br>
            <a:r>
              <a:rPr lang="en-US" altLang="ko-KR" dirty="0"/>
              <a:t>______________________________</a:t>
            </a:r>
            <a:br>
              <a:rPr lang="en-US" altLang="ko-KR" dirty="0"/>
            </a:br>
            <a:r>
              <a:rPr lang="en-US" altLang="ko-KR" dirty="0"/>
              <a:t>_________________________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4228" y="41069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210050" y="388620"/>
            <a:ext cx="3520440" cy="5806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쓰기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사진 업로드</a:t>
            </a:r>
            <a:r>
              <a:rPr lang="en-US" altLang="ko-KR" dirty="0"/>
              <a:t>(</a:t>
            </a:r>
            <a:r>
              <a:rPr lang="ko-KR" altLang="en-US" dirty="0" err="1"/>
              <a:t>고유값</a:t>
            </a:r>
            <a:r>
              <a:rPr lang="ko-KR" altLang="en-US" dirty="0"/>
              <a:t> 지정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글쓰기</a:t>
            </a:r>
            <a:endParaRPr lang="en-US" altLang="ko-KR" dirty="0"/>
          </a:p>
          <a:p>
            <a:pPr algn="ctr"/>
            <a:r>
              <a:rPr lang="ko-KR" altLang="en-US" dirty="0"/>
              <a:t>구글 지도</a:t>
            </a:r>
            <a:endParaRPr lang="en-US" altLang="ko-KR" dirty="0"/>
          </a:p>
          <a:p>
            <a:pPr algn="ctr"/>
            <a:r>
              <a:rPr lang="ko-KR" altLang="en-US" dirty="0"/>
              <a:t>날짜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065770" y="388620"/>
            <a:ext cx="3520440" cy="5806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확장</a:t>
            </a:r>
            <a:endParaRPr lang="en-US" altLang="ko-KR" dirty="0"/>
          </a:p>
          <a:p>
            <a:pPr marL="342900" indent="-342900" algn="ctr">
              <a:buAutoNum type="arabicParenR"/>
            </a:pPr>
            <a:r>
              <a:rPr lang="ko-KR" altLang="en-US" dirty="0"/>
              <a:t>저장소 증가</a:t>
            </a:r>
            <a:endParaRPr lang="en-US" altLang="ko-KR" dirty="0"/>
          </a:p>
          <a:p>
            <a:pPr marL="342900" indent="-342900" algn="ctr">
              <a:buAutoNum type="arabicParenR"/>
            </a:pPr>
            <a:r>
              <a:rPr lang="ko-KR" altLang="en-US" dirty="0"/>
              <a:t>광고 제거</a:t>
            </a:r>
            <a:endParaRPr lang="en-US" altLang="ko-KR" dirty="0"/>
          </a:p>
          <a:p>
            <a:pPr marL="342900" indent="-342900" algn="ctr">
              <a:buAutoNum type="arabicParenR"/>
            </a:pPr>
            <a:r>
              <a:rPr lang="ko-KR" altLang="en-US" dirty="0" err="1"/>
              <a:t>북바인딩</a:t>
            </a:r>
            <a:endParaRPr lang="en-US" altLang="ko-KR" dirty="0"/>
          </a:p>
          <a:p>
            <a:pPr marL="342900" indent="-342900" algn="ctr">
              <a:buAutoNum type="arabicParenR"/>
            </a:pPr>
            <a:endParaRPr lang="en-US" altLang="ko-KR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06040" y="914400"/>
            <a:ext cx="960120" cy="320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Sort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602230" y="1234440"/>
            <a:ext cx="960120" cy="320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</a:t>
            </a:r>
            <a:endParaRPr lang="en-US" altLang="ko-KR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602230" y="1554480"/>
            <a:ext cx="960120" cy="320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남자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02230" y="1874520"/>
            <a:ext cx="960120" cy="320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461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57</Words>
  <Application>Microsoft Office PowerPoint</Application>
  <PresentationFormat>와이드스크린</PresentationFormat>
  <Paragraphs>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HyunBeom Lee</dc:creator>
  <cp:lastModifiedBy>HyunBeom Lee</cp:lastModifiedBy>
  <cp:revision>4</cp:revision>
  <dcterms:created xsi:type="dcterms:W3CDTF">2017-02-20T08:18:49Z</dcterms:created>
  <dcterms:modified xsi:type="dcterms:W3CDTF">2017-02-20T09:57:40Z</dcterms:modified>
</cp:coreProperties>
</file>