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9844-C924-4F7E-A829-1B39DD7E367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68E-240A-4F76-8793-28534686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3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9844-C924-4F7E-A829-1B39DD7E367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68E-240A-4F76-8793-28534686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0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9844-C924-4F7E-A829-1B39DD7E367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68E-240A-4F76-8793-28534686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3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9844-C924-4F7E-A829-1B39DD7E367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68E-240A-4F76-8793-28534686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5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9844-C924-4F7E-A829-1B39DD7E367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68E-240A-4F76-8793-28534686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8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9844-C924-4F7E-A829-1B39DD7E367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68E-240A-4F76-8793-28534686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4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9844-C924-4F7E-A829-1B39DD7E367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68E-240A-4F76-8793-28534686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9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9844-C924-4F7E-A829-1B39DD7E367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68E-240A-4F76-8793-28534686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1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9844-C924-4F7E-A829-1B39DD7E367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68E-240A-4F76-8793-28534686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7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9844-C924-4F7E-A829-1B39DD7E367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68E-240A-4F76-8793-28534686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0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9844-C924-4F7E-A829-1B39DD7E367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568E-240A-4F76-8793-28534686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52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99844-C924-4F7E-A829-1B39DD7E367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1568E-240A-4F76-8793-28534686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4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AWT and Swing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05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Java Swing Example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15400" cy="5791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Let's see a simple swing example where we are creating one button and adding it on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JFrame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inside the main() method.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File: FirstSwingExample.java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javax.swing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  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FirstSwingExample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{  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main(String[]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{  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JFrame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f=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JFrame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();//creating instance of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JFrame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JButton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b=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JButton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("click");//creating instance of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JButton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b.setBounds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(130,100,100, 40);//x axis, y axis, width, height  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f.add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);//adding button in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JFrame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f.setSize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(400,500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);//400 width and 500 height  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f.setLayout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);//using no layout managers  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f.setVisible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);//making the frame visible  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96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30" y="1600200"/>
            <a:ext cx="439714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975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example of Swing by inheritance</a:t>
            </a:r>
            <a:b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inherit 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JFrame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class, so there is no need to create the instance of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JFrame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explicitly.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File: Simple2.java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javax.swing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  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Simple2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JFrame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	//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inheriting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JFrame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//JFrame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f;  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Simple2(){  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JButton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b=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JButton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("click");//create button  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b.setBounds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(130,100,100, 40);  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add(b);//adding button on frame  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(400,500);  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setLayout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  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setVisible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  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main(String[]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{  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Simple2();  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  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22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AWT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/>
          </a:bodyPr>
          <a:lstStyle/>
          <a:p>
            <a:pPr algn="just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AWT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(Abstract Window Toolkit) is 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API to develop GUI or window-based applications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java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AWT components are </a:t>
            </a:r>
            <a:r>
              <a:rPr 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platform-dependent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i.e. components are displayed according to the view of operating system. AWT is heavyweight i.e. its components are using the resources of OS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java.awt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package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provides classes for AWT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 TextField, Label, TextArea,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RadioButton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CheckBox, Choice, List etc.</a:t>
            </a:r>
          </a:p>
          <a:p>
            <a:pPr algn="just"/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00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AWT Hierarchy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7" y="1252537"/>
            <a:ext cx="423862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963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75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/>
          </a:bodyPr>
          <a:lstStyle/>
          <a:p>
            <a:pPr algn="just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Swing tutorial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part of Java Foundation Classes (JFC) that is 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create window-based applications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built on the top of AWT (Abstract Windowing Toolkit) API and entirely written in java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AWT, 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Swing provides platform-independent and lightweight components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javax.swing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provides classes for java swing API such as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JButton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JTextField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JTextArea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JRadioButton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JCheckbox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JMenu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JColorChooser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etc.</a:t>
            </a:r>
          </a:p>
          <a:p>
            <a:pPr algn="just"/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35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AWT and Swing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6249220"/>
              </p:ext>
            </p:extLst>
          </p:nvPr>
        </p:nvGraphicFramePr>
        <p:xfrm>
          <a:off x="193964" y="1385455"/>
          <a:ext cx="8534400" cy="5288241"/>
        </p:xfrm>
        <a:graphic>
          <a:graphicData uri="http://schemas.openxmlformats.org/drawingml/2006/table">
            <a:tbl>
              <a:tblPr/>
              <a:tblGrid>
                <a:gridCol w="1295400"/>
                <a:gridCol w="4394200"/>
                <a:gridCol w="2844800"/>
              </a:tblGrid>
              <a:tr h="3255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</a:p>
                  </a:txBody>
                  <a:tcPr marL="63686" marR="63686" marT="63686" marB="63686">
                    <a:lnL w="9525" cap="flat" cmpd="sng" algn="ctr">
                      <a:solidFill>
                        <a:srgbClr val="F09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9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9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 AWT</a:t>
                      </a:r>
                    </a:p>
                  </a:txBody>
                  <a:tcPr marL="63686" marR="63686" marT="63686" marB="63686">
                    <a:lnL w="9525" cap="flat" cmpd="sng" algn="ctr">
                      <a:solidFill>
                        <a:srgbClr val="F09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9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9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 Swing</a:t>
                      </a:r>
                    </a:p>
                  </a:txBody>
                  <a:tcPr marL="63686" marR="63686" marT="63686" marB="63686">
                    <a:lnL w="9525" cap="flat" cmpd="sng" algn="ctr">
                      <a:solidFill>
                        <a:srgbClr val="F09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9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9D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8088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1)</a:t>
                      </a:r>
                    </a:p>
                  </a:txBody>
                  <a:tcPr marL="42457" marR="42457" marT="42457" marB="4245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AWT components are </a:t>
                      </a:r>
                      <a:r>
                        <a:rPr lang="en-US" sz="15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platform-dependent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42457" marR="42457" marT="42457" marB="4245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 swing components are </a:t>
                      </a:r>
                      <a:r>
                        <a:rPr lang="en-US" sz="15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platform-independent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42457" marR="42457" marT="42457" marB="4245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37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2)</a:t>
                      </a:r>
                    </a:p>
                  </a:txBody>
                  <a:tcPr marL="42457" marR="42457" marT="42457" marB="4245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AWT components are </a:t>
                      </a:r>
                      <a:r>
                        <a:rPr lang="en-US" sz="15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heavyweight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42457" marR="42457" marT="42457" marB="4245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Swing components are </a:t>
                      </a:r>
                      <a:r>
                        <a:rPr lang="en-US" sz="15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lightweight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42457" marR="42457" marT="42457" marB="4245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6313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3)</a:t>
                      </a:r>
                    </a:p>
                  </a:txBody>
                  <a:tcPr marL="42457" marR="42457" marT="42457" marB="4245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AWT </a:t>
                      </a:r>
                      <a:r>
                        <a:rPr lang="en-US" sz="15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doesn't support pluggable look and feel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42457" marR="42457" marT="42457" marB="4245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Swing </a:t>
                      </a:r>
                      <a:r>
                        <a:rPr lang="en-US" sz="15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supports pluggable look and feel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42457" marR="42457" marT="42457" marB="4245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4157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4)</a:t>
                      </a:r>
                    </a:p>
                  </a:txBody>
                  <a:tcPr marL="42457" marR="42457" marT="42457" marB="4245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AWT provides </a:t>
                      </a:r>
                      <a:r>
                        <a:rPr lang="en-US" sz="15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components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than Swing.</a:t>
                      </a:r>
                    </a:p>
                  </a:txBody>
                  <a:tcPr marL="42457" marR="42457" marT="42457" marB="4245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Swing provides </a:t>
                      </a:r>
                      <a:r>
                        <a:rPr lang="en-US" sz="15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powerful components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such as tables, lists, scrollpanes, colorchooser, tabbedpane etc.</a:t>
                      </a:r>
                    </a:p>
                  </a:txBody>
                  <a:tcPr marL="42457" marR="42457" marT="42457" marB="4245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16967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5)</a:t>
                      </a:r>
                    </a:p>
                  </a:txBody>
                  <a:tcPr marL="42457" marR="42457" marT="42457" marB="4245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AWT </a:t>
                      </a:r>
                      <a:r>
                        <a:rPr lang="en-US" sz="15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doesn't follows MVC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(Model View Controller) where model represents data, view represents presentation and controller acts as an interface between model and view.</a:t>
                      </a:r>
                    </a:p>
                  </a:txBody>
                  <a:tcPr marL="42457" marR="42457" marT="42457" marB="4245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Swing </a:t>
                      </a:r>
                      <a:r>
                        <a:rPr lang="en-US" sz="15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follows MVC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42457" marR="42457" marT="42457" marB="4245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942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JFC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Foundation Classes (JFC) are a set of GUI components which simplify the development of desktop applications.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04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Hierarchy of Java Swing classes</a:t>
            </a:r>
            <a:b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hierarchy of java swing API is given below.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384" y="1600200"/>
            <a:ext cx="560523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300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Commonly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Methods of Component class</a:t>
            </a:r>
            <a:b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of Component class are widely used in java swing that are given below.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664475"/>
              </p:ext>
            </p:extLst>
          </p:nvPr>
        </p:nvGraphicFramePr>
        <p:xfrm>
          <a:off x="457200" y="2212533"/>
          <a:ext cx="8229600" cy="3289947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49945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113512" marR="113512" marT="113512" marB="113512">
                    <a:lnL w="9525" cap="flat" cmpd="sng" algn="ctr">
                      <a:solidFill>
                        <a:srgbClr val="709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9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9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3512" marR="113512" marT="113512" marB="113512">
                    <a:lnL w="9525" cap="flat" cmpd="sng" algn="ctr">
                      <a:solidFill>
                        <a:srgbClr val="709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9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9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69620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void add(Component c)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a component on another component.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620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void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setSize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width,int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height)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sets size of the component.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69620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void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setLayout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LayoutManager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m)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sets the layout manager for the component.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620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void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setVisible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b)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sets the visibility of the component. It is by default false.</a:t>
                      </a:r>
                    </a:p>
                  </a:txBody>
                  <a:tcPr marL="75674" marR="75674" marT="75674" marB="75674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59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189</Words>
  <Application>Microsoft Office PowerPoint</Application>
  <PresentationFormat>On-screen Show (4:3)</PresentationFormat>
  <Paragraphs>83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Introduction to AWT and Swing</vt:lpstr>
      <vt:lpstr>Java AWT </vt:lpstr>
      <vt:lpstr>Java AWT Hierarchy </vt:lpstr>
      <vt:lpstr>Swing</vt:lpstr>
      <vt:lpstr>Introduction</vt:lpstr>
      <vt:lpstr>Difference between AWT and Swing </vt:lpstr>
      <vt:lpstr>What is JFC </vt:lpstr>
      <vt:lpstr>Hierarchy of Java Swing classes The hierarchy of java swing API is given below. </vt:lpstr>
      <vt:lpstr> Commonly used Methods of Component class  The methods of Component class are widely used in java swing that are given below. </vt:lpstr>
      <vt:lpstr>Simple Java Swing Example </vt:lpstr>
      <vt:lpstr>Output</vt:lpstr>
      <vt:lpstr>Simple example of Swing by inheritance We can also inherit the JFrame class, so there is no need to create the instance of JFrame class explicitly.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PrateekSrivastava</dc:creator>
  <cp:lastModifiedBy>PrateekSrivastava</cp:lastModifiedBy>
  <cp:revision>16</cp:revision>
  <dcterms:created xsi:type="dcterms:W3CDTF">2021-04-25T17:55:20Z</dcterms:created>
  <dcterms:modified xsi:type="dcterms:W3CDTF">2021-04-26T10:29:02Z</dcterms:modified>
</cp:coreProperties>
</file>