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F1A9-25AF-A54E-84AA-4F887DD0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9FCB5-7710-974B-94EF-F09B035F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B17-E899-954E-9DA6-6B01B3AA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39B1-110E-604F-A8FF-3CCE669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0CBF-78E1-4E4B-AE1A-A4DE32D7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66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7C70-7A8E-2945-905C-EB088A8F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34DB-EBD8-5C4E-AC55-07AA254A4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BEAF-BF0D-DB49-B2E7-40A1250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DBB4-421B-1C42-A337-2AE98A4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503F-04A6-044F-B31E-B00CAFC7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32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C1C5C-A776-3547-9B4F-8BCBCE76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BCEBA-9EA1-7946-AB19-B1BBC6AE1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022A-D986-2449-8DDE-9108DF4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6FE6-226B-764A-95EC-B8EDF1CF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0286-4C15-3E47-9E9E-16F808DD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132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83BD-A19C-B241-AF02-CE263163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E58F-8887-7B40-9412-D82B5EF1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74F8-AE1D-CD40-8EF9-A4B1C018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DF76-02B1-3D47-BB40-985E5022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7691-171A-EC48-9EE6-C873B98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1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6AC4-D234-F440-B5F2-AB86A5CE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53774-61BA-D041-8244-78BD606E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F2A5-D439-8F4B-B52A-065B4382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A910-7897-E448-A9D2-ADDE0DB0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3197-35FE-4742-8A51-C0FB1885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339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A898-9ABA-4842-B310-0BB5FBD0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C27D-9AE4-CB46-B2FC-5D466C35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D7048-EED9-DE47-BAA2-D27B5E6A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151F8-E222-174E-AA35-5E5016D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7298-070F-034C-9208-27A63922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FE372-DFC6-3E45-80AD-E91506E3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7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11ED-7623-1549-9ABF-55F78898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FB1F-05B6-1044-8447-24CA9811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96588-0279-1248-A61A-20527E25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A7D4-0306-1B4E-8EB7-003EFF3C8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0160A-AE52-D64D-81EC-C4CF5D00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496F4-F388-8542-A6C4-5F179CA4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D30E3-70B0-D542-A0DE-A1A71309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3F1EF-C400-6E44-B25E-63611F7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07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5EE5-D5CA-0D48-B9E7-BC310D60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1DBF0-D287-1C4D-88FF-FEF2FA8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1DD88-524E-084C-AD08-0AADABAA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F72B5-EE3E-C24D-A2E7-519D143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F8CA5-34A0-464D-A324-B0E11EAA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DFED-30A0-194C-B334-9A936890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1B758-0C17-C74F-B19A-8A6D3EC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4BB6-CFD7-7A48-A985-0C111AAD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0EAA-FC74-3040-9AF5-CF5536D9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ABCF-5962-E94D-ADF6-D8250AC9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A178-C01D-4941-B5A6-4227CFEC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ABA8-5F74-9E42-9243-596A8107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66CE-7A5B-3E44-8EA1-9D8D6026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66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CAC-F84D-264E-8060-91D55E75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82754-0785-B54F-AB67-816B01DE1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19A83-9784-A44C-9653-939BE4A3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F38D-B98B-244F-8425-CB949DF2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2FF0-A226-1B43-9DC6-B8F82CAD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A81E-26A5-5D44-9479-4EBFDB5E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4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BB210-7B6B-1F42-887E-16AB303B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F3163-C587-F943-85BD-6DCB08C9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49A0-7546-D540-A82D-F8BCA12C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CB6C-8D35-584D-A0A9-2AD6AB24102B}" type="datetimeFigureOut">
              <a:rPr lang="en-NL" smtClean="0"/>
              <a:t>15/07/2021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C440-CAD1-5D41-8A48-29E09409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FA8C-C518-F144-BFBD-CD112A81E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B19D-C83F-D149-883C-F5DDBD5F9C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925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AD6BDC-A7E9-F442-BB99-E390B7FD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" b="214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612B8F6-6074-CD44-89DF-172C2BA7210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196905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98F714-FA8C-8B4F-9EA0-6EC427BB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9" y="563855"/>
            <a:ext cx="82042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E02BC83-9842-1E45-AC21-D643378B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565725"/>
            <a:ext cx="8204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3458B4-E6F1-BF46-928E-64696FE0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092200"/>
            <a:ext cx="8204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879BD1-CF81-9B48-924F-885DD02D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9" y="860309"/>
            <a:ext cx="8204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0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32296C-E42E-D34E-9994-EB922762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320800"/>
            <a:ext cx="8204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0537E-D670-5C46-8078-99B0CE6E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647700"/>
            <a:ext cx="8204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9A80CB9-B701-9E4D-AAEC-7C5C8243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9" y="633274"/>
            <a:ext cx="9537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21AB2C-1201-5749-82E1-FCF3D545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1" y="584774"/>
            <a:ext cx="8403808" cy="59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51B434-1594-9449-BC17-C64D6C9A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314450"/>
            <a:ext cx="8204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120AFE-C843-3E48-9D36-8FE82135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736600"/>
            <a:ext cx="80645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42C0A8-D0B8-EE49-9FE1-C5021005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9" y="1123143"/>
            <a:ext cx="8204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403F3A3-1CE0-CF4E-8A1A-90149EA7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67" y="921486"/>
            <a:ext cx="8064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9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CE526B-0BE0-E644-AFE1-590BF286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892300"/>
            <a:ext cx="7912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331982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221615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132757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372176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331974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4161971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741195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15903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D8F6FD-BD4E-B147-B3A8-D9506BDA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339630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</p:spTree>
    <p:extLst>
      <p:ext uri="{BB962C8B-B14F-4D97-AF65-F5344CB8AC3E}">
        <p14:creationId xmlns:p14="http://schemas.microsoft.com/office/powerpoint/2010/main" val="3554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B60D28-66EA-7743-8ADC-96C8C40E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E35BE0-0C8D-5143-838F-E0D5D4F9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8B3AD0F-ADEE-9340-ACC7-2F31233B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3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2A9A14E-8587-624E-83E3-F37CC737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FA04ED-2333-674B-A9E8-02DD2673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143000"/>
            <a:ext cx="820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CFC4E2-8562-6846-B9CF-2F6466658C49}"/>
              </a:ext>
            </a:extLst>
          </p:cNvPr>
          <p:cNvSpPr/>
          <p:nvPr/>
        </p:nvSpPr>
        <p:spPr>
          <a:xfrm>
            <a:off x="0" y="0"/>
            <a:ext cx="7328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Creating a local Web-Server with Heroku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53267F-33F1-DB4D-953C-4E4C81BF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72" y="584775"/>
            <a:ext cx="8204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186</Words>
  <Application>Microsoft Macintosh PowerPoint</Application>
  <PresentationFormat>Widescreen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Gül</dc:creator>
  <cp:lastModifiedBy>Kasim Gül</cp:lastModifiedBy>
  <cp:revision>26</cp:revision>
  <dcterms:created xsi:type="dcterms:W3CDTF">2021-07-15T11:58:51Z</dcterms:created>
  <dcterms:modified xsi:type="dcterms:W3CDTF">2021-07-15T15:31:44Z</dcterms:modified>
</cp:coreProperties>
</file>