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8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5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5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9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2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8C76-83B1-4217-A315-170BCDCAD688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5F9D-E76C-4405-8142-1BA9CD8C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5" y="0"/>
            <a:ext cx="9038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0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56780"/>
            <a:ext cx="10172700" cy="64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1" y="0"/>
            <a:ext cx="10058400" cy="6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10"/>
            <a:ext cx="10629900" cy="66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62931"/>
            <a:ext cx="9344025" cy="60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1773237"/>
            <a:ext cx="9144000" cy="3242899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6" y="591628"/>
            <a:ext cx="9567454" cy="54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</dc:creator>
  <cp:lastModifiedBy>vinayak</cp:lastModifiedBy>
  <cp:revision>1</cp:revision>
  <dcterms:created xsi:type="dcterms:W3CDTF">2023-06-05T14:31:31Z</dcterms:created>
  <dcterms:modified xsi:type="dcterms:W3CDTF">2023-06-05T14:39:58Z</dcterms:modified>
</cp:coreProperties>
</file>