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orkingonrelationshipintableau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63E2A6-B00F-4F64-8A55-369EEDB355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working on relationship in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F3729C-A086-4B18-A404-D7F850337D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10/6/2022 3:43:11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4716FB1-AD14-41C9-9B6D-D5A032137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958"/>
            <a:ext cx="12192000" cy="51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2022-10-06T15:43:12Z</dcterms:created>
  <dcterms:modified xsi:type="dcterms:W3CDTF">2022-10-06T15:43:12Z</dcterms:modified>
</cp:coreProperties>
</file>