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D1B2213-3830-46A5-9677-3A0DEECADBA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section 6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502784F-E9C2-4F10-9C76-D6F23308C04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10/8/2022 8:12:50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E63DE1F-057E-42C3-AA3A-DB58D1963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2022-10-08T14:42:53Z</dcterms:created>
  <dcterms:modified xsi:type="dcterms:W3CDTF">2022-10-08T14:42:53Z</dcterms:modified>
</cp:coreProperties>
</file>