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1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7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1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1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8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3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3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4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54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A06-7859-4812-AEA6-560AE18837FA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05E42-67B5-469C-BBBB-F04F1D74A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0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6562" y="364483"/>
            <a:ext cx="7043351" cy="73938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다이어그램 보기 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07026" y="1781476"/>
            <a:ext cx="6236044" cy="1464232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solidFill>
                  <a:srgbClr val="7030A0"/>
                </a:solidFill>
              </a:rPr>
              <a:t>보라색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있어야 하는지 의문</a:t>
            </a:r>
            <a:endParaRPr lang="en-US" altLang="ko-KR" sz="1600" dirty="0" smtClean="0"/>
          </a:p>
          <a:p>
            <a:pPr algn="l"/>
            <a:r>
              <a:rPr lang="ko-KR" altLang="en-US" sz="1600" dirty="0" smtClean="0">
                <a:solidFill>
                  <a:srgbClr val="FF0000"/>
                </a:solidFill>
              </a:rPr>
              <a:t>빨간색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삭제할것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pPr algn="l"/>
            <a:r>
              <a:rPr lang="ko-KR" altLang="en-US" sz="1600" dirty="0" err="1" smtClean="0">
                <a:solidFill>
                  <a:schemeClr val="accent1"/>
                </a:solidFill>
              </a:rPr>
              <a:t>파랑색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구현된 것</a:t>
            </a:r>
            <a:endParaRPr lang="en-US" altLang="ko-KR" sz="1600" dirty="0" smtClean="0"/>
          </a:p>
          <a:p>
            <a:pPr algn="l"/>
            <a:r>
              <a:rPr lang="ko-KR" altLang="en-US" sz="1600" dirty="0" smtClean="0"/>
              <a:t>참조키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참조 하는 쪽 </a:t>
            </a:r>
            <a:r>
              <a:rPr lang="en-US" altLang="ko-KR" sz="1600" dirty="0" smtClean="0"/>
              <a:t> -&gt;</a:t>
            </a:r>
            <a:r>
              <a:rPr lang="ko-KR" altLang="en-US" sz="1600" dirty="0" smtClean="0"/>
              <a:t> 참조 받는 쪽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33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20505"/>
              </p:ext>
            </p:extLst>
          </p:nvPr>
        </p:nvGraphicFramePr>
        <p:xfrm>
          <a:off x="-1" y="76322"/>
          <a:ext cx="1899919" cy="154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694"/>
                <a:gridCol w="863364"/>
                <a:gridCol w="383861"/>
              </a:tblGrid>
              <a:tr h="1543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Patient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Patient_id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23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Varchar</a:t>
                      </a:r>
                      <a:r>
                        <a:rPr lang="en-US" altLang="ko-KR" sz="800" dirty="0" smtClean="0"/>
                        <a:t>(20)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026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Personal_number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Char(13)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38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Phone_number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75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Gender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boolean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67970"/>
              </p:ext>
            </p:extLst>
          </p:nvPr>
        </p:nvGraphicFramePr>
        <p:xfrm>
          <a:off x="6757788" y="171706"/>
          <a:ext cx="2192247" cy="135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80"/>
                <a:gridCol w="732632"/>
                <a:gridCol w="415635"/>
              </a:tblGrid>
              <a:tr h="2493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Medicine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7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medicine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277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Varchar(100)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77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Varchar(300)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77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Warning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Varchar(300)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34022"/>
              </p:ext>
            </p:extLst>
          </p:nvPr>
        </p:nvGraphicFramePr>
        <p:xfrm>
          <a:off x="9122499" y="171706"/>
          <a:ext cx="2065308" cy="159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592"/>
                <a:gridCol w="675192"/>
                <a:gridCol w="396524"/>
              </a:tblGrid>
              <a:tr h="24301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0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User_number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0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(30)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0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User_name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0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User_password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Varchar(30)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0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(11)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82966"/>
              </p:ext>
            </p:extLst>
          </p:nvPr>
        </p:nvGraphicFramePr>
        <p:xfrm>
          <a:off x="5752110" y="5130488"/>
          <a:ext cx="2192245" cy="140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145"/>
                <a:gridCol w="684801"/>
                <a:gridCol w="473299"/>
              </a:tblGrid>
              <a:tr h="25836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Temperature_history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7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History_id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287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Hospital_room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  <a:tr h="287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Tempeature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Float(3,1)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87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time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datetime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57297"/>
              </p:ext>
            </p:extLst>
          </p:nvPr>
        </p:nvGraphicFramePr>
        <p:xfrm>
          <a:off x="3686476" y="4940390"/>
          <a:ext cx="1572258" cy="1526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79"/>
                <a:gridCol w="396240"/>
                <a:gridCol w="434339"/>
              </a:tblGrid>
              <a:tr h="30783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Surgery_schedule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6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Surgery_schedule_id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6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Patient_id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6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doctor_id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6411"/>
              </p:ext>
            </p:extLst>
          </p:nvPr>
        </p:nvGraphicFramePr>
        <p:xfrm>
          <a:off x="7097402" y="3925797"/>
          <a:ext cx="1965994" cy="819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4"/>
                <a:gridCol w="761473"/>
                <a:gridCol w="332177"/>
              </a:tblGrid>
              <a:tr h="210004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nurse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7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Employee_id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  <a:tr h="240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Department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68959"/>
              </p:ext>
            </p:extLst>
          </p:nvPr>
        </p:nvGraphicFramePr>
        <p:xfrm>
          <a:off x="3884462" y="2839559"/>
          <a:ext cx="1769105" cy="89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37"/>
                <a:gridCol w="630191"/>
                <a:gridCol w="304377"/>
              </a:tblGrid>
              <a:tr h="18031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Doctor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3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Employee_id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  <a:tr h="343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Department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26397"/>
              </p:ext>
            </p:extLst>
          </p:nvPr>
        </p:nvGraphicFramePr>
        <p:xfrm>
          <a:off x="1857383" y="4362172"/>
          <a:ext cx="16789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4"/>
                <a:gridCol w="404334"/>
                <a:gridCol w="482599"/>
              </a:tblGrid>
              <a:tr h="20687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7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Bed_id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401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Inpatient_id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FK, unique</a:t>
                      </a:r>
                    </a:p>
                  </a:txBody>
                  <a:tcPr/>
                </a:tc>
              </a:tr>
              <a:tr h="294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Hospital_room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FK</a:t>
                      </a:r>
                    </a:p>
                  </a:txBody>
                  <a:tcPr/>
                </a:tc>
              </a:tr>
              <a:tr h="294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Weight_seneor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Tinyint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294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Is_wet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Tinyint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294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Is_empty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Tinyint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8874"/>
              </p:ext>
            </p:extLst>
          </p:nvPr>
        </p:nvGraphicFramePr>
        <p:xfrm>
          <a:off x="6064395" y="2172023"/>
          <a:ext cx="235973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25"/>
                <a:gridCol w="857203"/>
                <a:gridCol w="370702"/>
              </a:tblGrid>
              <a:tr h="12457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1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Employee_id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120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Varchar(20)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71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Personal_number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Char(13)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71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Phone_number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Char(11_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20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Gender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Tinyint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120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Position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Varchar(20)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77280"/>
              </p:ext>
            </p:extLst>
          </p:nvPr>
        </p:nvGraphicFramePr>
        <p:xfrm>
          <a:off x="1797692" y="1982714"/>
          <a:ext cx="1798319" cy="202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18"/>
                <a:gridCol w="541821"/>
                <a:gridCol w="408180"/>
              </a:tblGrid>
              <a:tr h="23185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Inpatient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7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Patient_id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Pk,FK</a:t>
                      </a:r>
                      <a:endParaRPr lang="ko-KR" altLang="en-US" sz="800" dirty="0"/>
                    </a:p>
                  </a:txBody>
                  <a:tcPr/>
                </a:tc>
              </a:tr>
              <a:tr h="257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Hospital_room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57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Bed_no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307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Disease_name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Varchar(50)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307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Doctor_employee_id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257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Hospital_day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46243"/>
              </p:ext>
            </p:extLst>
          </p:nvPr>
        </p:nvGraphicFramePr>
        <p:xfrm>
          <a:off x="13024" y="3713733"/>
          <a:ext cx="1537971" cy="214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05"/>
                <a:gridCol w="568974"/>
                <a:gridCol w="243492"/>
              </a:tblGrid>
              <a:tr h="17118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Hospital_room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5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Room_no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22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Bed_no1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2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Bed_no2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2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Bed_no3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2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Bed_no4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35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Temperature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Float(3,1)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23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Humidity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Float(3.1)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475893"/>
              </p:ext>
            </p:extLst>
          </p:nvPr>
        </p:nvGraphicFramePr>
        <p:xfrm>
          <a:off x="-53305" y="1982714"/>
          <a:ext cx="1821151" cy="142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234"/>
                <a:gridCol w="691978"/>
                <a:gridCol w="378939"/>
              </a:tblGrid>
              <a:tr h="32863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outpatient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5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Patient_id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r>
                        <a:rPr lang="en-US" altLang="ko-KR" sz="8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  <a:tr h="365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Reserved_day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Datetime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65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Department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Varchar(20)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직선 화살표 연결선 26"/>
          <p:cNvCxnSpPr>
            <a:stCxn id="14" idx="0"/>
            <a:endCxn id="5" idx="2"/>
          </p:cNvCxnSpPr>
          <p:nvPr/>
        </p:nvCxnSpPr>
        <p:spPr>
          <a:xfrm flipH="1" flipV="1">
            <a:off x="949958" y="1625909"/>
            <a:ext cx="1746893" cy="3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6" idx="0"/>
            <a:endCxn id="5" idx="2"/>
          </p:cNvCxnSpPr>
          <p:nvPr/>
        </p:nvCxnSpPr>
        <p:spPr>
          <a:xfrm flipV="1">
            <a:off x="857270" y="1625909"/>
            <a:ext cx="92688" cy="3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2" idx="1"/>
            <a:endCxn id="15" idx="3"/>
          </p:cNvCxnSpPr>
          <p:nvPr/>
        </p:nvCxnSpPr>
        <p:spPr>
          <a:xfrm flipH="1" flipV="1">
            <a:off x="1550995" y="4785881"/>
            <a:ext cx="306388" cy="6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2" idx="0"/>
            <a:endCxn id="14" idx="2"/>
          </p:cNvCxnSpPr>
          <p:nvPr/>
        </p:nvCxnSpPr>
        <p:spPr>
          <a:xfrm flipV="1">
            <a:off x="2696851" y="4005506"/>
            <a:ext cx="0" cy="35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1" idx="3"/>
            <a:endCxn id="13" idx="1"/>
          </p:cNvCxnSpPr>
          <p:nvPr/>
        </p:nvCxnSpPr>
        <p:spPr>
          <a:xfrm flipV="1">
            <a:off x="5653567" y="2918783"/>
            <a:ext cx="410828" cy="3707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0" idx="0"/>
          </p:cNvCxnSpPr>
          <p:nvPr/>
        </p:nvCxnSpPr>
        <p:spPr>
          <a:xfrm flipH="1" flipV="1">
            <a:off x="7470748" y="3714879"/>
            <a:ext cx="609651" cy="2109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9" idx="1"/>
            <a:endCxn id="14" idx="3"/>
          </p:cNvCxnSpPr>
          <p:nvPr/>
        </p:nvCxnSpPr>
        <p:spPr>
          <a:xfrm flipH="1" flipV="1">
            <a:off x="3596011" y="2994110"/>
            <a:ext cx="90465" cy="270942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8" idx="2"/>
            <a:endCxn id="15" idx="2"/>
          </p:cNvCxnSpPr>
          <p:nvPr/>
        </p:nvCxnSpPr>
        <p:spPr>
          <a:xfrm rot="5400000" flipH="1">
            <a:off x="3475357" y="3164682"/>
            <a:ext cx="679528" cy="6066223"/>
          </a:xfrm>
          <a:prstGeom prst="curvedConnector3">
            <a:avLst>
              <a:gd name="adj1" fmla="val -3364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9" idx="0"/>
            <a:endCxn id="11" idx="2"/>
          </p:cNvCxnSpPr>
          <p:nvPr/>
        </p:nvCxnSpPr>
        <p:spPr>
          <a:xfrm flipV="1">
            <a:off x="4472605" y="3739415"/>
            <a:ext cx="296409" cy="12009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4" idx="3"/>
            <a:endCxn id="11" idx="1"/>
          </p:cNvCxnSpPr>
          <p:nvPr/>
        </p:nvCxnSpPr>
        <p:spPr>
          <a:xfrm>
            <a:off x="3596011" y="2994110"/>
            <a:ext cx="288451" cy="2953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50150"/>
              </p:ext>
            </p:extLst>
          </p:nvPr>
        </p:nvGraphicFramePr>
        <p:xfrm>
          <a:off x="3772043" y="356577"/>
          <a:ext cx="2214363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/>
                <a:gridCol w="760665"/>
                <a:gridCol w="409120"/>
              </a:tblGrid>
              <a:tr h="132334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Medical_history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66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history_id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Patient_id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FK</a:t>
                      </a:r>
                      <a:endParaRPr lang="ko-KR" altLang="en-US" sz="800" dirty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Doctor_id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FK</a:t>
                      </a:r>
                    </a:p>
                  </a:txBody>
                  <a:tcPr/>
                </a:tc>
              </a:tr>
              <a:tr h="182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Disease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Varchar(100)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166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Medicine_id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fk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Amount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Float(3,1)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Frequency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Precaution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Description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text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3" name="직선 화살표 연결선 112"/>
          <p:cNvCxnSpPr>
            <a:stCxn id="111" idx="1"/>
            <a:endCxn id="5" idx="3"/>
          </p:cNvCxnSpPr>
          <p:nvPr/>
        </p:nvCxnSpPr>
        <p:spPr>
          <a:xfrm flipH="1" flipV="1">
            <a:off x="1899918" y="851115"/>
            <a:ext cx="1872125" cy="58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11" idx="3"/>
            <a:endCxn id="6" idx="1"/>
          </p:cNvCxnSpPr>
          <p:nvPr/>
        </p:nvCxnSpPr>
        <p:spPr>
          <a:xfrm flipV="1">
            <a:off x="5986406" y="850656"/>
            <a:ext cx="771382" cy="58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11" idx="2"/>
            <a:endCxn id="11" idx="0"/>
          </p:cNvCxnSpPr>
          <p:nvPr/>
        </p:nvCxnSpPr>
        <p:spPr>
          <a:xfrm flipH="1">
            <a:off x="4769014" y="2520657"/>
            <a:ext cx="110210" cy="31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42086"/>
              </p:ext>
            </p:extLst>
          </p:nvPr>
        </p:nvGraphicFramePr>
        <p:xfrm>
          <a:off x="4943200" y="3950351"/>
          <a:ext cx="1905032" cy="940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658"/>
                <a:gridCol w="733128"/>
                <a:gridCol w="273246"/>
              </a:tblGrid>
              <a:tr h="24364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Department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7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Department_id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(11)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Pk</a:t>
                      </a:r>
                      <a:endParaRPr lang="ko-KR" altLang="en-US" sz="800" dirty="0"/>
                    </a:p>
                  </a:txBody>
                  <a:tcPr/>
                </a:tc>
              </a:tr>
              <a:tr h="349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Department_name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Varchar(30)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직선 화살표 연결선 66"/>
          <p:cNvCxnSpPr>
            <a:stCxn id="11" idx="2"/>
            <a:endCxn id="52" idx="0"/>
          </p:cNvCxnSpPr>
          <p:nvPr/>
        </p:nvCxnSpPr>
        <p:spPr>
          <a:xfrm>
            <a:off x="4769014" y="3739415"/>
            <a:ext cx="1126702" cy="21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0" idx="1"/>
            <a:endCxn id="52" idx="3"/>
          </p:cNvCxnSpPr>
          <p:nvPr/>
        </p:nvCxnSpPr>
        <p:spPr>
          <a:xfrm flipH="1">
            <a:off x="6848232" y="4335362"/>
            <a:ext cx="249170" cy="8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information_schema.table_constraints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constraint_schema</a:t>
            </a:r>
            <a:r>
              <a:rPr lang="en-US" altLang="ko-KR" dirty="0" smtClean="0"/>
              <a:t> ='medic';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 확인하는 법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smtClean="0"/>
              <a:t>에서 입력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6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251</Words>
  <Application>Microsoft Office PowerPoint</Application>
  <PresentationFormat>와이드스크린</PresentationFormat>
  <Paragraphs>177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다이어그램 보기 전</vt:lpstr>
      <vt:lpstr>PowerPoint 프레젠테이션</vt:lpstr>
      <vt:lpstr>select * from information_schema.table_constraints where constraint_schema ='medic';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tmzkflsk118@gmail.com</dc:creator>
  <cp:lastModifiedBy>tmzkflsk118@gmail.com</cp:lastModifiedBy>
  <cp:revision>20</cp:revision>
  <dcterms:created xsi:type="dcterms:W3CDTF">2018-06-27T12:32:10Z</dcterms:created>
  <dcterms:modified xsi:type="dcterms:W3CDTF">2018-07-06T05:04:31Z</dcterms:modified>
</cp:coreProperties>
</file>