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1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7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1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3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3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4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4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A06-7859-4812-AEA6-560AE18837FA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0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562" y="364483"/>
            <a:ext cx="7043351" cy="7393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다이어그램 보기 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7026" y="1781476"/>
            <a:ext cx="6236044" cy="1464232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solidFill>
                  <a:srgbClr val="7030A0"/>
                </a:solidFill>
              </a:rPr>
              <a:t>보라색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있어야 하는지 의문</a:t>
            </a:r>
            <a:endParaRPr lang="en-US" altLang="ko-KR" sz="1600" dirty="0" smtClean="0"/>
          </a:p>
          <a:p>
            <a:pPr algn="l"/>
            <a:r>
              <a:rPr lang="ko-KR" altLang="en-US" sz="1600" dirty="0" smtClean="0">
                <a:solidFill>
                  <a:srgbClr val="FF0000"/>
                </a:solidFill>
              </a:rPr>
              <a:t>빨간색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그림 그리다 알게 된 있었어야 했는데 미 구현 한 것</a:t>
            </a:r>
            <a:r>
              <a:rPr lang="en-US" altLang="ko-KR" sz="1600" dirty="0" smtClean="0"/>
              <a:t> </a:t>
            </a:r>
          </a:p>
          <a:p>
            <a:pPr algn="l"/>
            <a:r>
              <a:rPr lang="ko-KR" altLang="en-US" sz="1600" dirty="0" err="1" smtClean="0">
                <a:solidFill>
                  <a:schemeClr val="accent1"/>
                </a:solidFill>
              </a:rPr>
              <a:t>파랑색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구현된 것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참조키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참조 하는 쪽 </a:t>
            </a:r>
            <a:r>
              <a:rPr lang="en-US" altLang="ko-KR" sz="1600" dirty="0" smtClean="0"/>
              <a:t> -&gt;</a:t>
            </a:r>
            <a:r>
              <a:rPr lang="ko-KR" altLang="en-US" sz="1600" dirty="0" smtClean="0"/>
              <a:t> 참조 받는 쪽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332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20505"/>
              </p:ext>
            </p:extLst>
          </p:nvPr>
        </p:nvGraphicFramePr>
        <p:xfrm>
          <a:off x="-1" y="76322"/>
          <a:ext cx="1899919" cy="154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694"/>
                <a:gridCol w="863364"/>
                <a:gridCol w="383861"/>
              </a:tblGrid>
              <a:tr h="1543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Patient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23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Varchar</a:t>
                      </a:r>
                      <a:r>
                        <a:rPr lang="en-US" altLang="ko-KR" sz="800" dirty="0" smtClean="0"/>
                        <a:t>(20)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02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Personal_number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Char(13)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3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Phone_number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Gender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boolean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67970"/>
              </p:ext>
            </p:extLst>
          </p:nvPr>
        </p:nvGraphicFramePr>
        <p:xfrm>
          <a:off x="6757788" y="171706"/>
          <a:ext cx="2192247" cy="135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80"/>
                <a:gridCol w="732632"/>
                <a:gridCol w="415635"/>
              </a:tblGrid>
              <a:tr h="2493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Medicine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7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medicine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277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Varchar(100)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77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Varchar(300)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77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Warning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Varchar(300)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5307"/>
              </p:ext>
            </p:extLst>
          </p:nvPr>
        </p:nvGraphicFramePr>
        <p:xfrm>
          <a:off x="9553692" y="3898394"/>
          <a:ext cx="1572258" cy="117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79"/>
                <a:gridCol w="396240"/>
                <a:gridCol w="434339"/>
              </a:tblGrid>
              <a:tr h="36541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7030A0"/>
                          </a:solidFill>
                        </a:rPr>
                        <a:t>user</a:t>
                      </a:r>
                      <a:endParaRPr lang="ko-KR" altLang="en-US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6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rgbClr val="7030A0"/>
                          </a:solidFill>
                        </a:rPr>
                        <a:t>User_number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rgbClr val="7030A0"/>
                          </a:solidFill>
                        </a:rPr>
                        <a:t>pk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06152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91056"/>
              </p:ext>
            </p:extLst>
          </p:nvPr>
        </p:nvGraphicFramePr>
        <p:xfrm>
          <a:off x="6757789" y="5076109"/>
          <a:ext cx="2192245" cy="140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5"/>
                <a:gridCol w="684801"/>
                <a:gridCol w="473299"/>
              </a:tblGrid>
              <a:tr h="25836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Temperature_history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History_id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28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Hospital_room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28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Tempeature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Float(3,1)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8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time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datetime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26056"/>
              </p:ext>
            </p:extLst>
          </p:nvPr>
        </p:nvGraphicFramePr>
        <p:xfrm>
          <a:off x="4759965" y="4711545"/>
          <a:ext cx="1572258" cy="1526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79"/>
                <a:gridCol w="396240"/>
                <a:gridCol w="434339"/>
              </a:tblGrid>
              <a:tr h="30783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rgbClr val="7030A0"/>
                          </a:solidFill>
                        </a:rPr>
                        <a:t>Surgery_schedule</a:t>
                      </a:r>
                      <a:endParaRPr lang="ko-KR" altLang="en-US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6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rgbClr val="7030A0"/>
                          </a:solidFill>
                        </a:rPr>
                        <a:t>Surgery_schedule_id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rgbClr val="7030A0"/>
                          </a:solidFill>
                        </a:rPr>
                        <a:t>pk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06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rgbClr val="7030A0"/>
                          </a:solidFill>
                        </a:rPr>
                        <a:t>Patient_id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FK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06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rgbClr val="7030A0"/>
                          </a:solidFill>
                        </a:rPr>
                        <a:t>doctor_id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7030A0"/>
                          </a:solidFill>
                        </a:rPr>
                        <a:t>FK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74781"/>
              </p:ext>
            </p:extLst>
          </p:nvPr>
        </p:nvGraphicFramePr>
        <p:xfrm>
          <a:off x="7284722" y="3644862"/>
          <a:ext cx="1572258" cy="1141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79"/>
                <a:gridCol w="396240"/>
                <a:gridCol w="434339"/>
              </a:tblGrid>
              <a:tr h="28113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nurse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2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Employee_id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402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Department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Varchar(30)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79449"/>
              </p:ext>
            </p:extLst>
          </p:nvPr>
        </p:nvGraphicFramePr>
        <p:xfrm>
          <a:off x="4789178" y="3268585"/>
          <a:ext cx="1769105" cy="89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37"/>
                <a:gridCol w="630191"/>
                <a:gridCol w="304377"/>
              </a:tblGrid>
              <a:tr h="18031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Doctor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3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Employee_id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343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Department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Varchar(30)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26397"/>
              </p:ext>
            </p:extLst>
          </p:nvPr>
        </p:nvGraphicFramePr>
        <p:xfrm>
          <a:off x="1857383" y="4362172"/>
          <a:ext cx="16789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4"/>
                <a:gridCol w="404334"/>
                <a:gridCol w="482599"/>
              </a:tblGrid>
              <a:tr h="20687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7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Bed_id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401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FK, unique</a:t>
                      </a:r>
                    </a:p>
                  </a:txBody>
                  <a:tcPr/>
                </a:tc>
              </a:tr>
              <a:tr h="294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Hospital_room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</a:t>
                      </a:r>
                    </a:p>
                  </a:txBody>
                  <a:tcPr/>
                </a:tc>
              </a:tr>
              <a:tr h="294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Weight_seneor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Tinyint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294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Is_wet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Tinyint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294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Is_empty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Tinyint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51571"/>
              </p:ext>
            </p:extLst>
          </p:nvPr>
        </p:nvGraphicFramePr>
        <p:xfrm>
          <a:off x="6990215" y="1618140"/>
          <a:ext cx="23597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25"/>
                <a:gridCol w="857203"/>
                <a:gridCol w="370702"/>
              </a:tblGrid>
              <a:tr h="12457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Employee_id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120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Varchar(20)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7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Personal_number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Char(13)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7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Phone_number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Char(11)_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20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Gender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Tinyint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20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Position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Varchar(20)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7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Employee_password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Varchar(30)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77280"/>
              </p:ext>
            </p:extLst>
          </p:nvPr>
        </p:nvGraphicFramePr>
        <p:xfrm>
          <a:off x="1797692" y="1982714"/>
          <a:ext cx="1798319" cy="202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18"/>
                <a:gridCol w="541821"/>
                <a:gridCol w="408180"/>
              </a:tblGrid>
              <a:tr h="23185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Inpatient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7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Pk,FK</a:t>
                      </a:r>
                      <a:endParaRPr lang="ko-KR" altLang="en-US" sz="800" dirty="0"/>
                    </a:p>
                  </a:txBody>
                  <a:tcPr/>
                </a:tc>
              </a:tr>
              <a:tr h="257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Hospital_room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57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Bed_no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307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Disease_name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Varchar(50)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307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Doctor_employee_id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257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Hospital_day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46243"/>
              </p:ext>
            </p:extLst>
          </p:nvPr>
        </p:nvGraphicFramePr>
        <p:xfrm>
          <a:off x="13024" y="3713733"/>
          <a:ext cx="1537971" cy="214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05"/>
                <a:gridCol w="568974"/>
                <a:gridCol w="243492"/>
              </a:tblGrid>
              <a:tr h="17118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Hospital_room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Room_no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Bed_no1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Bed_no2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Bed_no3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Bed_no4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Temperature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Float(3,1)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Humidity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Float(3.1)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2834"/>
              </p:ext>
            </p:extLst>
          </p:nvPr>
        </p:nvGraphicFramePr>
        <p:xfrm>
          <a:off x="-115920" y="1982714"/>
          <a:ext cx="1821151" cy="142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234"/>
                <a:gridCol w="691978"/>
                <a:gridCol w="378939"/>
              </a:tblGrid>
              <a:tr h="32863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outpatient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5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r>
                        <a:rPr lang="en-US" altLang="ko-KR" sz="8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365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Reserved_day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Datetime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65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Department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Varchar(20)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직선 화살표 연결선 26"/>
          <p:cNvCxnSpPr>
            <a:stCxn id="14" idx="0"/>
            <a:endCxn id="5" idx="2"/>
          </p:cNvCxnSpPr>
          <p:nvPr/>
        </p:nvCxnSpPr>
        <p:spPr>
          <a:xfrm flipH="1" flipV="1">
            <a:off x="949958" y="1625909"/>
            <a:ext cx="1746893" cy="3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6" idx="0"/>
            <a:endCxn id="5" idx="2"/>
          </p:cNvCxnSpPr>
          <p:nvPr/>
        </p:nvCxnSpPr>
        <p:spPr>
          <a:xfrm flipV="1">
            <a:off x="794655" y="1625909"/>
            <a:ext cx="155303" cy="3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2" idx="1"/>
            <a:endCxn id="15" idx="3"/>
          </p:cNvCxnSpPr>
          <p:nvPr/>
        </p:nvCxnSpPr>
        <p:spPr>
          <a:xfrm flipH="1" flipV="1">
            <a:off x="1550995" y="4785881"/>
            <a:ext cx="306388" cy="6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" idx="0"/>
            <a:endCxn id="14" idx="2"/>
          </p:cNvCxnSpPr>
          <p:nvPr/>
        </p:nvCxnSpPr>
        <p:spPr>
          <a:xfrm flipV="1">
            <a:off x="2696851" y="4005506"/>
            <a:ext cx="0" cy="35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1" idx="0"/>
            <a:endCxn id="13" idx="1"/>
          </p:cNvCxnSpPr>
          <p:nvPr/>
        </p:nvCxnSpPr>
        <p:spPr>
          <a:xfrm flipV="1">
            <a:off x="5673730" y="2471580"/>
            <a:ext cx="1316485" cy="79700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0" idx="0"/>
            <a:endCxn id="13" idx="2"/>
          </p:cNvCxnSpPr>
          <p:nvPr/>
        </p:nvCxnSpPr>
        <p:spPr>
          <a:xfrm flipV="1">
            <a:off x="8070851" y="3325020"/>
            <a:ext cx="99229" cy="3198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9" idx="1"/>
            <a:endCxn id="14" idx="3"/>
          </p:cNvCxnSpPr>
          <p:nvPr/>
        </p:nvCxnSpPr>
        <p:spPr>
          <a:xfrm flipH="1" flipV="1">
            <a:off x="3596011" y="2994110"/>
            <a:ext cx="1163954" cy="24805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8" idx="2"/>
            <a:endCxn id="15" idx="2"/>
          </p:cNvCxnSpPr>
          <p:nvPr/>
        </p:nvCxnSpPr>
        <p:spPr>
          <a:xfrm rot="5400000" flipH="1">
            <a:off x="4005385" y="2634653"/>
            <a:ext cx="625149" cy="7071902"/>
          </a:xfrm>
          <a:prstGeom prst="curvedConnector3">
            <a:avLst>
              <a:gd name="adj1" fmla="val -3656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" idx="0"/>
            <a:endCxn id="11" idx="2"/>
          </p:cNvCxnSpPr>
          <p:nvPr/>
        </p:nvCxnSpPr>
        <p:spPr>
          <a:xfrm flipV="1">
            <a:off x="5546094" y="4168441"/>
            <a:ext cx="127636" cy="5431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4" idx="3"/>
            <a:endCxn id="11" idx="1"/>
          </p:cNvCxnSpPr>
          <p:nvPr/>
        </p:nvCxnSpPr>
        <p:spPr>
          <a:xfrm>
            <a:off x="3596011" y="2994110"/>
            <a:ext cx="1193167" cy="724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83422"/>
              </p:ext>
            </p:extLst>
          </p:nvPr>
        </p:nvGraphicFramePr>
        <p:xfrm>
          <a:off x="4214319" y="600810"/>
          <a:ext cx="2214363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/>
                <a:gridCol w="760665"/>
                <a:gridCol w="409120"/>
              </a:tblGrid>
              <a:tr h="132334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Medical_history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66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history_id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Doctor_id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</a:t>
                      </a:r>
                    </a:p>
                  </a:txBody>
                  <a:tcPr/>
                </a:tc>
              </a:tr>
              <a:tr h="182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Disease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Varchar(100)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166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Medicine_id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Amount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Float(3,1)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Frequency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Precaution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3" name="직선 화살표 연결선 112"/>
          <p:cNvCxnSpPr>
            <a:stCxn id="111" idx="1"/>
            <a:endCxn id="5" idx="3"/>
          </p:cNvCxnSpPr>
          <p:nvPr/>
        </p:nvCxnSpPr>
        <p:spPr>
          <a:xfrm flipH="1" flipV="1">
            <a:off x="1899918" y="851115"/>
            <a:ext cx="2314401" cy="83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6" idx="1"/>
          </p:cNvCxnSpPr>
          <p:nvPr/>
        </p:nvCxnSpPr>
        <p:spPr>
          <a:xfrm flipV="1">
            <a:off x="6428682" y="850656"/>
            <a:ext cx="329106" cy="8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1" idx="2"/>
            <a:endCxn id="11" idx="0"/>
          </p:cNvCxnSpPr>
          <p:nvPr/>
        </p:nvCxnSpPr>
        <p:spPr>
          <a:xfrm>
            <a:off x="5321500" y="2764890"/>
            <a:ext cx="352230" cy="50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information_schema.table_constraints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constraint_schema</a:t>
            </a:r>
            <a:r>
              <a:rPr lang="en-US" altLang="ko-KR" dirty="0" smtClean="0"/>
              <a:t> ='medic';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 확인하는 법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smtClean="0"/>
              <a:t>에서 입력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241</Words>
  <Application>Microsoft Office PowerPoint</Application>
  <PresentationFormat>와이드스크린</PresentationFormat>
  <Paragraphs>163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다이어그램 보기 전</vt:lpstr>
      <vt:lpstr>PowerPoint 프레젠테이션</vt:lpstr>
      <vt:lpstr>select * from information_schema.table_constraints where constraint_schema ='medic';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tmzkflsk118@gmail.com</dc:creator>
  <cp:lastModifiedBy>tmzkflsk118@gmail.com</cp:lastModifiedBy>
  <cp:revision>14</cp:revision>
  <dcterms:created xsi:type="dcterms:W3CDTF">2018-06-27T12:32:10Z</dcterms:created>
  <dcterms:modified xsi:type="dcterms:W3CDTF">2018-07-03T06:28:05Z</dcterms:modified>
</cp:coreProperties>
</file>