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28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Fruit punch       !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 </a:t>
            </a:r>
            <a:r>
              <a:rPr lang="en-US" dirty="0" smtClean="0">
                <a:latin typeface="Inconsolata" panose="020B0609030003000000" pitchFamily="49" charset="0"/>
              </a:rPr>
              <a:t>brain training game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Community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Reading and Writing</a:t>
            </a:r>
          </a:p>
          <a:p>
            <a:pPr lvl="0"/>
            <a:r>
              <a:rPr lang="en-US" dirty="0"/>
              <a:t>Math</a:t>
            </a:r>
          </a:p>
          <a:p>
            <a:pPr lvl="0"/>
            <a:r>
              <a:rPr lang="en-US" dirty="0"/>
              <a:t>Science and Technology</a:t>
            </a:r>
          </a:p>
          <a:p>
            <a:pPr lvl="0"/>
            <a:r>
              <a:rPr lang="en-US" dirty="0"/>
              <a:t>Social Studies</a:t>
            </a:r>
          </a:p>
          <a:p>
            <a:pPr lvl="0"/>
            <a:r>
              <a:rPr lang="en-US" dirty="0"/>
              <a:t>Music and Art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reading topics and activities </a:t>
            </a:r>
          </a:p>
          <a:p>
            <a:pPr lvl="0"/>
            <a:r>
              <a:rPr lang="en-US" dirty="0"/>
              <a:t>How about a book list?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writing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math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science and technology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Studies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  <a:p>
            <a:pPr lvl="0"/>
            <a:r>
              <a:rPr lang="en-US" dirty="0"/>
              <a:t>How about special projects?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45 minutes of homework every night. </a:t>
            </a:r>
          </a:p>
          <a:p>
            <a:pPr lvl="0"/>
            <a:r>
              <a:rPr lang="en-US" dirty="0"/>
              <a:t>Due on Friday morning</a:t>
            </a:r>
          </a:p>
          <a:p>
            <a:pPr lvl="0"/>
            <a:r>
              <a:rPr lang="en-US" dirty="0"/>
              <a:t>Need extra time? Go to homework club during recess.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have lots of fun field trips planned for this year!</a:t>
            </a:r>
          </a:p>
          <a:p>
            <a:r>
              <a:rPr lang="en-US" dirty="0"/>
              <a:t>Attend two plays at the Children’s Theater (Reading units)</a:t>
            </a:r>
          </a:p>
          <a:p>
            <a:r>
              <a:rPr lang="en-US" dirty="0"/>
              <a:t>Take water samples from river at Maple Grove park (Science unit)</a:t>
            </a:r>
          </a:p>
          <a:p>
            <a:r>
              <a:rPr lang="en-US" dirty="0"/>
              <a:t>Tour a bakery (Social Studies unit)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Introductions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OnE DAY" pitchFamily="2" charset="0"/>
              </a:rPr>
              <a:t>Jay Williams</a:t>
            </a:r>
            <a:endParaRPr lang="en-US" dirty="0">
              <a:latin typeface="OnE DAY" pitchFamily="2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CEO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Gokul</a:t>
            </a:r>
            <a:r>
              <a:rPr lang="en-US" dirty="0" smtClean="0">
                <a:latin typeface="OnE DAY" pitchFamily="2" charset="0"/>
              </a:rPr>
              <a:t> MENON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Head of Operations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 smtClean="0">
                <a:latin typeface="OnE DAY" pitchFamily="2" charset="0"/>
              </a:rPr>
              <a:t>Rory SHARP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Alternative Development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Nikash</a:t>
            </a:r>
            <a:r>
              <a:rPr lang="en-US" dirty="0" smtClean="0">
                <a:latin typeface="OnE DAY" pitchFamily="2" charset="0"/>
              </a:rPr>
              <a:t> CHEKURI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 smtClean="0">
                <a:latin typeface="OnE DAY" pitchFamily="2" charset="0"/>
              </a:rPr>
              <a:t>Shaquile</a:t>
            </a:r>
            <a:r>
              <a:rPr lang="en-US" sz="2200" dirty="0" smtClean="0">
                <a:latin typeface="OnE DAY" pitchFamily="2" charset="0"/>
              </a:rPr>
              <a:t> 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Quality Assurance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Tardiness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School starts at 8:15 A.M. </a:t>
            </a:r>
          </a:p>
          <a:p>
            <a:pPr lvl="0"/>
            <a:r>
              <a:rPr lang="en-US" dirty="0"/>
              <a:t>Running late? Check in at the school office before coming to class.</a:t>
            </a:r>
          </a:p>
          <a:p>
            <a:pPr lvl="0"/>
            <a:r>
              <a:rPr lang="en-US" dirty="0"/>
              <a:t>If you are tardy four times, the school will contact your parents.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these items each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2 pencil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Don’t bring these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Library</a:t>
            </a:r>
          </a:p>
          <a:p>
            <a:pPr lvl="0"/>
            <a:r>
              <a:rPr lang="en-US" dirty="0"/>
              <a:t>Computer Lab</a:t>
            </a:r>
          </a:p>
          <a:p>
            <a:pPr lvl="0"/>
            <a:r>
              <a:rPr lang="en-US" dirty="0"/>
              <a:t>Teacher’s Aide</a:t>
            </a:r>
          </a:p>
          <a:p>
            <a:pPr lvl="0"/>
            <a:r>
              <a:rPr lang="en-US" dirty="0"/>
              <a:t>Parent Volunteers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OnE DAY" pitchFamily="2" charset="0"/>
              </a:rPr>
              <a:t>Demo</a:t>
            </a:r>
            <a:endParaRPr lang="en-US" sz="138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About 30 seconds until everything breaks ;)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OnE DA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-Jay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OnE DAY" pitchFamily="2" charset="0"/>
              </a:rPr>
              <a:t>IT ALL BROKE</a:t>
            </a:r>
            <a:endParaRPr lang="en-US" sz="44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Enjoy these pictures instead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1028" name="Picture 4" descr="http://rs1322.pbsrc.com/albums/u572/SpamMe06/headbang_zps2ac29901.gif?w=280&amp;h=210&amp;fit=cro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7" y="2199503"/>
            <a:ext cx="1700288" cy="1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5436973" y="369879"/>
            <a:ext cx="5206314" cy="49344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IMAGINE A PICTURE OF OUR GAME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OnE DAY" pitchFamily="2" charset="0"/>
              </a:rPr>
              <a:t>Developmen</a:t>
            </a:r>
            <a:r>
              <a:rPr lang="en-US" sz="4000" dirty="0" smtClean="0">
                <a:latin typeface="OnE DAY" pitchFamily="2" charset="0"/>
              </a:rPr>
              <a:t>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IDEATION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DEVELOPMENT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TESTING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NIKASH</a:t>
            </a:r>
            <a:endParaRPr lang="en-GB" dirty="0">
              <a:latin typeface="OnE DAY" pitchFamily="2" charset="0"/>
            </a:endParaRPr>
          </a:p>
        </p:txBody>
      </p:sp>
      <p:pic>
        <p:nvPicPr>
          <p:cNvPr id="2062" name="Picture 14" descr="pers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0" y="2568835"/>
            <a:ext cx="1277379" cy="12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.sstatic.net/Sites/stackoverflow/img/apple-touch-icon@2.png?v=73d79a89bde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8484" r="23723" b="17436"/>
          <a:stretch/>
        </p:blipFill>
        <p:spPr bwMode="auto">
          <a:xfrm>
            <a:off x="4869445" y="4257189"/>
            <a:ext cx="428367" cy="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3" y="4381802"/>
            <a:ext cx="1102245" cy="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Hobbies/Interests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Skiing</a:t>
            </a:r>
          </a:p>
          <a:p>
            <a:pPr lvl="0"/>
            <a:r>
              <a:rPr lang="en-US" dirty="0"/>
              <a:t>Reading mystery novels</a:t>
            </a:r>
          </a:p>
          <a:p>
            <a:pPr lvl="0"/>
            <a:r>
              <a:rPr lang="en-US" dirty="0"/>
              <a:t>Photography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My email: </a:t>
            </a:r>
          </a:p>
          <a:p>
            <a:pPr lvl="0"/>
            <a:r>
              <a:rPr lang="en-US" dirty="0"/>
              <a:t>My phone:</a:t>
            </a:r>
          </a:p>
          <a:p>
            <a:pPr lvl="0"/>
            <a:r>
              <a:rPr lang="en-US" dirty="0"/>
              <a:t>Class web site: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Learn new skills </a:t>
            </a:r>
          </a:p>
          <a:p>
            <a:pPr lvl="0"/>
            <a:r>
              <a:rPr lang="en-US" dirty="0"/>
              <a:t>Discover new interests</a:t>
            </a:r>
          </a:p>
          <a:p>
            <a:pPr lvl="0"/>
            <a:r>
              <a:rPr lang="en-US" dirty="0"/>
              <a:t>Make new friends</a:t>
            </a:r>
          </a:p>
          <a:p>
            <a:pPr lvl="0"/>
            <a:r>
              <a:rPr lang="en-US" dirty="0"/>
              <a:t>Have fun and support each other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57</TotalTime>
  <Words>382</Words>
  <Application>Microsoft Office PowerPoint</Application>
  <PresentationFormat>Widescreen</PresentationFormat>
  <Paragraphs>100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</vt:lpstr>
      <vt:lpstr>Inconsolata</vt:lpstr>
      <vt:lpstr>ONE DAY</vt:lpstr>
      <vt:lpstr>Back to School 16x9</vt:lpstr>
      <vt:lpstr>Fruit punch       !</vt:lpstr>
      <vt:lpstr>Introductions</vt:lpstr>
      <vt:lpstr>Demo</vt:lpstr>
      <vt:lpstr>IT ALL BROKE</vt:lpstr>
      <vt:lpstr>Development Process</vt:lpstr>
      <vt:lpstr>STATISICS</vt:lpstr>
      <vt:lpstr>Hobbies/Interests</vt:lpstr>
      <vt:lpstr>Communication </vt:lpstr>
      <vt:lpstr>Class Goals</vt:lpstr>
      <vt:lpstr>Classroom Community</vt:lpstr>
      <vt:lpstr>Class Subjects</vt:lpstr>
      <vt:lpstr>Reading</vt:lpstr>
      <vt:lpstr>Writing</vt:lpstr>
      <vt:lpstr>Math</vt:lpstr>
      <vt:lpstr>Science and Technology</vt:lpstr>
      <vt:lpstr>Social Studies</vt:lpstr>
      <vt:lpstr>Music and Art</vt:lpstr>
      <vt:lpstr>Homework</vt:lpstr>
      <vt:lpstr>Field Trips</vt:lpstr>
      <vt:lpstr>Tardiness</vt:lpstr>
      <vt:lpstr>Supplies</vt:lpstr>
      <vt:lpstr>Resources</vt:lpstr>
      <vt:lpstr>Questions?</vt:lpstr>
      <vt:lpstr>Let’s Have a Great Year!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8</cp:revision>
  <dcterms:created xsi:type="dcterms:W3CDTF">2017-08-16T13:05:10Z</dcterms:created>
  <dcterms:modified xsi:type="dcterms:W3CDTF">2017-08-16T14:02:35Z</dcterms:modified>
</cp:coreProperties>
</file>