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81" r:id="rId4"/>
    <p:sldId id="287" r:id="rId5"/>
    <p:sldId id="266" r:id="rId6"/>
    <p:sldId id="288" r:id="rId7"/>
    <p:sldId id="289" r:id="rId8"/>
    <p:sldId id="285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C84B"/>
    <a:srgbClr val="54C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5274" autoAdjust="0"/>
  </p:normalViewPr>
  <p:slideViewPr>
    <p:cSldViewPr snapToGrid="0">
      <p:cViewPr>
        <p:scale>
          <a:sx n="75" d="100"/>
          <a:sy n="75" d="100"/>
        </p:scale>
        <p:origin x="1896" y="9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</c:f>
              <c:numCache>
                <c:formatCode>h:mm\ AM/PM</c:formatCode>
                <c:ptCount val="13"/>
                <c:pt idx="0">
                  <c:v>0.41666666666666669</c:v>
                </c:pt>
                <c:pt idx="1">
                  <c:v>0.45833333333333331</c:v>
                </c:pt>
                <c:pt idx="2">
                  <c:v>0</c:v>
                </c:pt>
                <c:pt idx="3">
                  <c:v>0.54166666666666663</c:v>
                </c:pt>
                <c:pt idx="4">
                  <c:v>0.58333333333333337</c:v>
                </c:pt>
                <c:pt idx="5">
                  <c:v>0.625</c:v>
                </c:pt>
                <c:pt idx="6">
                  <c:v>0.66666666666666663</c:v>
                </c:pt>
                <c:pt idx="7">
                  <c:v>0.70833333333333337</c:v>
                </c:pt>
                <c:pt idx="8">
                  <c:v>0.75</c:v>
                </c:pt>
                <c:pt idx="9">
                  <c:v>0.79166666666666663</c:v>
                </c:pt>
                <c:pt idx="10">
                  <c:v>0.83333333333333337</c:v>
                </c:pt>
                <c:pt idx="11">
                  <c:v>0.875</c:v>
                </c:pt>
                <c:pt idx="12">
                  <c:v>0.91666666666666663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8</c:v>
                </c:pt>
                <c:pt idx="4">
                  <c:v>5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51120112"/>
        <c:axId val="-1251119568"/>
      </c:lineChart>
      <c:catAx>
        <c:axId val="-1251120112"/>
        <c:scaling>
          <c:orientation val="minMax"/>
        </c:scaling>
        <c:delete val="0"/>
        <c:axPos val="b"/>
        <c:numFmt formatCode="h:mm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51119568"/>
        <c:crosses val="autoZero"/>
        <c:auto val="1"/>
        <c:lblAlgn val="ctr"/>
        <c:lblOffset val="100"/>
        <c:noMultiLvlLbl val="0"/>
      </c:catAx>
      <c:valAx>
        <c:axId val="-125111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5112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8/16/2017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8/16/2017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Freeform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Freeform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Freeform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Grou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Freeform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Freeform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Freeform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Grou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Grou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Grou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Freeform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Grou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Freeform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Freeform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Grou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Freeform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Grou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Gro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8/16/2017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8/16/2017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9" name="Grou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3" name="Grou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7" name="Grou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Freeform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0" name="Grou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Freeform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4" name="Freeform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8" name="Freeform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Freeform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Freeform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9" name="Grou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Freeform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10" name="Freeform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11" name="Gro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Freeform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o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Freeform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Freeform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Freeform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Freeform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22" name="Grou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1" name="Grou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40" name="Grou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8/16/2017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" name="Gro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1" name="Grou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OnE DAY" pitchFamily="2" charset="0"/>
              </a:rPr>
              <a:t>Fruit punch       !</a:t>
            </a:r>
            <a:endParaRPr lang="en-US" dirty="0">
              <a:latin typeface="OnE DAY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03329" y="2065028"/>
            <a:ext cx="6916336" cy="982972"/>
          </a:xfrm>
        </p:spPr>
        <p:txBody>
          <a:bodyPr/>
          <a:lstStyle/>
          <a:p>
            <a:r>
              <a:rPr lang="en-US" dirty="0" smtClean="0">
                <a:latin typeface="Inconsolata" panose="020B0609030003000000" pitchFamily="49" charset="0"/>
              </a:rPr>
              <a:t>A </a:t>
            </a:r>
            <a:r>
              <a:rPr lang="en-US" dirty="0" smtClean="0">
                <a:latin typeface="Inconsolata" panose="020B0609030003000000" pitchFamily="49" charset="0"/>
              </a:rPr>
              <a:t>brain training game</a:t>
            </a:r>
            <a:endParaRPr lang="en-US" dirty="0">
              <a:latin typeface="Inconsolata" panose="020B0609030003000000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115" y="1453460"/>
            <a:ext cx="1023457" cy="10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nE DAY" pitchFamily="2" charset="0"/>
              </a:rPr>
              <a:t>Introductions</a:t>
            </a:r>
            <a:endParaRPr lang="en-US" dirty="0">
              <a:latin typeface="OnE DAY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38885" y="1485900"/>
            <a:ext cx="4480560" cy="2303505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OnE DAY" pitchFamily="2" charset="0"/>
              </a:rPr>
              <a:t>Jay Williams</a:t>
            </a:r>
            <a:endParaRPr lang="en-US" dirty="0">
              <a:latin typeface="OnE DAY" pitchFamily="2" charset="0"/>
            </a:endParaRPr>
          </a:p>
          <a:p>
            <a:r>
              <a:rPr lang="en-US" dirty="0" smtClean="0">
                <a:latin typeface="Inconsolata" panose="020B0609030003000000" pitchFamily="49" charset="0"/>
              </a:rPr>
              <a:t>CEO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 smtClean="0">
                <a:latin typeface="Inconsolata" panose="020B0609030003000000" pitchFamily="49" charset="0"/>
              </a:rPr>
              <a:t>14 years old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I like to code in node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"/>
          </p:nvPr>
        </p:nvSpPr>
        <p:spPr>
          <a:xfrm>
            <a:off x="7991155" y="1312333"/>
            <a:ext cx="3335871" cy="2303505"/>
          </a:xfrm>
        </p:spPr>
        <p:txBody>
          <a:bodyPr/>
          <a:lstStyle/>
          <a:p>
            <a:pPr marL="45720" indent="0">
              <a:buNone/>
            </a:pPr>
            <a:r>
              <a:rPr lang="en-US" dirty="0" err="1" smtClean="0">
                <a:latin typeface="OnE DAY" pitchFamily="2" charset="0"/>
              </a:rPr>
              <a:t>Gokul</a:t>
            </a:r>
            <a:r>
              <a:rPr lang="en-US" dirty="0" smtClean="0">
                <a:latin typeface="OnE DAY" pitchFamily="2" charset="0"/>
              </a:rPr>
              <a:t> MENON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Head of Operations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 smtClean="0">
                <a:latin typeface="Inconsolata" panose="020B0609030003000000" pitchFamily="49" charset="0"/>
              </a:rPr>
              <a:t>14 years old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I like to code in C++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"/>
          </p:nvPr>
        </p:nvSpPr>
        <p:spPr>
          <a:xfrm>
            <a:off x="4209987" y="3842488"/>
            <a:ext cx="3335871" cy="2303505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2200" dirty="0" smtClean="0">
                <a:latin typeface="OnE DAY" pitchFamily="2" charset="0"/>
              </a:rPr>
              <a:t>Rory SHARP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Alternative Development Manager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 smtClean="0">
                <a:latin typeface="Inconsolata" panose="020B0609030003000000" pitchFamily="49" charset="0"/>
              </a:rPr>
              <a:t>13 years old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I like to code in Python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"/>
          </p:nvPr>
        </p:nvSpPr>
        <p:spPr>
          <a:xfrm>
            <a:off x="4209987" y="1312334"/>
            <a:ext cx="3335871" cy="230350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err="1" smtClean="0">
                <a:latin typeface="OnE DAY" pitchFamily="2" charset="0"/>
              </a:rPr>
              <a:t>Nikash</a:t>
            </a:r>
            <a:r>
              <a:rPr lang="en-US" dirty="0" smtClean="0">
                <a:latin typeface="OnE DAY" pitchFamily="2" charset="0"/>
              </a:rPr>
              <a:t> CHEKURI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COO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13 years old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I like to code in Python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"/>
          </p:nvPr>
        </p:nvSpPr>
        <p:spPr>
          <a:xfrm>
            <a:off x="638885" y="3659995"/>
            <a:ext cx="3335871" cy="26684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200" dirty="0" err="1" smtClean="0">
                <a:latin typeface="OnE DAY" pitchFamily="2" charset="0"/>
              </a:rPr>
              <a:t>Shaquile</a:t>
            </a:r>
            <a:r>
              <a:rPr lang="en-US" sz="2200" dirty="0" smtClean="0">
                <a:latin typeface="OnE DAY" pitchFamily="2" charset="0"/>
              </a:rPr>
              <a:t> 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Quality Assurance Manager</a:t>
            </a:r>
            <a:endParaRPr lang="en-US" dirty="0">
              <a:latin typeface="Inconsolata" panose="020B0609030003000000" pitchFamily="49" charset="0"/>
            </a:endParaRPr>
          </a:p>
          <a:p>
            <a:r>
              <a:rPr lang="en-US" dirty="0" smtClean="0">
                <a:latin typeface="Inconsolata" panose="020B0609030003000000" pitchFamily="49" charset="0"/>
              </a:rPr>
              <a:t>13 years old</a:t>
            </a:r>
          </a:p>
          <a:p>
            <a:r>
              <a:rPr lang="en-US" dirty="0" smtClean="0">
                <a:latin typeface="Inconsolata" panose="020B0609030003000000" pitchFamily="49" charset="0"/>
              </a:rPr>
              <a:t>I like to write HTML</a:t>
            </a:r>
          </a:p>
        </p:txBody>
      </p:sp>
    </p:spTree>
    <p:extLst>
      <p:ext uri="{BB962C8B-B14F-4D97-AF65-F5344CB8AC3E}">
        <p14:creationId xmlns:p14="http://schemas.microsoft.com/office/powerpoint/2010/main" val="81009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1188720"/>
            <a:ext cx="5147001" cy="2286000"/>
          </a:xfrm>
        </p:spPr>
        <p:txBody>
          <a:bodyPr>
            <a:noAutofit/>
          </a:bodyPr>
          <a:lstStyle/>
          <a:p>
            <a:r>
              <a:rPr lang="en-US" sz="13800" dirty="0" smtClean="0">
                <a:latin typeface="OnE DAY" pitchFamily="2" charset="0"/>
              </a:rPr>
              <a:t>Demo</a:t>
            </a:r>
            <a:endParaRPr lang="en-US" sz="13800" dirty="0">
              <a:latin typeface="OnE DAY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Inconsolata" panose="020B0609030003000000" pitchFamily="49" charset="0"/>
              </a:rPr>
              <a:t>About 30 seconds until everything breaks ;)</a:t>
            </a:r>
            <a:endParaRPr lang="en-US" dirty="0">
              <a:latin typeface="Inconsolata" panose="020B0609030003000000" pitchFamily="49" charset="0"/>
            </a:endParaRPr>
          </a:p>
        </p:txBody>
      </p:sp>
      <p:sp>
        <p:nvSpPr>
          <p:cNvPr id="6" name="Action Button: Custom 5">
            <a:hlinkClick r:id="rId2" action="ppaction://hlinksldjump" highlightClick="1"/>
          </p:cNvPr>
          <p:cNvSpPr/>
          <p:nvPr/>
        </p:nvSpPr>
        <p:spPr>
          <a:xfrm>
            <a:off x="10544433" y="4786184"/>
            <a:ext cx="1474573" cy="510746"/>
          </a:xfrm>
          <a:prstGeom prst="actionButtonBlan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nE DAY" pitchFamily="2" charset="0"/>
              </a:rPr>
              <a:t>IT ALL BROKE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OnE DA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6714" y="318230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OnE DAY" pitchFamily="2" charset="0"/>
              </a:rPr>
              <a:t>-Jay</a:t>
            </a:r>
            <a:endParaRPr lang="en-GB" dirty="0">
              <a:latin typeface="OnE D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79" y="1188720"/>
            <a:ext cx="3108960" cy="2286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OnE DAY" pitchFamily="2" charset="0"/>
              </a:rPr>
              <a:t>IT ALL BROKE</a:t>
            </a:r>
            <a:endParaRPr lang="en-US" sz="4400" dirty="0">
              <a:latin typeface="OnE DAY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79" y="3474720"/>
            <a:ext cx="3108960" cy="1371600"/>
          </a:xfrm>
        </p:spPr>
        <p:txBody>
          <a:bodyPr/>
          <a:lstStyle/>
          <a:p>
            <a:r>
              <a:rPr lang="en-US" dirty="0" smtClean="0">
                <a:latin typeface="Inconsolata" panose="020B0609030003000000" pitchFamily="49" charset="0"/>
              </a:rPr>
              <a:t>Enjoy these pictures instead</a:t>
            </a:r>
            <a:endParaRPr lang="en-US" dirty="0">
              <a:latin typeface="Inconsolata" panose="020B0609030003000000" pitchFamily="49" charset="0"/>
            </a:endParaRPr>
          </a:p>
        </p:txBody>
      </p:sp>
      <p:pic>
        <p:nvPicPr>
          <p:cNvPr id="1028" name="Picture 4" descr="http://rs1322.pbsrc.com/albums/u572/SpamMe06/headbang_zps2ac29901.gif?w=280&amp;h=210&amp;fit=crop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077" y="2199503"/>
            <a:ext cx="1700288" cy="127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ction Button: Custom 2">
            <a:hlinkClick r:id="" action="ppaction://noaction" highlightClick="1"/>
          </p:cNvPr>
          <p:cNvSpPr/>
          <p:nvPr/>
        </p:nvSpPr>
        <p:spPr>
          <a:xfrm>
            <a:off x="5436973" y="369879"/>
            <a:ext cx="5206314" cy="493446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IMAGINE A PICTURE OF OUR GAME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69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OnE DAY" pitchFamily="2" charset="0"/>
              </a:rPr>
              <a:t>Developmen</a:t>
            </a:r>
            <a:r>
              <a:rPr lang="en-US" sz="4000" dirty="0" smtClean="0">
                <a:latin typeface="OnE DAY" pitchFamily="2" charset="0"/>
              </a:rPr>
              <a:t>t Process</a:t>
            </a:r>
            <a:endParaRPr lang="en-US" dirty="0">
              <a:latin typeface="OnE DAY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3166" y="2091781"/>
            <a:ext cx="1466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Inconsolata" panose="020B0609030003000000" pitchFamily="49" charset="0"/>
              </a:rPr>
              <a:t>IDEATION</a:t>
            </a:r>
            <a:endParaRPr lang="en-GB" sz="2500" dirty="0">
              <a:latin typeface="Inconsolata" panose="020B0609030003000000" pitchFamily="49" charset="0"/>
            </a:endParaRPr>
          </a:p>
        </p:txBody>
      </p:sp>
      <p:pic>
        <p:nvPicPr>
          <p:cNvPr id="2050" name="Picture 2" descr="http://icons.iconarchive.com/icons/dtafalonso/android-lollipop/512/Doc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6" y="2568835"/>
            <a:ext cx="755340" cy="75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age.flaticon.com/icons/png/128/234/2346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61" y="2568835"/>
            <a:ext cx="755340" cy="75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46036" y="2091781"/>
            <a:ext cx="19317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Inconsolata" panose="020B0609030003000000" pitchFamily="49" charset="0"/>
              </a:rPr>
              <a:t>DEVELOPMENT</a:t>
            </a:r>
            <a:endParaRPr lang="en-GB" sz="2500" dirty="0">
              <a:latin typeface="Inconsolata" panose="020B0609030003000000" pitchFamily="49" charset="0"/>
            </a:endParaRPr>
          </a:p>
        </p:txBody>
      </p:sp>
      <p:pic>
        <p:nvPicPr>
          <p:cNvPr id="2054" name="Picture 6" descr="https://s-media-cache-ak0.pinimg.com/originals/3c/d5/67/3cd5679f54dc60811383649f9f6ea37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035" y="2410658"/>
            <a:ext cx="1931773" cy="72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nodeblog.files.wordpress.com/2011/07/nodejs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044" y="2946505"/>
            <a:ext cx="1619754" cy="55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docs.poppy-project.org/en/img/logo/pyth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45" y="3519163"/>
            <a:ext cx="1684952" cy="72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11" idx="3"/>
            <a:endCxn id="14" idx="1"/>
          </p:cNvCxnSpPr>
          <p:nvPr/>
        </p:nvCxnSpPr>
        <p:spPr>
          <a:xfrm>
            <a:off x="2199501" y="2330308"/>
            <a:ext cx="2546535" cy="0"/>
          </a:xfrm>
          <a:prstGeom prst="straightConnector1">
            <a:avLst/>
          </a:prstGeom>
          <a:ln w="28575">
            <a:solidFill>
              <a:srgbClr val="8CC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44825" y="2096356"/>
            <a:ext cx="14271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>
                <a:latin typeface="Inconsolata" panose="020B0609030003000000" pitchFamily="49" charset="0"/>
              </a:rPr>
              <a:t>TESTING</a:t>
            </a:r>
            <a:endParaRPr lang="en-GB" sz="2500" dirty="0">
              <a:latin typeface="Inconsolata" panose="020B0609030003000000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798290" y="2330308"/>
            <a:ext cx="2546535" cy="0"/>
          </a:xfrm>
          <a:prstGeom prst="straightConnector1">
            <a:avLst/>
          </a:prstGeom>
          <a:ln w="28575">
            <a:solidFill>
              <a:srgbClr val="8CC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0" y="121346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OnE DAY" pitchFamily="2" charset="0"/>
              </a:rPr>
              <a:t>NIKASH</a:t>
            </a:r>
            <a:endParaRPr lang="en-GB" dirty="0">
              <a:latin typeface="OnE DAY" pitchFamily="2" charset="0"/>
            </a:endParaRPr>
          </a:p>
        </p:txBody>
      </p:sp>
      <p:pic>
        <p:nvPicPr>
          <p:cNvPr id="2062" name="Picture 14" descr="person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350" y="2568835"/>
            <a:ext cx="1277379" cy="129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cdn.sstatic.net/Sites/stackoverflow/img/apple-touch-icon@2.png?v=73d79a89bded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18484" r="23723" b="17436"/>
          <a:stretch/>
        </p:blipFill>
        <p:spPr bwMode="auto">
          <a:xfrm>
            <a:off x="4869445" y="4257189"/>
            <a:ext cx="428367" cy="48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discuss.atom.io/uploads/github_atom/487/cda7a1c2ac02fd3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553" y="4381802"/>
            <a:ext cx="1102245" cy="23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1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nE DAY" pitchFamily="2" charset="0"/>
              </a:rPr>
              <a:t>STATISICS</a:t>
            </a:r>
            <a:endParaRPr lang="en-US" dirty="0">
              <a:latin typeface="OnE DAY" pitchFamily="2" charset="0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680812561"/>
              </p:ext>
            </p:extLst>
          </p:nvPr>
        </p:nvGraphicFramePr>
        <p:xfrm>
          <a:off x="2241550" y="1210732"/>
          <a:ext cx="7708901" cy="5139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2523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nE DAY" pitchFamily="2" charset="0"/>
              </a:rPr>
              <a:t>STATISICS</a:t>
            </a:r>
            <a:endParaRPr lang="en-US" dirty="0">
              <a:latin typeface="OnE DAY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4300" y="21971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Inconsolata" panose="020B0609030003000000" pitchFamily="49" charset="0"/>
              </a:rPr>
              <a:t>Lines of code, as of</a:t>
            </a:r>
            <a:endParaRPr lang="en-GB" dirty="0">
              <a:latin typeface="Inconsolata" panose="020B0609030003000000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3953" y="2566432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OnE DAY" pitchFamily="2" charset="0"/>
              </a:rPr>
              <a:t>v1.0.0</a:t>
            </a:r>
            <a:r>
              <a:rPr lang="en-GB" sz="2000" dirty="0" smtClean="0">
                <a:latin typeface="Inconsolata" panose="020B0609030003000000" pitchFamily="49" charset="0"/>
              </a:rPr>
              <a:t>:</a:t>
            </a:r>
            <a:endParaRPr lang="en-GB" sz="2000" dirty="0">
              <a:latin typeface="Inconsolata" panose="020B0609030003000000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7290" y="973687"/>
            <a:ext cx="52469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00" dirty="0" smtClean="0">
                <a:latin typeface="OnE DAY" pitchFamily="2" charset="0"/>
              </a:rPr>
              <a:t>367</a:t>
            </a:r>
            <a:endParaRPr lang="en-GB" sz="23900" dirty="0">
              <a:latin typeface="OnE D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25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999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Have a</a:t>
            </a:r>
            <a:br>
              <a:rPr lang="en-US" dirty="0"/>
            </a:br>
            <a:r>
              <a:rPr lang="en-US" dirty="0"/>
              <a:t>Great Year!</a:t>
            </a:r>
          </a:p>
        </p:txBody>
      </p:sp>
    </p:spTree>
    <p:extLst>
      <p:ext uri="{BB962C8B-B14F-4D97-AF65-F5344CB8AC3E}">
        <p14:creationId xmlns:p14="http://schemas.microsoft.com/office/powerpoint/2010/main" val="27871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82.potx" id="{C7E6B991-3A23-437A-8D29-ED281D521976}" vid="{F26B006C-EE13-4475-892D-508C9086ECB4}"/>
    </a:ext>
  </a:extLst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 to elementary school presentation (widescreen)</Template>
  <TotalTime>309</TotalTime>
  <Words>123</Words>
  <Application>Microsoft Office PowerPoint</Application>
  <PresentationFormat>Widescreen</PresentationFormat>
  <Paragraphs>43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</vt:lpstr>
      <vt:lpstr>Inconsolata</vt:lpstr>
      <vt:lpstr>ONE DAY</vt:lpstr>
      <vt:lpstr>Back to School 16x9</vt:lpstr>
      <vt:lpstr>Fruit punch       !</vt:lpstr>
      <vt:lpstr>Introductions</vt:lpstr>
      <vt:lpstr>Demo</vt:lpstr>
      <vt:lpstr>IT ALL BROKE</vt:lpstr>
      <vt:lpstr>Development Process</vt:lpstr>
      <vt:lpstr>STATISICS</vt:lpstr>
      <vt:lpstr>STATISICS</vt:lpstr>
      <vt:lpstr>Questions?</vt:lpstr>
      <vt:lpstr>Let’s Have a Great Year!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punch       !</dc:title>
  <dc:creator>Windows User</dc:creator>
  <cp:lastModifiedBy>Windows User</cp:lastModifiedBy>
  <cp:revision>13</cp:revision>
  <dcterms:created xsi:type="dcterms:W3CDTF">2017-08-16T13:05:10Z</dcterms:created>
  <dcterms:modified xsi:type="dcterms:W3CDTF">2017-08-16T18:14:16Z</dcterms:modified>
</cp:coreProperties>
</file>