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1" r:id="rId4"/>
    <p:sldId id="287" r:id="rId5"/>
    <p:sldId id="266" r:id="rId6"/>
    <p:sldId id="288" r:id="rId7"/>
    <p:sldId id="28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84B"/>
    <a:srgbClr val="54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62" d="100"/>
          <a:sy n="62" d="100"/>
        </p:scale>
        <p:origin x="36" y="12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h:mm\ AM/PM</c:formatCode>
                <c:ptCount val="13"/>
                <c:pt idx="0">
                  <c:v>0.41666666666666669</c:v>
                </c:pt>
                <c:pt idx="1">
                  <c:v>0.45833333333333331</c:v>
                </c:pt>
                <c:pt idx="2">
                  <c:v>0</c:v>
                </c:pt>
                <c:pt idx="3">
                  <c:v>0.54166666666666663</c:v>
                </c:pt>
                <c:pt idx="4">
                  <c:v>0.58333333333333337</c:v>
                </c:pt>
                <c:pt idx="5">
                  <c:v>0.625</c:v>
                </c:pt>
                <c:pt idx="6">
                  <c:v>0.66666666666666663</c:v>
                </c:pt>
                <c:pt idx="7">
                  <c:v>0.70833333333333337</c:v>
                </c:pt>
                <c:pt idx="8">
                  <c:v>0.75</c:v>
                </c:pt>
                <c:pt idx="9">
                  <c:v>0.79166666666666663</c:v>
                </c:pt>
                <c:pt idx="10">
                  <c:v>0.83333333333333337</c:v>
                </c:pt>
                <c:pt idx="11">
                  <c:v>0.875</c:v>
                </c:pt>
                <c:pt idx="12">
                  <c:v>0.91666666666666663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8</c:v>
                </c:pt>
                <c:pt idx="4">
                  <c:v>5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51120112"/>
        <c:axId val="-1251119568"/>
      </c:lineChart>
      <c:catAx>
        <c:axId val="-1251120112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1119568"/>
        <c:crosses val="autoZero"/>
        <c:auto val="1"/>
        <c:lblAlgn val="ctr"/>
        <c:lblOffset val="100"/>
        <c:noMultiLvlLbl val="0"/>
      </c:catAx>
      <c:valAx>
        <c:axId val="-125111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112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Fruit punch       !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03329" y="2065028"/>
            <a:ext cx="6916336" cy="982972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 </a:t>
            </a:r>
            <a:r>
              <a:rPr lang="en-US" dirty="0" smtClean="0">
                <a:latin typeface="Inconsolata" panose="020B0609030003000000" pitchFamily="49" charset="0"/>
              </a:rPr>
              <a:t>brain training game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15" y="1453460"/>
            <a:ext cx="1023457" cy="10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Learn new skills </a:t>
            </a:r>
          </a:p>
          <a:p>
            <a:pPr lvl="0"/>
            <a:r>
              <a:rPr lang="en-US" dirty="0"/>
              <a:t>Discover new interests</a:t>
            </a:r>
          </a:p>
          <a:p>
            <a:pPr lvl="0"/>
            <a:r>
              <a:rPr lang="en-US" dirty="0"/>
              <a:t>Make new friends</a:t>
            </a:r>
          </a:p>
          <a:p>
            <a:pPr lvl="0"/>
            <a:r>
              <a:rPr lang="en-US" dirty="0"/>
              <a:t>Have fun and support each other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Community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Our classroom rules help us get along with each other: </a:t>
            </a:r>
          </a:p>
          <a:p>
            <a:pPr lvl="1"/>
            <a:r>
              <a:rPr lang="en-US" dirty="0"/>
              <a:t>Be respectful and responsible.</a:t>
            </a:r>
          </a:p>
          <a:p>
            <a:pPr lvl="1"/>
            <a:r>
              <a:rPr lang="en-US" dirty="0"/>
              <a:t>Be organized and follow directions.</a:t>
            </a:r>
          </a:p>
          <a:p>
            <a:pPr lvl="1"/>
            <a:r>
              <a:rPr lang="en-US" dirty="0"/>
              <a:t>Be on time.</a:t>
            </a:r>
          </a:p>
          <a:p>
            <a:pPr lvl="1"/>
            <a:r>
              <a:rPr lang="en-US" dirty="0"/>
              <a:t>Be prepared.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Reading and Writing</a:t>
            </a:r>
          </a:p>
          <a:p>
            <a:pPr lvl="0"/>
            <a:r>
              <a:rPr lang="en-US" dirty="0"/>
              <a:t>Math</a:t>
            </a:r>
          </a:p>
          <a:p>
            <a:pPr lvl="0"/>
            <a:r>
              <a:rPr lang="en-US" dirty="0"/>
              <a:t>Science and Technology</a:t>
            </a:r>
          </a:p>
          <a:p>
            <a:pPr lvl="0"/>
            <a:r>
              <a:rPr lang="en-US" dirty="0"/>
              <a:t>Social Studies</a:t>
            </a:r>
          </a:p>
          <a:p>
            <a:pPr lvl="0"/>
            <a:r>
              <a:rPr lang="en-US" dirty="0"/>
              <a:t>Music and Art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reading topics and activities </a:t>
            </a:r>
          </a:p>
          <a:p>
            <a:pPr lvl="0"/>
            <a:r>
              <a:rPr lang="en-US" dirty="0"/>
              <a:t>How about a book list?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writing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math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and 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science and technology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Studies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  <a:p>
            <a:pPr lvl="0"/>
            <a:r>
              <a:rPr lang="en-US" dirty="0"/>
              <a:t>How about special projects?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45 minutes of homework every night. </a:t>
            </a:r>
          </a:p>
          <a:p>
            <a:pPr lvl="0"/>
            <a:r>
              <a:rPr lang="en-US" dirty="0"/>
              <a:t>Due on Friday morning</a:t>
            </a:r>
          </a:p>
          <a:p>
            <a:pPr lvl="0"/>
            <a:r>
              <a:rPr lang="en-US" dirty="0"/>
              <a:t>Need extra time? Go to homework club during recess.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Introductions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8885" y="1485900"/>
            <a:ext cx="4480560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OnE DAY" pitchFamily="2" charset="0"/>
              </a:rPr>
              <a:t>Jay Williams</a:t>
            </a:r>
            <a:endParaRPr lang="en-US" dirty="0">
              <a:latin typeface="OnE DAY" pitchFamily="2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CEO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node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7991155" y="1312333"/>
            <a:ext cx="3335871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Gokul</a:t>
            </a:r>
            <a:r>
              <a:rPr lang="en-US" dirty="0" smtClean="0">
                <a:latin typeface="OnE DAY" pitchFamily="2" charset="0"/>
              </a:rPr>
              <a:t> MENON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Head of Operations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C++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3842488"/>
            <a:ext cx="3335871" cy="230350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200" dirty="0" smtClean="0">
                <a:latin typeface="OnE DAY" pitchFamily="2" charset="0"/>
              </a:rPr>
              <a:t>Rory SHARP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Alternative Development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1312334"/>
            <a:ext cx="3335871" cy="23035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Nikash</a:t>
            </a:r>
            <a:r>
              <a:rPr lang="en-US" dirty="0" smtClean="0">
                <a:latin typeface="OnE DAY" pitchFamily="2" charset="0"/>
              </a:rPr>
              <a:t> CHEKURI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COO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638885" y="3659995"/>
            <a:ext cx="3335871" cy="2668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dirty="0" err="1" smtClean="0">
                <a:latin typeface="OnE DAY" pitchFamily="2" charset="0"/>
              </a:rPr>
              <a:t>Shaquile</a:t>
            </a:r>
            <a:r>
              <a:rPr lang="en-US" sz="2200" dirty="0" smtClean="0">
                <a:latin typeface="OnE DAY" pitchFamily="2" charset="0"/>
              </a:rPr>
              <a:t> 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Quality Assurance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write HTML</a:t>
            </a:r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have lots of fun field trips planned for this year!</a:t>
            </a:r>
          </a:p>
          <a:p>
            <a:r>
              <a:rPr lang="en-US" dirty="0"/>
              <a:t>Attend two plays at the Children’s Theater (Reading units)</a:t>
            </a:r>
          </a:p>
          <a:p>
            <a:r>
              <a:rPr lang="en-US" dirty="0"/>
              <a:t>Take water samples from river at Maple Grove park (Science unit)</a:t>
            </a:r>
          </a:p>
          <a:p>
            <a:r>
              <a:rPr lang="en-US" dirty="0"/>
              <a:t>Tour a bakery (Social Studies unit)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Tardiness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School starts at 8:15 A.M. </a:t>
            </a:r>
          </a:p>
          <a:p>
            <a:pPr lvl="0"/>
            <a:r>
              <a:rPr lang="en-US" dirty="0"/>
              <a:t>Running late? Check in at the school office before coming to class.</a:t>
            </a:r>
          </a:p>
          <a:p>
            <a:pPr lvl="0"/>
            <a:r>
              <a:rPr lang="en-US" dirty="0"/>
              <a:t>If you are tardy four times, the school will contact your parents.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Bring these items each 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2 pencil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Don’t bring these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21463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Library</a:t>
            </a:r>
          </a:p>
          <a:p>
            <a:pPr lvl="0"/>
            <a:r>
              <a:rPr lang="en-US" dirty="0"/>
              <a:t>Computer Lab</a:t>
            </a:r>
          </a:p>
          <a:p>
            <a:pPr lvl="0"/>
            <a:r>
              <a:rPr lang="en-US" dirty="0"/>
              <a:t>Teacher’s Aide</a:t>
            </a:r>
          </a:p>
          <a:p>
            <a:pPr lvl="0"/>
            <a:r>
              <a:rPr lang="en-US" dirty="0"/>
              <a:t>Parent Volunteers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</a:t>
            </a:r>
            <a:br>
              <a:rPr lang="en-US" dirty="0"/>
            </a:br>
            <a:r>
              <a:rPr lang="en-US" dirty="0"/>
              <a:t>Great Year!</a:t>
            </a: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188720"/>
            <a:ext cx="5147001" cy="2286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latin typeface="OnE DAY" pitchFamily="2" charset="0"/>
              </a:rPr>
              <a:t>Demo</a:t>
            </a:r>
            <a:endParaRPr lang="en-US" sz="138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About 30 seconds until everything breaks ;)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10544433" y="4786184"/>
            <a:ext cx="1474573" cy="510746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nE DAY" pitchFamily="2" charset="0"/>
              </a:rPr>
              <a:t>IT ALL BROKE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OnE DA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6714" y="31823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-Jay</a:t>
            </a:r>
            <a:endParaRPr lang="en-GB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79" y="1188720"/>
            <a:ext cx="3108960" cy="2286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OnE DAY" pitchFamily="2" charset="0"/>
              </a:rPr>
              <a:t>IT ALL BROKE</a:t>
            </a:r>
            <a:endParaRPr lang="en-US" sz="44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79" y="3474720"/>
            <a:ext cx="3108960" cy="1371600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Enjoy these pictures instead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1028" name="Picture 4" descr="http://rs1322.pbsrc.com/albums/u572/SpamMe06/headbang_zps2ac29901.gif?w=280&amp;h=210&amp;fit=crop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77" y="2199503"/>
            <a:ext cx="1700288" cy="1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>
            <a:off x="5436973" y="369879"/>
            <a:ext cx="5206314" cy="49344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IMAGINE A PICTURE OF OUR GAME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6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OnE DAY" pitchFamily="2" charset="0"/>
              </a:rPr>
              <a:t>Developmen</a:t>
            </a:r>
            <a:r>
              <a:rPr lang="en-US" sz="4000" dirty="0" smtClean="0">
                <a:latin typeface="OnE DAY" pitchFamily="2" charset="0"/>
              </a:rPr>
              <a:t>t Process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166" y="2091781"/>
            <a:ext cx="1466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IDEATION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0" name="Picture 2" descr="http://icons.iconarchive.com/icons/dtafalonso/android-lollipop/512/Doc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6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.flaticon.com/icons/png/128/234/2346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61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46036" y="2091781"/>
            <a:ext cx="1931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DEVELOPMENT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4" name="Picture 6" descr="https://s-media-cache-ak0.pinimg.com/originals/3c/d5/67/3cd5679f54dc60811383649f9f6ea37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35" y="2410658"/>
            <a:ext cx="1931773" cy="7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odeblog.files.wordpress.com/2011/07/nodejs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44" y="2946505"/>
            <a:ext cx="1619754" cy="5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ocs.poppy-project.org/en/img/logo/pyth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45" y="3519163"/>
            <a:ext cx="1684952" cy="7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2199501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44825" y="2096356"/>
            <a:ext cx="14271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TESTING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98290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21346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NIKASH</a:t>
            </a:r>
            <a:endParaRPr lang="en-GB" dirty="0">
              <a:latin typeface="OnE DAY" pitchFamily="2" charset="0"/>
            </a:endParaRPr>
          </a:p>
        </p:txBody>
      </p:sp>
      <p:pic>
        <p:nvPicPr>
          <p:cNvPr id="2062" name="Picture 14" descr="pers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50" y="2568835"/>
            <a:ext cx="1277379" cy="12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cdn.sstatic.net/Sites/stackoverflow/img/apple-touch-icon@2.png?v=73d79a89bded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8484" r="23723" b="17436"/>
          <a:stretch/>
        </p:blipFill>
        <p:spPr bwMode="auto">
          <a:xfrm>
            <a:off x="4869445" y="4257189"/>
            <a:ext cx="428367" cy="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iscuss.atom.io/uploads/github_atom/487/cda7a1c2ac02fd3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53" y="4381802"/>
            <a:ext cx="1102245" cy="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STATISICS</a:t>
            </a:r>
            <a:endParaRPr lang="en-US" dirty="0">
              <a:latin typeface="OnE DAY" pitchFamily="2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80812561"/>
              </p:ext>
            </p:extLst>
          </p:nvPr>
        </p:nvGraphicFramePr>
        <p:xfrm>
          <a:off x="2241550" y="1210732"/>
          <a:ext cx="7708901" cy="5139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52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STATISICS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300" y="21971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Inconsolata" panose="020B0609030003000000" pitchFamily="49" charset="0"/>
              </a:rPr>
              <a:t>Lines of code, as of</a:t>
            </a:r>
            <a:endParaRPr lang="en-GB" dirty="0">
              <a:latin typeface="Inconsolata" panose="020B0609030003000000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3953" y="2566432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OnE DAY" pitchFamily="2" charset="0"/>
              </a:rPr>
              <a:t>v1.0.0</a:t>
            </a:r>
            <a:r>
              <a:rPr lang="en-GB" sz="2000" dirty="0" smtClean="0">
                <a:latin typeface="Inconsolata" panose="020B0609030003000000" pitchFamily="49" charset="0"/>
              </a:rPr>
              <a:t>:</a:t>
            </a:r>
            <a:endParaRPr lang="en-GB" sz="2000" dirty="0">
              <a:latin typeface="Inconsolata" panose="020B0609030003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7290" y="973687"/>
            <a:ext cx="52469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 smtClean="0">
                <a:latin typeface="OnE DAY" pitchFamily="2" charset="0"/>
              </a:rPr>
              <a:t>367</a:t>
            </a:r>
            <a:endParaRPr lang="en-GB" sz="23900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2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Hobbies/Interests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Skiing</a:t>
            </a:r>
          </a:p>
          <a:p>
            <a:pPr lvl="0"/>
            <a:r>
              <a:rPr lang="en-US" dirty="0"/>
              <a:t>Reading mystery novels</a:t>
            </a:r>
          </a:p>
          <a:p>
            <a:pPr lvl="0"/>
            <a:r>
              <a:rPr lang="en-US" dirty="0"/>
              <a:t>Photography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My email: </a:t>
            </a:r>
          </a:p>
          <a:p>
            <a:pPr lvl="0"/>
            <a:r>
              <a:rPr lang="en-US" dirty="0"/>
              <a:t>My phone:</a:t>
            </a:r>
          </a:p>
          <a:p>
            <a:pPr lvl="0"/>
            <a:r>
              <a:rPr lang="en-US" dirty="0"/>
              <a:t>Class web site: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.potx" id="{C7E6B991-3A23-437A-8D29-ED281D521976}" vid="{F26B006C-EE13-4475-892D-508C9086ECB4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84</TotalTime>
  <Words>393</Words>
  <Application>Microsoft Office PowerPoint</Application>
  <PresentationFormat>Widescreen</PresentationFormat>
  <Paragraphs>105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</vt:lpstr>
      <vt:lpstr>Inconsolata</vt:lpstr>
      <vt:lpstr>ONE DAY</vt:lpstr>
      <vt:lpstr>Back to School 16x9</vt:lpstr>
      <vt:lpstr>Fruit punch       !</vt:lpstr>
      <vt:lpstr>Introductions</vt:lpstr>
      <vt:lpstr>Demo</vt:lpstr>
      <vt:lpstr>IT ALL BROKE</vt:lpstr>
      <vt:lpstr>Development Process</vt:lpstr>
      <vt:lpstr>STATISICS</vt:lpstr>
      <vt:lpstr>STATISICS</vt:lpstr>
      <vt:lpstr>Hobbies/Interests</vt:lpstr>
      <vt:lpstr>Communication </vt:lpstr>
      <vt:lpstr>Class Goals</vt:lpstr>
      <vt:lpstr>Classroom Community</vt:lpstr>
      <vt:lpstr>Class Subjects</vt:lpstr>
      <vt:lpstr>Reading</vt:lpstr>
      <vt:lpstr>Writing</vt:lpstr>
      <vt:lpstr>Math</vt:lpstr>
      <vt:lpstr>Science and Technology</vt:lpstr>
      <vt:lpstr>Social Studies</vt:lpstr>
      <vt:lpstr>Music and Art</vt:lpstr>
      <vt:lpstr>Homework</vt:lpstr>
      <vt:lpstr>Field Trips</vt:lpstr>
      <vt:lpstr>Tardiness</vt:lpstr>
      <vt:lpstr>Supplies</vt:lpstr>
      <vt:lpstr>Resources</vt:lpstr>
      <vt:lpstr>Questions?</vt:lpstr>
      <vt:lpstr>Let’s Have a Great Year!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punch       !</dc:title>
  <dc:creator>Windows User</dc:creator>
  <cp:lastModifiedBy>Windows User</cp:lastModifiedBy>
  <cp:revision>12</cp:revision>
  <dcterms:created xsi:type="dcterms:W3CDTF">2017-08-16T13:05:10Z</dcterms:created>
  <dcterms:modified xsi:type="dcterms:W3CDTF">2017-08-16T14:29:21Z</dcterms:modified>
</cp:coreProperties>
</file>