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92" r:id="rId4"/>
    <p:sldId id="281" r:id="rId5"/>
    <p:sldId id="287" r:id="rId6"/>
    <p:sldId id="266" r:id="rId7"/>
    <p:sldId id="288" r:id="rId8"/>
    <p:sldId id="289" r:id="rId9"/>
    <p:sldId id="293" r:id="rId10"/>
    <p:sldId id="290" r:id="rId11"/>
    <p:sldId id="29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274" autoAdjust="0"/>
  </p:normalViewPr>
  <p:slideViewPr>
    <p:cSldViewPr snapToGrid="0">
      <p:cViewPr varScale="1">
        <p:scale>
          <a:sx n="88" d="100"/>
          <a:sy n="88" d="100"/>
        </p:scale>
        <p:origin x="90" y="7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h:mm\ AM/PM</c:formatCode>
                <c:ptCount val="13"/>
                <c:pt idx="0">
                  <c:v>0.41666666666666669</c:v>
                </c:pt>
                <c:pt idx="1">
                  <c:v>0.45833333333333331</c:v>
                </c:pt>
                <c:pt idx="2">
                  <c:v>0</c:v>
                </c:pt>
                <c:pt idx="3">
                  <c:v>0.54166666666666663</c:v>
                </c:pt>
                <c:pt idx="4">
                  <c:v>0.58333333333333337</c:v>
                </c:pt>
                <c:pt idx="5">
                  <c:v>0.625</c:v>
                </c:pt>
                <c:pt idx="6">
                  <c:v>0.66666666666666663</c:v>
                </c:pt>
                <c:pt idx="7">
                  <c:v>0.70833333333333337</c:v>
                </c:pt>
                <c:pt idx="8">
                  <c:v>0.75</c:v>
                </c:pt>
                <c:pt idx="9">
                  <c:v>0.79166666666666663</c:v>
                </c:pt>
                <c:pt idx="10">
                  <c:v>0.83333333333333337</c:v>
                </c:pt>
                <c:pt idx="11">
                  <c:v>0.875</c:v>
                </c:pt>
                <c:pt idx="12">
                  <c:v>0.91666666666666663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F95-47F3-97E7-9A9D87A3E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77414848"/>
        <c:axId val="-1177418656"/>
      </c:lineChart>
      <c:catAx>
        <c:axId val="-1177414848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7418656"/>
        <c:crosses val="autoZero"/>
        <c:auto val="1"/>
        <c:lblAlgn val="ctr"/>
        <c:lblOffset val="100"/>
        <c:noMultiLvlLbl val="0"/>
      </c:catAx>
      <c:valAx>
        <c:axId val="-117741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741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nE DAY" pitchFamily="2" charset="0"/>
              </a:rPr>
              <a:t>Fruit punch       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>
                <a:latin typeface="Inconsolata" panose="020B0609030003000000" pitchFamily="49" charset="0"/>
              </a:rPr>
              <a:t>A brain training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400" dirty="0">
                <a:latin typeface="ONE DAY" pitchFamily="2" charset="0"/>
              </a:rPr>
              <a:t>AMBITIONS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9920" y="2671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Inconsolata" panose="020B0609030003000000" pitchFamily="49" charset="0"/>
              </a:rPr>
              <a:t>Engaging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7836" y="267174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Inconsolata" panose="020B0609030003000000" pitchFamily="49" charset="0"/>
              </a:rPr>
              <a:t>Educational</a:t>
            </a:r>
          </a:p>
        </p:txBody>
      </p:sp>
      <p:pic>
        <p:nvPicPr>
          <p:cNvPr id="1028" name="Picture 4" descr="http://www.bbc.co.uk/showsandtours/resources/tickets/static/blue_room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4" b="40740"/>
          <a:stretch/>
        </p:blipFill>
        <p:spPr bwMode="auto">
          <a:xfrm>
            <a:off x="3242890" y="3288154"/>
            <a:ext cx="5695950" cy="6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1261" y="1312334"/>
            <a:ext cx="7039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OnE DAY" pitchFamily="2" charset="0"/>
              </a:rPr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1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NE DAY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90" y="164847"/>
            <a:ext cx="6058552" cy="3507549"/>
          </a:xfrm>
        </p:spPr>
        <p:txBody>
          <a:bodyPr/>
          <a:lstStyle/>
          <a:p>
            <a:r>
              <a:rPr lang="en-US" dirty="0">
                <a:latin typeface="ONE DAY" pitchFamily="2" charset="0"/>
              </a:rPr>
              <a:t>Thanks for watching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7546" y="2841399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latin typeface="Inconsolata" panose="020B0609030003000000" pitchFamily="49" charset="0"/>
              </a:rPr>
              <a:t>Clone us @ </a:t>
            </a:r>
            <a:r>
              <a:rPr lang="en-GB" sz="2400" dirty="0" err="1" smtClean="0">
                <a:latin typeface="Inconsolata" panose="020B0609030003000000" pitchFamily="49" charset="0"/>
              </a:rPr>
              <a:t>github</a:t>
            </a:r>
            <a:r>
              <a:rPr lang="en-GB" sz="2400" dirty="0" smtClean="0">
                <a:latin typeface="Inconsolata" panose="020B0609030003000000" pitchFamily="49" charset="0"/>
              </a:rPr>
              <a:t>:</a:t>
            </a:r>
          </a:p>
          <a:p>
            <a:pPr algn="ctr"/>
            <a:r>
              <a:rPr lang="en-GB" sz="2400" dirty="0" err="1" smtClean="0">
                <a:latin typeface="Inconsolata" panose="020B0609030003000000" pitchFamily="49" charset="0"/>
              </a:rPr>
              <a:t>codingJWilliams</a:t>
            </a:r>
            <a:r>
              <a:rPr lang="en-GB" sz="2400" dirty="0" smtClean="0">
                <a:latin typeface="Inconsolata" panose="020B0609030003000000" pitchFamily="49" charset="0"/>
              </a:rPr>
              <a:t>/</a:t>
            </a:r>
            <a:r>
              <a:rPr lang="en-GB" sz="2400" dirty="0" err="1" smtClean="0">
                <a:latin typeface="Inconsolata" panose="020B0609030003000000" pitchFamily="49" charset="0"/>
              </a:rPr>
              <a:t>BBCInventathonNode</a:t>
            </a:r>
            <a:endParaRPr lang="en-GB" sz="2400" dirty="0" smtClean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nE DAY" pitchFamily="2" charset="0"/>
              </a:rPr>
              <a:t>Introductions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OnE DAY" pitchFamily="2" charset="0"/>
              </a:rPr>
              <a:t>Jay Williams</a:t>
            </a:r>
          </a:p>
          <a:p>
            <a:r>
              <a:rPr lang="en-US" dirty="0">
                <a:latin typeface="Inconsolata" panose="020B0609030003000000" pitchFamily="49" charset="0"/>
              </a:rPr>
              <a:t>CEO</a:t>
            </a:r>
          </a:p>
          <a:p>
            <a:r>
              <a:rPr lang="en-US" dirty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>
                <a:latin typeface="OnE DAY" pitchFamily="2" charset="0"/>
              </a:rPr>
              <a:t>Gokul</a:t>
            </a:r>
            <a:r>
              <a:rPr lang="en-US" dirty="0">
                <a:latin typeface="OnE DAY" pitchFamily="2" charset="0"/>
              </a:rPr>
              <a:t> MENON</a:t>
            </a:r>
          </a:p>
          <a:p>
            <a:r>
              <a:rPr lang="en-US" dirty="0">
                <a:latin typeface="Inconsolata" panose="020B0609030003000000" pitchFamily="49" charset="0"/>
              </a:rPr>
              <a:t>Head of Operations</a:t>
            </a:r>
          </a:p>
          <a:p>
            <a:r>
              <a:rPr lang="en-US" dirty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>
                <a:latin typeface="OnE DAY" pitchFamily="2" charset="0"/>
              </a:rPr>
              <a:t>Rory SHARP</a:t>
            </a:r>
          </a:p>
          <a:p>
            <a:r>
              <a:rPr lang="en-US" dirty="0">
                <a:latin typeface="Inconsolata" panose="020B0609030003000000" pitchFamily="49" charset="0"/>
              </a:rPr>
              <a:t>Alternative Development Manager</a:t>
            </a:r>
          </a:p>
          <a:p>
            <a:r>
              <a:rPr lang="en-US" dirty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>
                <a:latin typeface="OnE DAY" pitchFamily="2" charset="0"/>
              </a:rPr>
              <a:t>Nikash</a:t>
            </a:r>
            <a:r>
              <a:rPr lang="en-US" dirty="0">
                <a:latin typeface="OnE DAY" pitchFamily="2" charset="0"/>
              </a:rPr>
              <a:t> CHEKURI</a:t>
            </a:r>
          </a:p>
          <a:p>
            <a:r>
              <a:rPr lang="en-US" dirty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>
                <a:latin typeface="OnE DAY" pitchFamily="2" charset="0"/>
              </a:rPr>
              <a:t>Shaquile</a:t>
            </a:r>
            <a:r>
              <a:rPr lang="en-US" sz="2200" dirty="0">
                <a:latin typeface="OnE DAY" pitchFamily="2" charset="0"/>
              </a:rPr>
              <a:t> </a:t>
            </a:r>
          </a:p>
          <a:p>
            <a:r>
              <a:rPr lang="en-US" dirty="0">
                <a:latin typeface="Inconsolata" panose="020B0609030003000000" pitchFamily="49" charset="0"/>
              </a:rPr>
              <a:t>Quality Assurance Manager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12 </a:t>
            </a:r>
            <a:r>
              <a:rPr lang="en-US" dirty="0">
                <a:latin typeface="Inconsolata" panose="020B0609030003000000" pitchFamily="49" charset="0"/>
              </a:rPr>
              <a:t>years old</a:t>
            </a:r>
          </a:p>
          <a:p>
            <a:r>
              <a:rPr lang="en-US" dirty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476" y="2812288"/>
            <a:ext cx="9133730" cy="1233424"/>
          </a:xfrm>
        </p:spPr>
        <p:txBody>
          <a:bodyPr>
            <a:noAutofit/>
          </a:bodyPr>
          <a:lstStyle/>
          <a:p>
            <a:pPr algn="just"/>
            <a:r>
              <a:rPr lang="en-GB" sz="8800" dirty="0">
                <a:latin typeface="ONE DAY" pitchFamily="2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355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OnE DAY" pitchFamily="2" charset="0"/>
              </a:rPr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Inconsolata" panose="020B0609030003000000" pitchFamily="49" charset="0"/>
              </a:rPr>
              <a:t>About 30 seconds until everything breaks ;)</a:t>
            </a: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nE DAY" pitchFamily="2" charset="0"/>
              </a:rPr>
              <a:t>-Jay</a:t>
            </a: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OnE DAY" pitchFamily="2" charset="0"/>
              </a:rPr>
              <a:t>IT ALL BROKE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>
                <a:latin typeface="Inconsolata" panose="020B0609030003000000" pitchFamily="49" charset="0"/>
              </a:rPr>
              <a:t>Enjoy these pictures instead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" r="39216" b="39749"/>
          <a:stretch/>
        </p:blipFill>
        <p:spPr>
          <a:xfrm>
            <a:off x="5660096" y="328791"/>
            <a:ext cx="6113816" cy="2869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7" t="8916" r="37428" b="64905"/>
          <a:stretch/>
        </p:blipFill>
        <p:spPr>
          <a:xfrm>
            <a:off x="6731685" y="3402226"/>
            <a:ext cx="3970638" cy="19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OnE DAY" pitchFamily="2" charset="0"/>
              </a:rPr>
              <a:t>Development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Inconsolata" panose="020B0609030003000000" pitchFamily="49" charset="0"/>
              </a:rPr>
              <a:t>IDEATION</a:t>
            </a: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Inconsolata" panose="020B0609030003000000" pitchFamily="49" charset="0"/>
              </a:rPr>
              <a:t>DEVELOPMENT</a:t>
            </a: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Inconsolata" panose="020B0609030003000000" pitchFamily="49" charset="0"/>
              </a:rPr>
              <a:t>TESTING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nE DAY" pitchFamily="2" charset="0"/>
              </a:rPr>
              <a:t>NIKASH</a:t>
            </a:r>
          </a:p>
        </p:txBody>
      </p:sp>
      <p:pic>
        <p:nvPicPr>
          <p:cNvPr id="2062" name="Picture 14" descr="pers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0" y="2568835"/>
            <a:ext cx="1277379" cy="12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.sstatic.net/Sites/stackoverflow/img/apple-touch-icon@2.png?v=73d79a89bde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8484" r="23723" b="17436"/>
          <a:stretch/>
        </p:blipFill>
        <p:spPr bwMode="auto">
          <a:xfrm>
            <a:off x="4869445" y="4257189"/>
            <a:ext cx="428367" cy="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3" y="4381802"/>
            <a:ext cx="1102245" cy="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nE DAY" pitchFamily="2" charset="0"/>
              </a:rPr>
              <a:t>STATISICS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43802652"/>
              </p:ext>
            </p:extLst>
          </p:nvPr>
        </p:nvGraphicFramePr>
        <p:xfrm>
          <a:off x="2241550" y="1210732"/>
          <a:ext cx="7708901" cy="513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5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nE DAY" pitchFamily="2" charset="0"/>
              </a:rPr>
              <a:t>STATISICS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4300" y="2197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Inconsolata" panose="020B0609030003000000" pitchFamily="49" charset="0"/>
              </a:rPr>
              <a:t>Lines of code, as 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3953" y="256643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OnE DAY" pitchFamily="2" charset="0"/>
              </a:rPr>
              <a:t>v1.0.0</a:t>
            </a:r>
            <a:r>
              <a:rPr lang="en-GB" sz="2000" dirty="0">
                <a:latin typeface="Inconsolata" panose="020B0609030003000000" pitchFamily="49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7290" y="973687"/>
            <a:ext cx="52469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>
                <a:latin typeface="OnE DAY" pitchFamily="2" charset="0"/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4347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RORY TALKS ABOUT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261" y="1312334"/>
            <a:ext cx="48253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atin typeface="OnE DAY" pitchFamily="2" charset="0"/>
              </a:rPr>
              <a:t>PYTHON</a:t>
            </a:r>
          </a:p>
          <a:p>
            <a:r>
              <a:rPr lang="en-GB" sz="9600" dirty="0" smtClean="0">
                <a:latin typeface="OnE DAY" pitchFamily="2" charset="0"/>
              </a:rPr>
              <a:t>version</a:t>
            </a:r>
            <a:endParaRPr lang="en-GB" sz="9600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760</TotalTime>
  <Words>133</Words>
  <Application>Microsoft Office PowerPoint</Application>
  <PresentationFormat>Widescreen</PresentationFormat>
  <Paragraphs>52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</vt:lpstr>
      <vt:lpstr>Inconsolata</vt:lpstr>
      <vt:lpstr>OnE DAY</vt:lpstr>
      <vt:lpstr>OnE DAY</vt:lpstr>
      <vt:lpstr>Back to School 16x9</vt:lpstr>
      <vt:lpstr>Fruit punch       !</vt:lpstr>
      <vt:lpstr>Introductions</vt:lpstr>
      <vt:lpstr>Why?</vt:lpstr>
      <vt:lpstr>Demo</vt:lpstr>
      <vt:lpstr>IT ALL BROKE</vt:lpstr>
      <vt:lpstr>Development Process</vt:lpstr>
      <vt:lpstr>STATISICS</vt:lpstr>
      <vt:lpstr>STATISICS</vt:lpstr>
      <vt:lpstr>RORY TALKS ABOUT</vt:lpstr>
      <vt:lpstr>AMBITIONS</vt:lpstr>
      <vt:lpstr>PowerPoint Presentation</vt:lpstr>
      <vt:lpstr>Questions?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31</cp:revision>
  <dcterms:created xsi:type="dcterms:W3CDTF">2017-08-16T13:05:10Z</dcterms:created>
  <dcterms:modified xsi:type="dcterms:W3CDTF">2017-08-18T11:15:05Z</dcterms:modified>
</cp:coreProperties>
</file>