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-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7405-4D01-6ED6-8815-E8C1FD7B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AD8D-80A3-7274-6920-980F8EB5C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8715-3029-916E-AE52-5A53B866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1598-1C72-28F5-A822-BF154F26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EFE1-DBD3-A2C8-2408-5DC5FCCF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030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E6FF-A146-84C2-EA62-A29215B6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781AC-3AFE-4433-8F90-45C721ABA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571D-65AB-7875-1C46-84695878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F0D5-227E-6838-D921-CD67E160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1D28-F86E-8244-AF94-56E99EF9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07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A3CA5-7042-C4E0-A262-E3F1ED9BC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B38CB-4F58-7E15-D6D2-A434D9807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483E-F240-F6EA-046B-444728DE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EF7A-778C-2936-46EB-B917E9C1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D131-FA7A-F43D-B561-64A83630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92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FA9A-4B9C-60D9-5FBF-067A35C7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AFA6-2094-193E-16B6-C3896837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5E2A-20DA-FC3E-3AA2-322A44FE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48C0-4305-0B6D-CABA-0323C6EE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BCD6-D3FE-3387-ECFE-58DE99C6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210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5131-127C-2762-E71E-6DDF8963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4B96-224D-4E57-8660-C8887282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BA1F-6615-7D03-C525-895B217E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3232-6919-398B-F965-F8B960F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C653-B16C-AC37-6A62-E1A98CEA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0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5DC-B45C-1A27-FD60-C2F4101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10BE-2EE2-31F9-5B04-AAA2136A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336D5-41B0-1145-7E12-B60E6BFC4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C1CCD-9E04-FF3E-4966-CAE1C9EE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102E6-0E6B-D608-6483-149BE54D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7EFEF-55D1-8F4C-C4BE-39664216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90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7475-25F5-5F6F-AEB1-C3AC1A7D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4996-D994-53BD-D981-7A803EDCF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B65AD-C42C-0969-2C2C-E3A1248D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72F96-BE7A-F86D-0726-9379C4BDD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43877-4EAF-9E71-AE62-A8AE1C19B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08487-0922-DEE0-5930-DFE11C47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DEAC3-2CBF-A4EE-12AE-357645E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C1528-F57D-1EB0-73FF-AD2DEA80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80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DEC-7FF6-A6D9-B80A-0BAC6492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5FF7E-2627-8BFE-B431-9B94A92B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8894-0054-7671-5B02-E8D458D1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DF66B-3189-6326-75EA-C981A62A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91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918B2-891D-E129-16D6-991BF6B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12B89-9357-5FBF-2A94-0E7AF236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6A88-D376-7AEE-B950-1D8B5538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320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5DDC-4244-5B4E-240D-5EEFE457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12BBD-1971-81BD-A488-CDAC194F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DEAA-4E97-AA65-F408-C0B92D6A8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96E3-59C0-D662-39A8-A24AA1B5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7973C-C222-C5CE-1AE7-516EF8E2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8605-80E5-BC01-194F-271BE31F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73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309C-13BF-AAA6-82CA-428E9F37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BE728-082C-1539-6004-5A099B808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61AAA-C1EE-480F-812D-0AF6C3D9E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2673-13BD-DE72-3D15-81FB18E6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D3B3-5F57-3674-4C5F-C3A61E77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9AE00-5C4F-45D5-89E7-E54EDD1C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603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70648-5480-BCE1-B697-7CAC3F7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94A5-F9E3-B1A3-1BF2-86630EA2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B81C-1660-C0CD-7FE1-1DCAC2B4E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49A0-5E4B-6D4D-A7BC-0D390962CB2B}" type="datetimeFigureOut">
              <a:rPr lang="en-KR" smtClean="0"/>
              <a:t>2024/01/07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8075-8FE3-3BBA-1B56-759A85299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90D6-2AD1-A1E8-2158-6033623C3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324E-D48C-8143-BCEB-BF8C212DC98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9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B4031-D177-926C-FE3E-56EC6A1D67BE}"/>
              </a:ext>
            </a:extLst>
          </p:cNvPr>
          <p:cNvSpPr/>
          <p:nvPr/>
        </p:nvSpPr>
        <p:spPr>
          <a:xfrm>
            <a:off x="5029200" y="1124465"/>
            <a:ext cx="2384854" cy="480677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AA4FE-B7D3-F8E2-A0E0-58150088DD86}"/>
              </a:ext>
            </a:extLst>
          </p:cNvPr>
          <p:cNvSpPr/>
          <p:nvPr/>
        </p:nvSpPr>
        <p:spPr>
          <a:xfrm rot="16200000">
            <a:off x="5029200" y="1124465"/>
            <a:ext cx="2384854" cy="4806778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F692E-F4F5-588F-D2FF-3AA9B9E77AFA}"/>
              </a:ext>
            </a:extLst>
          </p:cNvPr>
          <p:cNvSpPr/>
          <p:nvPr/>
        </p:nvSpPr>
        <p:spPr>
          <a:xfrm>
            <a:off x="5045075" y="2063577"/>
            <a:ext cx="2349500" cy="3075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BEF6E-BF6A-4211-D41B-EE08FB6FCEC9}"/>
              </a:ext>
            </a:extLst>
          </p:cNvPr>
          <p:cNvSpPr/>
          <p:nvPr/>
        </p:nvSpPr>
        <p:spPr>
          <a:xfrm>
            <a:off x="511232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FFE102-B8A6-E7E1-D546-8A5E515D40A5}"/>
              </a:ext>
            </a:extLst>
          </p:cNvPr>
          <p:cNvSpPr/>
          <p:nvPr/>
        </p:nvSpPr>
        <p:spPr>
          <a:xfrm>
            <a:off x="528991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0A7571-E9AE-0168-13DA-B6FB24606566}"/>
              </a:ext>
            </a:extLst>
          </p:cNvPr>
          <p:cNvSpPr/>
          <p:nvPr/>
        </p:nvSpPr>
        <p:spPr>
          <a:xfrm>
            <a:off x="546750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6958B7-B592-CF90-3B05-CDFADDB04491}"/>
              </a:ext>
            </a:extLst>
          </p:cNvPr>
          <p:cNvSpPr/>
          <p:nvPr/>
        </p:nvSpPr>
        <p:spPr>
          <a:xfrm>
            <a:off x="564509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9A7A69-EB66-7D3E-6086-4DC49F6BC136}"/>
              </a:ext>
            </a:extLst>
          </p:cNvPr>
          <p:cNvSpPr/>
          <p:nvPr/>
        </p:nvSpPr>
        <p:spPr>
          <a:xfrm>
            <a:off x="582268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59E50-5874-8217-AA08-7A32444648D4}"/>
              </a:ext>
            </a:extLst>
          </p:cNvPr>
          <p:cNvSpPr/>
          <p:nvPr/>
        </p:nvSpPr>
        <p:spPr>
          <a:xfrm>
            <a:off x="600027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039EE5-B8EC-11F0-3C2E-8239403448C3}"/>
              </a:ext>
            </a:extLst>
          </p:cNvPr>
          <p:cNvSpPr/>
          <p:nvPr/>
        </p:nvSpPr>
        <p:spPr>
          <a:xfrm>
            <a:off x="617786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A21D1F-C1BB-33AF-F9F6-84D5EF7CF46C}"/>
              </a:ext>
            </a:extLst>
          </p:cNvPr>
          <p:cNvSpPr/>
          <p:nvPr/>
        </p:nvSpPr>
        <p:spPr>
          <a:xfrm>
            <a:off x="635545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30993-DAD2-E3BE-295D-ECDAEF2048ED}"/>
              </a:ext>
            </a:extLst>
          </p:cNvPr>
          <p:cNvSpPr/>
          <p:nvPr/>
        </p:nvSpPr>
        <p:spPr>
          <a:xfrm>
            <a:off x="653304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447C2-AC5E-86ED-625B-3E094BFD29D9}"/>
              </a:ext>
            </a:extLst>
          </p:cNvPr>
          <p:cNvSpPr/>
          <p:nvPr/>
        </p:nvSpPr>
        <p:spPr>
          <a:xfrm>
            <a:off x="671063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1A980D-1157-32F1-8959-2040C8BFD6F3}"/>
              </a:ext>
            </a:extLst>
          </p:cNvPr>
          <p:cNvSpPr/>
          <p:nvPr/>
        </p:nvSpPr>
        <p:spPr>
          <a:xfrm>
            <a:off x="688822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4AC879-9AD4-DBFC-D1A6-BD0AE1C4D7AC}"/>
              </a:ext>
            </a:extLst>
          </p:cNvPr>
          <p:cNvSpPr/>
          <p:nvPr/>
        </p:nvSpPr>
        <p:spPr>
          <a:xfrm>
            <a:off x="706581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3296C3-010F-C176-C031-7294909BDDB9}"/>
              </a:ext>
            </a:extLst>
          </p:cNvPr>
          <p:cNvSpPr/>
          <p:nvPr/>
        </p:nvSpPr>
        <p:spPr>
          <a:xfrm>
            <a:off x="7243407" y="1730405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508989-FAF0-8B1B-B699-53C5CA361330}"/>
              </a:ext>
            </a:extLst>
          </p:cNvPr>
          <p:cNvSpPr/>
          <p:nvPr/>
        </p:nvSpPr>
        <p:spPr>
          <a:xfrm>
            <a:off x="511232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0076E0-B47B-7BE4-339A-C1DF491E6386}"/>
              </a:ext>
            </a:extLst>
          </p:cNvPr>
          <p:cNvSpPr/>
          <p:nvPr/>
        </p:nvSpPr>
        <p:spPr>
          <a:xfrm>
            <a:off x="528991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C5FB7-3575-343C-DF28-9CF767DF06AC}"/>
              </a:ext>
            </a:extLst>
          </p:cNvPr>
          <p:cNvSpPr/>
          <p:nvPr/>
        </p:nvSpPr>
        <p:spPr>
          <a:xfrm>
            <a:off x="546750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23F6EC-4036-D696-A238-5A9B6609DFA6}"/>
              </a:ext>
            </a:extLst>
          </p:cNvPr>
          <p:cNvSpPr/>
          <p:nvPr/>
        </p:nvSpPr>
        <p:spPr>
          <a:xfrm>
            <a:off x="564509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2A9313-7AC2-04E4-0FA0-B7C98902CDE2}"/>
              </a:ext>
            </a:extLst>
          </p:cNvPr>
          <p:cNvSpPr/>
          <p:nvPr/>
        </p:nvSpPr>
        <p:spPr>
          <a:xfrm>
            <a:off x="582268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DEE834-610C-9ED4-1682-628CDF784C39}"/>
              </a:ext>
            </a:extLst>
          </p:cNvPr>
          <p:cNvSpPr/>
          <p:nvPr/>
        </p:nvSpPr>
        <p:spPr>
          <a:xfrm>
            <a:off x="600027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C27A8B-FCB1-4997-39E2-B652BD116F12}"/>
              </a:ext>
            </a:extLst>
          </p:cNvPr>
          <p:cNvSpPr/>
          <p:nvPr/>
        </p:nvSpPr>
        <p:spPr>
          <a:xfrm>
            <a:off x="617786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E05E50-E31C-C51E-4D64-7DC780034F65}"/>
              </a:ext>
            </a:extLst>
          </p:cNvPr>
          <p:cNvSpPr/>
          <p:nvPr/>
        </p:nvSpPr>
        <p:spPr>
          <a:xfrm>
            <a:off x="635545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AAD3F7-355D-DB15-5DC0-2D9FDF16A1AA}"/>
              </a:ext>
            </a:extLst>
          </p:cNvPr>
          <p:cNvSpPr/>
          <p:nvPr/>
        </p:nvSpPr>
        <p:spPr>
          <a:xfrm>
            <a:off x="653304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94B055-D8A9-14D2-B94E-BD99CA070BEB}"/>
              </a:ext>
            </a:extLst>
          </p:cNvPr>
          <p:cNvSpPr/>
          <p:nvPr/>
        </p:nvSpPr>
        <p:spPr>
          <a:xfrm>
            <a:off x="671063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AEDBD4-D37E-0B50-5673-FCF71EA0E863}"/>
              </a:ext>
            </a:extLst>
          </p:cNvPr>
          <p:cNvSpPr/>
          <p:nvPr/>
        </p:nvSpPr>
        <p:spPr>
          <a:xfrm>
            <a:off x="688822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6CE80C-D2F9-B66E-DE8B-4CC97B944929}"/>
              </a:ext>
            </a:extLst>
          </p:cNvPr>
          <p:cNvSpPr/>
          <p:nvPr/>
        </p:nvSpPr>
        <p:spPr>
          <a:xfrm>
            <a:off x="706581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973CC1-C8F8-1DA8-F508-1EB53A175644}"/>
              </a:ext>
            </a:extLst>
          </p:cNvPr>
          <p:cNvSpPr/>
          <p:nvPr/>
        </p:nvSpPr>
        <p:spPr>
          <a:xfrm>
            <a:off x="7243407" y="4721200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5C8C34-C067-E390-D0EA-84D2A5A60732}"/>
              </a:ext>
            </a:extLst>
          </p:cNvPr>
          <p:cNvSpPr/>
          <p:nvPr/>
        </p:nvSpPr>
        <p:spPr>
          <a:xfrm rot="5400000">
            <a:off x="7686868" y="215186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192B20-AC35-C48C-30AB-80E6F13A7FE5}"/>
              </a:ext>
            </a:extLst>
          </p:cNvPr>
          <p:cNvSpPr/>
          <p:nvPr/>
        </p:nvSpPr>
        <p:spPr>
          <a:xfrm rot="5400000">
            <a:off x="7686868" y="232945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C9EA78-AE89-B65D-1EDF-AB463EDD6A5E}"/>
              </a:ext>
            </a:extLst>
          </p:cNvPr>
          <p:cNvSpPr/>
          <p:nvPr/>
        </p:nvSpPr>
        <p:spPr>
          <a:xfrm rot="5400000">
            <a:off x="7686868" y="250704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8F918DA-E199-4F7A-14A6-0F79D8212646}"/>
              </a:ext>
            </a:extLst>
          </p:cNvPr>
          <p:cNvSpPr/>
          <p:nvPr/>
        </p:nvSpPr>
        <p:spPr>
          <a:xfrm rot="5400000">
            <a:off x="7686868" y="268463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48032F0D-EABA-2274-CD2A-8D37D628AECB}"/>
              </a:ext>
            </a:extLst>
          </p:cNvPr>
          <p:cNvSpPr/>
          <p:nvPr/>
        </p:nvSpPr>
        <p:spPr>
          <a:xfrm rot="5400000">
            <a:off x="7686868" y="286222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FF7931D3-3199-9C91-E6FB-E2B65FB8854B}"/>
              </a:ext>
            </a:extLst>
          </p:cNvPr>
          <p:cNvSpPr/>
          <p:nvPr/>
        </p:nvSpPr>
        <p:spPr>
          <a:xfrm rot="5400000">
            <a:off x="7686868" y="303981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6A7F8716-CC80-352B-06AA-D0455DFDD152}"/>
              </a:ext>
            </a:extLst>
          </p:cNvPr>
          <p:cNvSpPr/>
          <p:nvPr/>
        </p:nvSpPr>
        <p:spPr>
          <a:xfrm rot="5400000">
            <a:off x="7686868" y="321740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4C48D58-9D12-EA9D-F026-0851A1BDD353}"/>
              </a:ext>
            </a:extLst>
          </p:cNvPr>
          <p:cNvSpPr/>
          <p:nvPr/>
        </p:nvSpPr>
        <p:spPr>
          <a:xfrm rot="5400000">
            <a:off x="7686868" y="339499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F9BEAC66-75D0-E31D-6647-1405A063F2DB}"/>
              </a:ext>
            </a:extLst>
          </p:cNvPr>
          <p:cNvSpPr/>
          <p:nvPr/>
        </p:nvSpPr>
        <p:spPr>
          <a:xfrm rot="5400000">
            <a:off x="7686868" y="357258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89FD1B-A139-7347-8643-8DE7A4BCDFAE}"/>
              </a:ext>
            </a:extLst>
          </p:cNvPr>
          <p:cNvSpPr/>
          <p:nvPr/>
        </p:nvSpPr>
        <p:spPr>
          <a:xfrm rot="5400000">
            <a:off x="7686868" y="375017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B70F1D7-9C6F-20F4-54D6-F3A5507CBBC0}"/>
              </a:ext>
            </a:extLst>
          </p:cNvPr>
          <p:cNvSpPr/>
          <p:nvPr/>
        </p:nvSpPr>
        <p:spPr>
          <a:xfrm rot="5400000">
            <a:off x="7686868" y="392776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06B4245-977C-DA23-5431-63EF8B6B885C}"/>
              </a:ext>
            </a:extLst>
          </p:cNvPr>
          <p:cNvSpPr/>
          <p:nvPr/>
        </p:nvSpPr>
        <p:spPr>
          <a:xfrm rot="5400000">
            <a:off x="7686868" y="410535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0673F82-CBF4-B1B1-E059-4592BF4DCCC6}"/>
              </a:ext>
            </a:extLst>
          </p:cNvPr>
          <p:cNvSpPr/>
          <p:nvPr/>
        </p:nvSpPr>
        <p:spPr>
          <a:xfrm rot="5400000">
            <a:off x="7686868" y="4282943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BFDBEFB-62C1-3B46-5FA7-AC6B5BAE5851}"/>
              </a:ext>
            </a:extLst>
          </p:cNvPr>
          <p:cNvSpPr/>
          <p:nvPr/>
        </p:nvSpPr>
        <p:spPr>
          <a:xfrm rot="5400000">
            <a:off x="4677973" y="214997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3061C96-842D-934C-C635-EEEE0FDA4ECE}"/>
              </a:ext>
            </a:extLst>
          </p:cNvPr>
          <p:cNvSpPr/>
          <p:nvPr/>
        </p:nvSpPr>
        <p:spPr>
          <a:xfrm rot="5400000">
            <a:off x="4677973" y="232756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A0AC57B-7B96-21EB-1843-C93D6FBAE91C}"/>
              </a:ext>
            </a:extLst>
          </p:cNvPr>
          <p:cNvSpPr/>
          <p:nvPr/>
        </p:nvSpPr>
        <p:spPr>
          <a:xfrm rot="5400000">
            <a:off x="4677973" y="250515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704BD69-DDD5-5F53-5172-590AB1CCF482}"/>
              </a:ext>
            </a:extLst>
          </p:cNvPr>
          <p:cNvSpPr/>
          <p:nvPr/>
        </p:nvSpPr>
        <p:spPr>
          <a:xfrm rot="5400000">
            <a:off x="4677973" y="268274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3311AFA-0A47-150E-1372-EFF470F270E4}"/>
              </a:ext>
            </a:extLst>
          </p:cNvPr>
          <p:cNvSpPr/>
          <p:nvPr/>
        </p:nvSpPr>
        <p:spPr>
          <a:xfrm rot="5400000">
            <a:off x="4677973" y="286033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2D84E74-5418-1271-9F95-ED0FC8E6936D}"/>
              </a:ext>
            </a:extLst>
          </p:cNvPr>
          <p:cNvSpPr/>
          <p:nvPr/>
        </p:nvSpPr>
        <p:spPr>
          <a:xfrm rot="5400000">
            <a:off x="4677973" y="303792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51819A4-FFDA-BD67-8FD9-E1AF5117F32A}"/>
              </a:ext>
            </a:extLst>
          </p:cNvPr>
          <p:cNvSpPr/>
          <p:nvPr/>
        </p:nvSpPr>
        <p:spPr>
          <a:xfrm rot="5400000">
            <a:off x="4677973" y="321551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168FD9A-C84E-12ED-004A-237E81D072EA}"/>
              </a:ext>
            </a:extLst>
          </p:cNvPr>
          <p:cNvSpPr/>
          <p:nvPr/>
        </p:nvSpPr>
        <p:spPr>
          <a:xfrm rot="5400000">
            <a:off x="4677973" y="339310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A045C8C-1030-DD78-FAB0-F33F2E7DA22B}"/>
              </a:ext>
            </a:extLst>
          </p:cNvPr>
          <p:cNvSpPr/>
          <p:nvPr/>
        </p:nvSpPr>
        <p:spPr>
          <a:xfrm rot="5400000">
            <a:off x="4677973" y="357069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4F1E6EF-28CB-B7A0-4EBB-4CDCA0A73AF1}"/>
              </a:ext>
            </a:extLst>
          </p:cNvPr>
          <p:cNvSpPr/>
          <p:nvPr/>
        </p:nvSpPr>
        <p:spPr>
          <a:xfrm rot="5400000">
            <a:off x="4677973" y="374828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37B83C2-3959-C66D-7184-A345616252BC}"/>
              </a:ext>
            </a:extLst>
          </p:cNvPr>
          <p:cNvSpPr/>
          <p:nvPr/>
        </p:nvSpPr>
        <p:spPr>
          <a:xfrm rot="5400000">
            <a:off x="4677973" y="392587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59C1CD5-3770-7CF2-373D-27D03CF24AEA}"/>
              </a:ext>
            </a:extLst>
          </p:cNvPr>
          <p:cNvSpPr/>
          <p:nvPr/>
        </p:nvSpPr>
        <p:spPr>
          <a:xfrm rot="5400000">
            <a:off x="4677973" y="410346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6C50B9-16F8-A19C-BB2D-C931B64B40FD}"/>
              </a:ext>
            </a:extLst>
          </p:cNvPr>
          <p:cNvSpPr/>
          <p:nvPr/>
        </p:nvSpPr>
        <p:spPr>
          <a:xfrm rot="5400000">
            <a:off x="4677973" y="4281054"/>
            <a:ext cx="90684" cy="604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C19DE3F6-21CB-0FA4-E4B9-685C803275DF}"/>
              </a:ext>
            </a:extLst>
          </p:cNvPr>
          <p:cNvSpPr/>
          <p:nvPr/>
        </p:nvSpPr>
        <p:spPr>
          <a:xfrm>
            <a:off x="4139341" y="2342064"/>
            <a:ext cx="78423" cy="238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01ED313-D476-140D-DB08-8FDB554C0EF2}"/>
              </a:ext>
            </a:extLst>
          </p:cNvPr>
          <p:cNvSpPr/>
          <p:nvPr/>
        </p:nvSpPr>
        <p:spPr>
          <a:xfrm>
            <a:off x="8225490" y="2347682"/>
            <a:ext cx="78423" cy="238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C9D6DFDB-A062-7059-F004-755B9D482599}"/>
              </a:ext>
            </a:extLst>
          </p:cNvPr>
          <p:cNvSpPr/>
          <p:nvPr/>
        </p:nvSpPr>
        <p:spPr>
          <a:xfrm rot="5400000">
            <a:off x="6180613" y="350992"/>
            <a:ext cx="78423" cy="238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29A4177-80EE-0CEE-0A23-F1D30CF55216}"/>
              </a:ext>
            </a:extLst>
          </p:cNvPr>
          <p:cNvSpPr/>
          <p:nvPr/>
        </p:nvSpPr>
        <p:spPr>
          <a:xfrm rot="5400000">
            <a:off x="6178811" y="4322974"/>
            <a:ext cx="78423" cy="238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820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2024-01-06T16:13:57Z</dcterms:created>
  <dcterms:modified xsi:type="dcterms:W3CDTF">2024-01-07T06:09:30Z</dcterms:modified>
</cp:coreProperties>
</file>